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9" r:id="rId2"/>
    <p:sldId id="257" r:id="rId3"/>
    <p:sldId id="280" r:id="rId4"/>
    <p:sldId id="258" r:id="rId5"/>
    <p:sldId id="281" r:id="rId6"/>
    <p:sldId id="259" r:id="rId7"/>
    <p:sldId id="282" r:id="rId8"/>
    <p:sldId id="260" r:id="rId9"/>
    <p:sldId id="283" r:id="rId10"/>
    <p:sldId id="261" r:id="rId11"/>
    <p:sldId id="284" r:id="rId12"/>
    <p:sldId id="262" r:id="rId13"/>
    <p:sldId id="285" r:id="rId14"/>
    <p:sldId id="263" r:id="rId15"/>
    <p:sldId id="286" r:id="rId16"/>
    <p:sldId id="264" r:id="rId17"/>
    <p:sldId id="287" r:id="rId18"/>
    <p:sldId id="265" r:id="rId19"/>
    <p:sldId id="288" r:id="rId20"/>
    <p:sldId id="266" r:id="rId21"/>
    <p:sldId id="289" r:id="rId22"/>
    <p:sldId id="267" r:id="rId23"/>
    <p:sldId id="290" r:id="rId24"/>
    <p:sldId id="268" r:id="rId25"/>
    <p:sldId id="291" r:id="rId26"/>
    <p:sldId id="269" r:id="rId27"/>
    <p:sldId id="292" r:id="rId28"/>
    <p:sldId id="270" r:id="rId29"/>
    <p:sldId id="293" r:id="rId30"/>
    <p:sldId id="271" r:id="rId31"/>
    <p:sldId id="294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54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22A9D-AEC7-4A0F-A1E8-E5311C759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CA583-03BF-4E4C-BF0D-DC8BC9141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9725" y="787400"/>
            <a:ext cx="2117725" cy="53006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787400"/>
            <a:ext cx="6202362" cy="530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025D-FE57-4746-AFA6-1F7FC0B7B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2ED6-C062-4589-A0BD-E8BDE6204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51823-F296-4860-A1CF-F015F2577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62D92-E9AD-44BF-B144-9408591AC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C370E-C802-4A32-8F59-9BFEE12D2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D8AF6-5321-4EB0-85BF-0D9BF8859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0C4C9-1EBD-4BB7-B530-4898196D7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AE53-FF69-49D1-AA5A-B17B2475E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5909-6C5B-467D-83C4-8E96DD6AA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387475"/>
            <a:ext cx="8108950" cy="4700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the outline text format</a:t>
            </a:r>
          </a:p>
          <a:p>
            <a:pPr lvl="1"/>
            <a:r>
              <a:rPr lang="en-GB" dirty="0" smtClean="0"/>
              <a:t>Second Outline Level</a:t>
            </a:r>
          </a:p>
          <a:p>
            <a:pPr lvl="2"/>
            <a:r>
              <a:rPr lang="en-GB" dirty="0" smtClean="0"/>
              <a:t>Third Outline Level</a:t>
            </a:r>
          </a:p>
          <a:p>
            <a:pPr lvl="3"/>
            <a:r>
              <a:rPr lang="en-GB" dirty="0" smtClean="0"/>
              <a:t>Fourth Outline Level</a:t>
            </a:r>
          </a:p>
          <a:p>
            <a:pPr lvl="4"/>
            <a:r>
              <a:rPr lang="en-GB" dirty="0" smtClean="0"/>
              <a:t>Fifth Outline Level</a:t>
            </a:r>
          </a:p>
          <a:p>
            <a:pPr lvl="4"/>
            <a:r>
              <a:rPr lang="en-GB" dirty="0" smtClean="0"/>
              <a:t>Sixth Outline Level</a:t>
            </a:r>
          </a:p>
          <a:p>
            <a:pPr lvl="4"/>
            <a:r>
              <a:rPr lang="en-GB" dirty="0" smtClean="0"/>
              <a:t>Seventh Outline Level</a:t>
            </a:r>
          </a:p>
          <a:p>
            <a:pPr lvl="4"/>
            <a:r>
              <a:rPr lang="en-GB" dirty="0" smtClean="0"/>
              <a:t>Eighth Outline Level</a:t>
            </a:r>
          </a:p>
          <a:p>
            <a:pPr lvl="4"/>
            <a:r>
              <a:rPr lang="en-GB" dirty="0" smtClean="0"/>
              <a:t>Ninth Outline Level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90600" y="77788"/>
            <a:ext cx="181822" cy="30566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598488" y="6526213"/>
            <a:ext cx="150812" cy="15081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ts val="625"/>
              </a:spcBef>
              <a:buSzPct val="100000"/>
              <a:defRPr sz="1000" b="1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8F6EB86-9D46-48BA-96E4-F8F79B28F2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990600" y="147638"/>
            <a:ext cx="1588" cy="23495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Text Box 6"/>
          <p:cNvSpPr txBox="1">
            <a:spLocks noChangeArrowheads="1"/>
          </p:cNvSpPr>
          <p:nvPr userDrawn="1"/>
        </p:nvSpPr>
        <p:spPr bwMode="auto">
          <a:xfrm>
            <a:off x="990600" y="45169"/>
            <a:ext cx="882912" cy="365999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800" b="1" dirty="0" smtClean="0">
                <a:solidFill>
                  <a:srgbClr val="FFFFFF"/>
                </a:solidFill>
              </a:rPr>
              <a:t>TOEIC</a:t>
            </a:r>
            <a:endParaRPr lang="en-US" sz="1800" b="1" dirty="0">
              <a:solidFill>
                <a:srgbClr val="FFFFFF"/>
              </a:solidFill>
            </a:endParaRPr>
          </a:p>
        </p:txBody>
      </p:sp>
      <p:sp>
        <p:nvSpPr>
          <p:cNvPr id="11" name="Rectangle 7"/>
          <p:cNvSpPr>
            <a:spLocks noChangeArrowheads="1"/>
          </p:cNvSpPr>
          <p:nvPr userDrawn="1"/>
        </p:nvSpPr>
        <p:spPr bwMode="auto">
          <a:xfrm>
            <a:off x="7055611" y="6588968"/>
            <a:ext cx="1702389" cy="169277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100" dirty="0">
                <a:solidFill>
                  <a:srgbClr val="FFFFFF"/>
                </a:solidFill>
              </a:rPr>
              <a:t>© </a:t>
            </a:r>
            <a:r>
              <a:rPr lang="en-US" sz="1100" dirty="0" smtClean="0">
                <a:solidFill>
                  <a:srgbClr val="FFFFFF"/>
                </a:solidFill>
              </a:rPr>
              <a:t>2015 albert-learning.com</a:t>
            </a:r>
            <a:endParaRPr lang="en-US" sz="1100" dirty="0">
              <a:solidFill>
                <a:srgbClr val="FFFFFF"/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7750" y="-347831"/>
            <a:ext cx="1152000" cy="1152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+mj-lt"/>
          <a:ea typeface="+mj-ea"/>
          <a:cs typeface="+mj-cs"/>
        </a:defRPr>
      </a:lvl1pPr>
      <a:lvl2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2pPr>
      <a:lvl3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3pPr>
      <a:lvl4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4pPr>
      <a:lvl5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5pPr>
      <a:lvl6pPr marL="25146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6pPr>
      <a:lvl7pPr marL="29718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7pPr>
      <a:lvl8pPr marL="34290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8pPr>
      <a:lvl9pPr marL="38862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9pPr>
    </p:titleStyle>
    <p:bodyStyle>
      <a:lvl1pPr marL="161925" indent="-161925" algn="l" defTabSz="457200" rtl="0" eaLnBrk="0" fontAlgn="base" hangingPunct="0">
        <a:spcBef>
          <a:spcPts val="400"/>
        </a:spcBef>
        <a:spcAft>
          <a:spcPct val="0"/>
        </a:spcAft>
        <a:buClr>
          <a:srgbClr val="7889FB"/>
        </a:buClr>
        <a:buSzPct val="110000"/>
        <a:buFont typeface="Wingdings" charset="2"/>
        <a:buChar char="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50482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400">
          <a:solidFill>
            <a:srgbClr val="000000"/>
          </a:solidFill>
          <a:latin typeface="+mn-lt"/>
          <a:cs typeface="+mn-cs"/>
        </a:defRPr>
      </a:lvl2pPr>
      <a:lvl3pPr marL="85407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•"/>
        <a:defRPr sz="1400">
          <a:solidFill>
            <a:srgbClr val="000000"/>
          </a:solidFill>
          <a:latin typeface="+mn-lt"/>
          <a:cs typeface="+mn-cs"/>
        </a:defRPr>
      </a:lvl3pPr>
      <a:lvl4pPr marL="1200150" indent="-173038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&gt;"/>
        <a:defRPr sz="1200">
          <a:solidFill>
            <a:srgbClr val="000000"/>
          </a:solidFill>
          <a:latin typeface="+mn-lt"/>
          <a:cs typeface="+mn-cs"/>
        </a:defRPr>
      </a:lvl4pPr>
      <a:lvl5pPr marL="1533525" indent="-161925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5pPr>
      <a:lvl6pPr marL="19907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6pPr>
      <a:lvl7pPr marL="24479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7pPr>
      <a:lvl8pPr marL="29051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8pPr>
      <a:lvl9pPr marL="33623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5334000"/>
          </a:xfrm>
        </p:spPr>
        <p:txBody>
          <a:bodyPr/>
          <a:lstStyle/>
          <a:p>
            <a:endParaRPr lang="en-US" dirty="0" smtClean="0"/>
          </a:p>
          <a:p>
            <a:r>
              <a:rPr lang="en-US" sz="4800" dirty="0" smtClean="0">
                <a:solidFill>
                  <a:schemeClr val="accent6">
                    <a:lumMod val="75000"/>
                  </a:schemeClr>
                </a:solidFill>
              </a:rPr>
              <a:t>TOEIC</a:t>
            </a:r>
          </a:p>
          <a:p>
            <a:endParaRPr lang="en-US" sz="4800" dirty="0" smtClean="0">
              <a:solidFill>
                <a:srgbClr val="FF3399"/>
              </a:solidFill>
            </a:endParaRPr>
          </a:p>
          <a:p>
            <a:r>
              <a:rPr lang="en-US" sz="4800" dirty="0" smtClean="0">
                <a:solidFill>
                  <a:srgbClr val="FF3399"/>
                </a:solidFill>
              </a:rPr>
              <a:t>ERROR RECOGNITION</a:t>
            </a:r>
          </a:p>
          <a:p>
            <a:endParaRPr lang="en-US" sz="48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n-US" sz="4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EXERCISE 15</a:t>
            </a:r>
            <a:endParaRPr lang="en-GB" sz="48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endParaRPr lang="en-GB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9.Is she </a:t>
            </a:r>
            <a:r>
              <a:rPr lang="en-US" b="1" u="sng" dirty="0" smtClean="0"/>
              <a:t>late</a:t>
            </a:r>
            <a:r>
              <a:rPr lang="en-US" dirty="0" smtClean="0"/>
              <a:t> every day? </a:t>
            </a:r>
            <a:r>
              <a:rPr lang="en-US" b="1" u="sng" dirty="0" smtClean="0"/>
              <a:t>Wait</a:t>
            </a:r>
            <a:r>
              <a:rPr lang="en-US" dirty="0" smtClean="0"/>
              <a:t> till she arrives, </a:t>
            </a:r>
            <a:r>
              <a:rPr lang="en-US" b="1" u="sng" dirty="0" smtClean="0"/>
              <a:t>I'll</a:t>
            </a:r>
            <a:r>
              <a:rPr lang="en-US" u="sng" dirty="0" smtClean="0"/>
              <a:t> </a:t>
            </a:r>
            <a:r>
              <a:rPr lang="en-US" b="1" u="sng" dirty="0" smtClean="0"/>
              <a:t>ask</a:t>
            </a:r>
            <a:r>
              <a:rPr lang="en-US" dirty="0" smtClean="0"/>
              <a:t> her </a:t>
            </a:r>
            <a:r>
              <a:rPr lang="en-US" i="1" dirty="0" smtClean="0"/>
              <a:t>what </a:t>
            </a:r>
            <a:r>
              <a:rPr lang="en-US" b="1" u="sng" dirty="0" smtClean="0"/>
              <a:t>is the time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late </a:t>
            </a:r>
          </a:p>
          <a:p>
            <a:pPr>
              <a:buNone/>
            </a:pPr>
            <a:r>
              <a:rPr lang="en-US" dirty="0" smtClean="0"/>
              <a:t>  B. Wait </a:t>
            </a:r>
          </a:p>
          <a:p>
            <a:pPr>
              <a:buNone/>
            </a:pPr>
            <a:r>
              <a:rPr lang="en-US" dirty="0" smtClean="0"/>
              <a:t>  C. I'll ask </a:t>
            </a:r>
          </a:p>
          <a:p>
            <a:pPr>
              <a:buNone/>
            </a:pPr>
            <a:r>
              <a:rPr lang="en-US" dirty="0" smtClean="0"/>
              <a:t>  D.  is the time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10. All </a:t>
            </a:r>
            <a:r>
              <a:rPr lang="en-US" b="1" u="sng" dirty="0" smtClean="0"/>
              <a:t>audiences</a:t>
            </a:r>
            <a:r>
              <a:rPr lang="en-US" dirty="0" smtClean="0"/>
              <a:t> had only </a:t>
            </a:r>
            <a:r>
              <a:rPr lang="en-US" b="1" u="sng" dirty="0" smtClean="0"/>
              <a:t>praises</a:t>
            </a:r>
            <a:r>
              <a:rPr lang="en-US" dirty="0" smtClean="0"/>
              <a:t> for him. He </a:t>
            </a:r>
            <a:r>
              <a:rPr lang="en-US" b="1" u="sng" dirty="0" smtClean="0"/>
              <a:t>completed</a:t>
            </a:r>
            <a:r>
              <a:rPr lang="en-US" dirty="0" smtClean="0"/>
              <a:t> the race </a:t>
            </a:r>
            <a:r>
              <a:rPr lang="en-US" b="1" u="sng" dirty="0" smtClean="0"/>
              <a:t>in spite</a:t>
            </a:r>
            <a:r>
              <a:rPr lang="en-US" dirty="0" smtClean="0"/>
              <a:t> his injury.</a:t>
            </a:r>
          </a:p>
          <a:p>
            <a:pPr>
              <a:buNone/>
            </a:pPr>
            <a:r>
              <a:rPr lang="en-US" dirty="0" smtClean="0"/>
              <a:t>  A. audiences </a:t>
            </a:r>
          </a:p>
          <a:p>
            <a:pPr>
              <a:buNone/>
            </a:pPr>
            <a:r>
              <a:rPr lang="en-US" dirty="0" smtClean="0"/>
              <a:t>  B. praises </a:t>
            </a:r>
          </a:p>
          <a:p>
            <a:pPr>
              <a:buNone/>
            </a:pPr>
            <a:r>
              <a:rPr lang="en-US" dirty="0" smtClean="0"/>
              <a:t>  C. completed </a:t>
            </a:r>
          </a:p>
          <a:p>
            <a:pPr>
              <a:buNone/>
            </a:pPr>
            <a:r>
              <a:rPr lang="en-US" dirty="0" smtClean="0"/>
              <a:t>  D.  in spite 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9.Is she </a:t>
            </a:r>
            <a:r>
              <a:rPr lang="en-US" b="1" u="sng" dirty="0" smtClean="0"/>
              <a:t>late</a:t>
            </a:r>
            <a:r>
              <a:rPr lang="en-US" dirty="0" smtClean="0"/>
              <a:t> every day? </a:t>
            </a:r>
            <a:r>
              <a:rPr lang="en-US" b="1" u="sng" dirty="0" smtClean="0"/>
              <a:t>Wait</a:t>
            </a:r>
            <a:r>
              <a:rPr lang="en-US" dirty="0" smtClean="0"/>
              <a:t> till she arrives, </a:t>
            </a:r>
            <a:r>
              <a:rPr lang="en-US" b="1" u="sng" dirty="0" smtClean="0"/>
              <a:t>I'll</a:t>
            </a:r>
            <a:r>
              <a:rPr lang="en-US" u="sng" dirty="0" smtClean="0"/>
              <a:t> </a:t>
            </a:r>
            <a:r>
              <a:rPr lang="en-US" b="1" u="sng" dirty="0" smtClean="0"/>
              <a:t>ask</a:t>
            </a:r>
            <a:r>
              <a:rPr lang="en-US" dirty="0" smtClean="0"/>
              <a:t> her </a:t>
            </a:r>
            <a:r>
              <a:rPr lang="en-US" i="1" dirty="0" smtClean="0"/>
              <a:t>what </a:t>
            </a:r>
            <a:r>
              <a:rPr lang="en-US" b="1" u="sng" dirty="0" smtClean="0"/>
              <a:t>is the time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late </a:t>
            </a:r>
          </a:p>
          <a:p>
            <a:pPr>
              <a:buNone/>
            </a:pPr>
            <a:r>
              <a:rPr lang="en-US" dirty="0" smtClean="0"/>
              <a:t>  B. Wait </a:t>
            </a:r>
          </a:p>
          <a:p>
            <a:pPr>
              <a:buNone/>
            </a:pPr>
            <a:r>
              <a:rPr lang="en-US" dirty="0" smtClean="0"/>
              <a:t>  C. I'll ask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D</a:t>
            </a:r>
            <a:r>
              <a:rPr lang="en-US" dirty="0" smtClean="0"/>
              <a:t>.  is the time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10. All </a:t>
            </a:r>
            <a:r>
              <a:rPr lang="en-US" b="1" u="sng" dirty="0" smtClean="0"/>
              <a:t>audiences</a:t>
            </a:r>
            <a:r>
              <a:rPr lang="en-US" dirty="0" smtClean="0"/>
              <a:t> had only </a:t>
            </a:r>
            <a:r>
              <a:rPr lang="en-US" b="1" u="sng" dirty="0" smtClean="0"/>
              <a:t>praises</a:t>
            </a:r>
            <a:r>
              <a:rPr lang="en-US" dirty="0" smtClean="0"/>
              <a:t> for him. He </a:t>
            </a:r>
            <a:r>
              <a:rPr lang="en-US" b="1" u="sng" dirty="0" smtClean="0"/>
              <a:t>completed</a:t>
            </a:r>
            <a:r>
              <a:rPr lang="en-US" dirty="0" smtClean="0"/>
              <a:t> the race </a:t>
            </a:r>
            <a:r>
              <a:rPr lang="en-US" b="1" u="sng" dirty="0" smtClean="0"/>
              <a:t>in spite</a:t>
            </a:r>
            <a:r>
              <a:rPr lang="en-US" dirty="0" smtClean="0"/>
              <a:t> his injury.</a:t>
            </a:r>
          </a:p>
          <a:p>
            <a:pPr>
              <a:buNone/>
            </a:pPr>
            <a:r>
              <a:rPr lang="en-US" dirty="0" smtClean="0"/>
              <a:t>  A. audiences </a:t>
            </a:r>
          </a:p>
          <a:p>
            <a:pPr>
              <a:buNone/>
            </a:pPr>
            <a:r>
              <a:rPr lang="en-US" dirty="0" smtClean="0"/>
              <a:t>  B. praises </a:t>
            </a:r>
          </a:p>
          <a:p>
            <a:pPr>
              <a:buNone/>
            </a:pPr>
            <a:r>
              <a:rPr lang="en-US" dirty="0" smtClean="0"/>
              <a:t>  C. completed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D</a:t>
            </a:r>
            <a:r>
              <a:rPr lang="en-US" dirty="0" smtClean="0"/>
              <a:t>.  in spite 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11. A</a:t>
            </a:r>
            <a:r>
              <a:rPr lang="en-US" b="1" dirty="0" smtClean="0"/>
              <a:t> </a:t>
            </a:r>
            <a:r>
              <a:rPr lang="en-US" b="1" u="sng" dirty="0" smtClean="0"/>
              <a:t>person</a:t>
            </a:r>
            <a:r>
              <a:rPr lang="en-US" b="1" dirty="0" smtClean="0"/>
              <a:t>  </a:t>
            </a:r>
            <a:r>
              <a:rPr lang="en-US" dirty="0" smtClean="0"/>
              <a:t>is considered big or </a:t>
            </a:r>
            <a:r>
              <a:rPr lang="en-US" b="1" u="sng" dirty="0" smtClean="0"/>
              <a:t>small</a:t>
            </a:r>
            <a:r>
              <a:rPr lang="en-US" dirty="0" smtClean="0"/>
              <a:t> by his deeds. Smith is a </a:t>
            </a:r>
            <a:r>
              <a:rPr lang="en-US" b="1" u="sng" dirty="0" smtClean="0"/>
              <a:t>poor</a:t>
            </a:r>
            <a:r>
              <a:rPr lang="en-US" dirty="0" smtClean="0"/>
              <a:t> man. </a:t>
            </a:r>
            <a:r>
              <a:rPr lang="en-US" b="1" u="sng" dirty="0" smtClean="0"/>
              <a:t>Moreover</a:t>
            </a:r>
            <a:r>
              <a:rPr lang="en-US" dirty="0" smtClean="0"/>
              <a:t> he helps other poor people.</a:t>
            </a:r>
          </a:p>
          <a:p>
            <a:pPr>
              <a:buNone/>
            </a:pPr>
            <a:r>
              <a:rPr lang="en-US" dirty="0" smtClean="0"/>
              <a:t>  A. person </a:t>
            </a:r>
          </a:p>
          <a:p>
            <a:pPr>
              <a:buNone/>
            </a:pPr>
            <a:r>
              <a:rPr lang="en-US" dirty="0" smtClean="0"/>
              <a:t>  B. small </a:t>
            </a:r>
          </a:p>
          <a:p>
            <a:pPr>
              <a:buNone/>
            </a:pPr>
            <a:r>
              <a:rPr lang="en-US" dirty="0" smtClean="0"/>
              <a:t>  C. poor </a:t>
            </a:r>
          </a:p>
          <a:p>
            <a:pPr>
              <a:buNone/>
            </a:pPr>
            <a:r>
              <a:rPr lang="en-US" dirty="0" smtClean="0"/>
              <a:t>  D. moreover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12. If I </a:t>
            </a:r>
            <a:r>
              <a:rPr lang="en-US" b="1" u="sng" dirty="0" smtClean="0"/>
              <a:t>know</a:t>
            </a:r>
            <a:r>
              <a:rPr lang="en-US" dirty="0" smtClean="0"/>
              <a:t> it was going </a:t>
            </a:r>
            <a:r>
              <a:rPr lang="en-US" b="1" u="sng" dirty="0" smtClean="0"/>
              <a:t>to rain</a:t>
            </a:r>
            <a:r>
              <a:rPr lang="en-US" dirty="0" smtClean="0"/>
              <a:t> like this, I </a:t>
            </a:r>
            <a:r>
              <a:rPr lang="en-US" b="1" u="sng" dirty="0" smtClean="0"/>
              <a:t>would</a:t>
            </a:r>
            <a:r>
              <a:rPr lang="en-US" dirty="0" smtClean="0"/>
              <a:t> have stayed </a:t>
            </a:r>
            <a:r>
              <a:rPr lang="en-US" b="1" u="sng" dirty="0" smtClean="0"/>
              <a:t>at</a:t>
            </a:r>
            <a:r>
              <a:rPr lang="en-US" dirty="0" smtClean="0"/>
              <a:t> home.</a:t>
            </a:r>
          </a:p>
          <a:p>
            <a:pPr>
              <a:buNone/>
            </a:pPr>
            <a:r>
              <a:rPr lang="en-US" dirty="0" smtClean="0"/>
              <a:t>  A. known</a:t>
            </a:r>
          </a:p>
          <a:p>
            <a:pPr>
              <a:buNone/>
            </a:pPr>
            <a:r>
              <a:rPr lang="en-US" dirty="0" smtClean="0"/>
              <a:t>  B. to rain</a:t>
            </a:r>
          </a:p>
          <a:p>
            <a:pPr>
              <a:buNone/>
            </a:pPr>
            <a:r>
              <a:rPr lang="en-US" dirty="0" smtClean="0"/>
              <a:t>  C. would</a:t>
            </a:r>
          </a:p>
          <a:p>
            <a:pPr>
              <a:buNone/>
            </a:pPr>
            <a:r>
              <a:rPr lang="en-US" dirty="0" smtClean="0"/>
              <a:t>  D. at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11. A</a:t>
            </a:r>
            <a:r>
              <a:rPr lang="en-US" b="1" dirty="0" smtClean="0"/>
              <a:t> </a:t>
            </a:r>
            <a:r>
              <a:rPr lang="en-US" b="1" u="sng" dirty="0" smtClean="0"/>
              <a:t>person</a:t>
            </a:r>
            <a:r>
              <a:rPr lang="en-US" b="1" dirty="0" smtClean="0"/>
              <a:t>  </a:t>
            </a:r>
            <a:r>
              <a:rPr lang="en-US" dirty="0" smtClean="0"/>
              <a:t>is considered big or </a:t>
            </a:r>
            <a:r>
              <a:rPr lang="en-US" b="1" u="sng" dirty="0" smtClean="0"/>
              <a:t>small</a:t>
            </a:r>
            <a:r>
              <a:rPr lang="en-US" dirty="0" smtClean="0"/>
              <a:t> by his deeds. Smith is a </a:t>
            </a:r>
            <a:r>
              <a:rPr lang="en-US" b="1" u="sng" dirty="0" smtClean="0"/>
              <a:t>poor</a:t>
            </a:r>
            <a:r>
              <a:rPr lang="en-US" dirty="0" smtClean="0"/>
              <a:t> man. </a:t>
            </a:r>
            <a:r>
              <a:rPr lang="en-US" b="1" u="sng" dirty="0" smtClean="0"/>
              <a:t>Moreover</a:t>
            </a:r>
            <a:r>
              <a:rPr lang="en-US" dirty="0" smtClean="0"/>
              <a:t> he helps other poor people.</a:t>
            </a:r>
          </a:p>
          <a:p>
            <a:pPr>
              <a:buNone/>
            </a:pPr>
            <a:r>
              <a:rPr lang="en-US" dirty="0" smtClean="0"/>
              <a:t>  A. person </a:t>
            </a:r>
          </a:p>
          <a:p>
            <a:pPr>
              <a:buNone/>
            </a:pPr>
            <a:r>
              <a:rPr lang="en-US" dirty="0" smtClean="0"/>
              <a:t>  B. small </a:t>
            </a:r>
          </a:p>
          <a:p>
            <a:pPr>
              <a:buNone/>
            </a:pPr>
            <a:r>
              <a:rPr lang="en-US" dirty="0" smtClean="0"/>
              <a:t>  C. poor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D</a:t>
            </a:r>
            <a:r>
              <a:rPr lang="en-US" dirty="0" smtClean="0"/>
              <a:t>. moreover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12. If I </a:t>
            </a:r>
            <a:r>
              <a:rPr lang="en-US" b="1" u="sng" dirty="0" smtClean="0"/>
              <a:t>know</a:t>
            </a:r>
            <a:r>
              <a:rPr lang="en-US" dirty="0" smtClean="0"/>
              <a:t> it was going </a:t>
            </a:r>
            <a:r>
              <a:rPr lang="en-US" b="1" u="sng" dirty="0" smtClean="0"/>
              <a:t>to rain</a:t>
            </a:r>
            <a:r>
              <a:rPr lang="en-US" dirty="0" smtClean="0"/>
              <a:t> like this, I </a:t>
            </a:r>
            <a:r>
              <a:rPr lang="en-US" b="1" u="sng" dirty="0" smtClean="0"/>
              <a:t>would</a:t>
            </a:r>
            <a:r>
              <a:rPr lang="en-US" dirty="0" smtClean="0"/>
              <a:t> have stayed </a:t>
            </a:r>
            <a:r>
              <a:rPr lang="en-US" b="1" u="sng" dirty="0" smtClean="0"/>
              <a:t>at</a:t>
            </a:r>
            <a:r>
              <a:rPr lang="en-US" dirty="0" smtClean="0"/>
              <a:t> home.</a:t>
            </a:r>
          </a:p>
          <a:p>
            <a:pPr>
              <a:buNone/>
            </a:pPr>
            <a:r>
              <a:rPr lang="en-US" dirty="0" smtClean="0"/>
              <a:t>  A. known</a:t>
            </a:r>
          </a:p>
          <a:p>
            <a:pPr>
              <a:buNone/>
            </a:pPr>
            <a:r>
              <a:rPr lang="en-US" dirty="0" smtClean="0"/>
              <a:t>  B. to rain</a:t>
            </a:r>
          </a:p>
          <a:p>
            <a:pPr>
              <a:buNone/>
            </a:pPr>
            <a:r>
              <a:rPr lang="en-US" dirty="0" smtClean="0"/>
              <a:t>  C. would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D</a:t>
            </a:r>
            <a:r>
              <a:rPr lang="en-US" dirty="0" smtClean="0"/>
              <a:t>. at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13. Every child </a:t>
            </a:r>
            <a:r>
              <a:rPr lang="en-US" b="1" u="sng" dirty="0" smtClean="0"/>
              <a:t>deserves</a:t>
            </a:r>
            <a:r>
              <a:rPr lang="en-US" dirty="0" smtClean="0"/>
              <a:t> attention from </a:t>
            </a:r>
            <a:r>
              <a:rPr lang="en-US" b="1" u="sng" dirty="0" smtClean="0"/>
              <a:t>each</a:t>
            </a:r>
            <a:r>
              <a:rPr lang="en-US" dirty="0" smtClean="0"/>
              <a:t> parent. </a:t>
            </a:r>
            <a:r>
              <a:rPr lang="en-US" b="1" u="sng" dirty="0" smtClean="0"/>
              <a:t>Parents</a:t>
            </a:r>
            <a:r>
              <a:rPr lang="en-US" dirty="0" smtClean="0"/>
              <a:t> need to spend more time </a:t>
            </a:r>
            <a:r>
              <a:rPr lang="en-US" b="1" u="sng" dirty="0" smtClean="0"/>
              <a:t>on</a:t>
            </a:r>
            <a:r>
              <a:rPr lang="en-US" dirty="0" smtClean="0"/>
              <a:t> their children.</a:t>
            </a:r>
          </a:p>
          <a:p>
            <a:pPr>
              <a:buNone/>
            </a:pPr>
            <a:r>
              <a:rPr lang="en-US" dirty="0" smtClean="0"/>
              <a:t>  A. deserves </a:t>
            </a:r>
            <a:endParaRPr lang="en-GB" dirty="0" smtClean="0"/>
          </a:p>
          <a:p>
            <a:pPr>
              <a:buNone/>
            </a:pPr>
            <a:r>
              <a:rPr lang="en-US" dirty="0" smtClean="0"/>
              <a:t>  B. each </a:t>
            </a:r>
          </a:p>
          <a:p>
            <a:pPr>
              <a:buNone/>
            </a:pPr>
            <a:r>
              <a:rPr lang="en-US" dirty="0" smtClean="0"/>
              <a:t>  C. Parents </a:t>
            </a:r>
          </a:p>
          <a:p>
            <a:pPr>
              <a:buNone/>
            </a:pPr>
            <a:r>
              <a:rPr lang="en-US" dirty="0" smtClean="0"/>
              <a:t>  D. on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14. </a:t>
            </a:r>
            <a:r>
              <a:rPr lang="en-US" b="1" u="sng" dirty="0" smtClean="0"/>
              <a:t>They</a:t>
            </a:r>
            <a:r>
              <a:rPr lang="en-US" dirty="0" smtClean="0"/>
              <a:t> are </a:t>
            </a:r>
            <a:r>
              <a:rPr lang="en-US" b="1" u="sng" dirty="0" smtClean="0"/>
              <a:t>playing</a:t>
            </a:r>
            <a:r>
              <a:rPr lang="en-US" dirty="0" smtClean="0"/>
              <a:t> very loud music today. We are </a:t>
            </a:r>
            <a:r>
              <a:rPr lang="en-US" b="1" u="sng" dirty="0" smtClean="0"/>
              <a:t>unable</a:t>
            </a:r>
            <a:r>
              <a:rPr lang="en-US" dirty="0" smtClean="0"/>
              <a:t> to concentrate </a:t>
            </a:r>
            <a:r>
              <a:rPr lang="en-US" b="1" u="sng" dirty="0" smtClean="0"/>
              <a:t>of</a:t>
            </a:r>
            <a:r>
              <a:rPr lang="en-US" dirty="0" smtClean="0"/>
              <a:t> their work.</a:t>
            </a:r>
          </a:p>
          <a:p>
            <a:pPr>
              <a:buNone/>
            </a:pPr>
            <a:r>
              <a:rPr lang="en-US" dirty="0" smtClean="0"/>
              <a:t>  A. They </a:t>
            </a:r>
          </a:p>
          <a:p>
            <a:pPr>
              <a:buNone/>
            </a:pPr>
            <a:r>
              <a:rPr lang="en-US" dirty="0" smtClean="0"/>
              <a:t>  B. playing </a:t>
            </a:r>
          </a:p>
          <a:p>
            <a:pPr>
              <a:buNone/>
            </a:pPr>
            <a:r>
              <a:rPr lang="en-US" dirty="0" smtClean="0"/>
              <a:t>  C. unable </a:t>
            </a:r>
          </a:p>
          <a:p>
            <a:pPr>
              <a:buNone/>
            </a:pPr>
            <a:r>
              <a:rPr lang="en-US" dirty="0" smtClean="0"/>
              <a:t>  D. of 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13. Every child </a:t>
            </a:r>
            <a:r>
              <a:rPr lang="en-US" b="1" u="sng" dirty="0" smtClean="0"/>
              <a:t>deserves</a:t>
            </a:r>
            <a:r>
              <a:rPr lang="en-US" dirty="0" smtClean="0"/>
              <a:t> attention from </a:t>
            </a:r>
            <a:r>
              <a:rPr lang="en-US" b="1" u="sng" dirty="0" smtClean="0"/>
              <a:t>each</a:t>
            </a:r>
            <a:r>
              <a:rPr lang="en-US" dirty="0" smtClean="0"/>
              <a:t> parent. </a:t>
            </a:r>
            <a:r>
              <a:rPr lang="en-US" b="1" u="sng" dirty="0" smtClean="0"/>
              <a:t>Parents</a:t>
            </a:r>
            <a:r>
              <a:rPr lang="en-US" dirty="0" smtClean="0"/>
              <a:t> need to spend more time </a:t>
            </a:r>
            <a:r>
              <a:rPr lang="en-US" b="1" u="sng" dirty="0" smtClean="0"/>
              <a:t>on</a:t>
            </a:r>
            <a:r>
              <a:rPr lang="en-US" dirty="0" smtClean="0"/>
              <a:t> their children.</a:t>
            </a:r>
          </a:p>
          <a:p>
            <a:pPr>
              <a:buNone/>
            </a:pPr>
            <a:r>
              <a:rPr lang="en-US" dirty="0" smtClean="0"/>
              <a:t>  A. deserves </a:t>
            </a:r>
            <a:endParaRPr lang="en-GB" dirty="0" smtClean="0"/>
          </a:p>
          <a:p>
            <a:pPr>
              <a:buNone/>
            </a:pPr>
            <a:r>
              <a:rPr lang="en-US" dirty="0" smtClean="0"/>
              <a:t>  B. each </a:t>
            </a:r>
          </a:p>
          <a:p>
            <a:pPr>
              <a:buNone/>
            </a:pPr>
            <a:r>
              <a:rPr lang="en-US" dirty="0" smtClean="0"/>
              <a:t>  C. Parents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D</a:t>
            </a:r>
            <a:r>
              <a:rPr lang="en-US" dirty="0" smtClean="0"/>
              <a:t>. on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14. </a:t>
            </a:r>
            <a:r>
              <a:rPr lang="en-US" b="1" u="sng" dirty="0" smtClean="0"/>
              <a:t>They</a:t>
            </a:r>
            <a:r>
              <a:rPr lang="en-US" dirty="0" smtClean="0"/>
              <a:t> are </a:t>
            </a:r>
            <a:r>
              <a:rPr lang="en-US" b="1" u="sng" dirty="0" smtClean="0"/>
              <a:t>playing</a:t>
            </a:r>
            <a:r>
              <a:rPr lang="en-US" dirty="0" smtClean="0"/>
              <a:t> very loud music today. We are </a:t>
            </a:r>
            <a:r>
              <a:rPr lang="en-US" b="1" u="sng" dirty="0" smtClean="0"/>
              <a:t>unable</a:t>
            </a:r>
            <a:r>
              <a:rPr lang="en-US" dirty="0" smtClean="0"/>
              <a:t> to concentrate </a:t>
            </a:r>
            <a:r>
              <a:rPr lang="en-US" b="1" u="sng" dirty="0" smtClean="0"/>
              <a:t>of</a:t>
            </a:r>
            <a:r>
              <a:rPr lang="en-US" dirty="0" smtClean="0"/>
              <a:t> their work.</a:t>
            </a:r>
          </a:p>
          <a:p>
            <a:pPr>
              <a:buNone/>
            </a:pPr>
            <a:r>
              <a:rPr lang="en-US" dirty="0" smtClean="0"/>
              <a:t>  A. They </a:t>
            </a:r>
          </a:p>
          <a:p>
            <a:pPr>
              <a:buNone/>
            </a:pPr>
            <a:r>
              <a:rPr lang="en-US" dirty="0" smtClean="0"/>
              <a:t>  B. playing </a:t>
            </a:r>
          </a:p>
          <a:p>
            <a:pPr>
              <a:buNone/>
            </a:pPr>
            <a:r>
              <a:rPr lang="en-US" dirty="0" smtClean="0"/>
              <a:t>  C. unable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D</a:t>
            </a:r>
            <a:r>
              <a:rPr lang="en-US" dirty="0" smtClean="0"/>
              <a:t>. of 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15. On </a:t>
            </a:r>
            <a:r>
              <a:rPr lang="en-US" b="1" u="sng" dirty="0" smtClean="0"/>
              <a:t>New</a:t>
            </a:r>
            <a:r>
              <a:rPr lang="en-US" dirty="0" smtClean="0"/>
              <a:t> Year's Eve </a:t>
            </a:r>
            <a:r>
              <a:rPr lang="en-US" b="1" u="sng" dirty="0" smtClean="0"/>
              <a:t>me and my family</a:t>
            </a:r>
            <a:r>
              <a:rPr lang="en-US" dirty="0" smtClean="0"/>
              <a:t> have </a:t>
            </a:r>
            <a:r>
              <a:rPr lang="en-US" b="1" u="sng" dirty="0" smtClean="0"/>
              <a:t>dinner</a:t>
            </a:r>
            <a:r>
              <a:rPr lang="en-US" dirty="0" smtClean="0"/>
              <a:t> </a:t>
            </a:r>
            <a:r>
              <a:rPr lang="en-US" b="1" u="sng" dirty="0" smtClean="0"/>
              <a:t>together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New </a:t>
            </a:r>
          </a:p>
          <a:p>
            <a:pPr>
              <a:buNone/>
            </a:pPr>
            <a:r>
              <a:rPr lang="en-US" dirty="0" smtClean="0"/>
              <a:t>  B. me and my family</a:t>
            </a:r>
          </a:p>
          <a:p>
            <a:pPr>
              <a:buNone/>
            </a:pPr>
            <a:r>
              <a:rPr lang="en-US" dirty="0" smtClean="0"/>
              <a:t>  C. dinner </a:t>
            </a:r>
          </a:p>
          <a:p>
            <a:pPr>
              <a:buNone/>
            </a:pPr>
            <a:r>
              <a:rPr lang="en-US" dirty="0" smtClean="0"/>
              <a:t>  D. together</a:t>
            </a:r>
          </a:p>
          <a:p>
            <a:pPr>
              <a:buNone/>
            </a:pPr>
            <a:endParaRPr lang="en-US" dirty="0" smtClean="0"/>
          </a:p>
          <a:p>
            <a:pPr marL="342900" indent="-342900">
              <a:buClr>
                <a:schemeClr val="tx2">
                  <a:lumMod val="95000"/>
                  <a:lumOff val="5000"/>
                </a:schemeClr>
              </a:buClr>
              <a:buNone/>
            </a:pPr>
            <a:r>
              <a:rPr lang="en-US" dirty="0" smtClean="0"/>
              <a:t>16. The </a:t>
            </a:r>
            <a:r>
              <a:rPr lang="en-US" b="1" u="sng" dirty="0" smtClean="0"/>
              <a:t>river</a:t>
            </a:r>
            <a:r>
              <a:rPr lang="en-US" dirty="0" smtClean="0"/>
              <a:t> </a:t>
            </a:r>
            <a:r>
              <a:rPr lang="en-US" b="1" u="sng" dirty="0" smtClean="0"/>
              <a:t>was</a:t>
            </a:r>
            <a:r>
              <a:rPr lang="en-US" dirty="0" smtClean="0"/>
              <a:t> </a:t>
            </a:r>
            <a:r>
              <a:rPr lang="en-US" b="1" u="sng" dirty="0" smtClean="0"/>
              <a:t>more</a:t>
            </a:r>
            <a:r>
              <a:rPr lang="en-US" u="sng" dirty="0" smtClean="0"/>
              <a:t> </a:t>
            </a:r>
            <a:r>
              <a:rPr lang="en-US" b="1" u="sng" dirty="0" smtClean="0"/>
              <a:t>deep</a:t>
            </a:r>
            <a:r>
              <a:rPr lang="en-US" dirty="0" smtClean="0"/>
              <a:t> than I </a:t>
            </a:r>
            <a:r>
              <a:rPr lang="en-US" b="1" u="sng" dirty="0" smtClean="0"/>
              <a:t>thought</a:t>
            </a:r>
            <a:r>
              <a:rPr lang="en-US" dirty="0" smtClean="0"/>
              <a:t>.</a:t>
            </a:r>
          </a:p>
          <a:p>
            <a:pPr marL="342900" indent="-342900">
              <a:buClr>
                <a:schemeClr val="tx2">
                  <a:lumMod val="95000"/>
                  <a:lumOff val="5000"/>
                </a:schemeClr>
              </a:buClr>
              <a:buNone/>
            </a:pPr>
            <a:r>
              <a:rPr lang="en-US" dirty="0" smtClean="0"/>
              <a:t>  A. river</a:t>
            </a:r>
          </a:p>
          <a:p>
            <a:pPr marL="342900" indent="-342900">
              <a:buClr>
                <a:schemeClr val="tx2">
                  <a:lumMod val="95000"/>
                  <a:lumOff val="5000"/>
                </a:schemeClr>
              </a:buClr>
              <a:buNone/>
            </a:pPr>
            <a:r>
              <a:rPr lang="en-US" dirty="0" smtClean="0"/>
              <a:t>  B. was</a:t>
            </a:r>
          </a:p>
          <a:p>
            <a:pPr marL="342900" indent="-342900">
              <a:buClr>
                <a:schemeClr val="tx2">
                  <a:lumMod val="95000"/>
                  <a:lumOff val="5000"/>
                </a:schemeClr>
              </a:buClr>
              <a:buNone/>
            </a:pPr>
            <a:r>
              <a:rPr lang="en-US" dirty="0" smtClean="0"/>
              <a:t>  C. more deep</a:t>
            </a:r>
          </a:p>
          <a:p>
            <a:pPr marL="342900" indent="-342900">
              <a:buClr>
                <a:schemeClr val="tx2">
                  <a:lumMod val="95000"/>
                  <a:lumOff val="5000"/>
                </a:schemeClr>
              </a:buClr>
              <a:buNone/>
            </a:pPr>
            <a:r>
              <a:rPr lang="en-US" dirty="0" smtClean="0"/>
              <a:t>  D. though</a:t>
            </a:r>
            <a:endParaRPr lang="en-GB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15. On </a:t>
            </a:r>
            <a:r>
              <a:rPr lang="en-US" b="1" u="sng" dirty="0" smtClean="0"/>
              <a:t>New</a:t>
            </a:r>
            <a:r>
              <a:rPr lang="en-US" dirty="0" smtClean="0"/>
              <a:t> Year's Eve </a:t>
            </a:r>
            <a:r>
              <a:rPr lang="en-US" b="1" u="sng" dirty="0" smtClean="0"/>
              <a:t>me and my family</a:t>
            </a:r>
            <a:r>
              <a:rPr lang="en-US" dirty="0" smtClean="0"/>
              <a:t> have </a:t>
            </a:r>
            <a:r>
              <a:rPr lang="en-US" b="1" u="sng" dirty="0" smtClean="0"/>
              <a:t>dinner</a:t>
            </a:r>
            <a:r>
              <a:rPr lang="en-US" dirty="0" smtClean="0"/>
              <a:t> </a:t>
            </a:r>
            <a:r>
              <a:rPr lang="en-US" b="1" u="sng" dirty="0" smtClean="0"/>
              <a:t>together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New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me and my family</a:t>
            </a:r>
          </a:p>
          <a:p>
            <a:pPr>
              <a:buNone/>
            </a:pPr>
            <a:r>
              <a:rPr lang="en-US" dirty="0" smtClean="0"/>
              <a:t>  C. dinner </a:t>
            </a:r>
          </a:p>
          <a:p>
            <a:pPr>
              <a:buNone/>
            </a:pPr>
            <a:r>
              <a:rPr lang="en-US" dirty="0" smtClean="0"/>
              <a:t>  D. together</a:t>
            </a:r>
          </a:p>
          <a:p>
            <a:pPr>
              <a:buNone/>
            </a:pPr>
            <a:endParaRPr lang="en-US" dirty="0" smtClean="0"/>
          </a:p>
          <a:p>
            <a:pPr marL="342900" indent="-342900">
              <a:buClr>
                <a:schemeClr val="tx2">
                  <a:lumMod val="95000"/>
                  <a:lumOff val="5000"/>
                </a:schemeClr>
              </a:buClr>
              <a:buNone/>
            </a:pPr>
            <a:r>
              <a:rPr lang="en-US" dirty="0" smtClean="0"/>
              <a:t>16. The </a:t>
            </a:r>
            <a:r>
              <a:rPr lang="en-US" b="1" u="sng" dirty="0" smtClean="0"/>
              <a:t>river</a:t>
            </a:r>
            <a:r>
              <a:rPr lang="en-US" dirty="0" smtClean="0"/>
              <a:t> </a:t>
            </a:r>
            <a:r>
              <a:rPr lang="en-US" b="1" u="sng" dirty="0" smtClean="0"/>
              <a:t>was</a:t>
            </a:r>
            <a:r>
              <a:rPr lang="en-US" dirty="0" smtClean="0"/>
              <a:t> </a:t>
            </a:r>
            <a:r>
              <a:rPr lang="en-US" b="1" u="sng" dirty="0" smtClean="0"/>
              <a:t>more</a:t>
            </a:r>
            <a:r>
              <a:rPr lang="en-US" u="sng" dirty="0" smtClean="0"/>
              <a:t> </a:t>
            </a:r>
            <a:r>
              <a:rPr lang="en-US" b="1" u="sng" dirty="0" smtClean="0"/>
              <a:t>deep</a:t>
            </a:r>
            <a:r>
              <a:rPr lang="en-US" dirty="0" smtClean="0"/>
              <a:t> than I </a:t>
            </a:r>
            <a:r>
              <a:rPr lang="en-US" b="1" u="sng" dirty="0" smtClean="0"/>
              <a:t>thought</a:t>
            </a:r>
            <a:r>
              <a:rPr lang="en-US" dirty="0" smtClean="0"/>
              <a:t>.</a:t>
            </a:r>
          </a:p>
          <a:p>
            <a:pPr marL="342900" indent="-342900">
              <a:buClr>
                <a:schemeClr val="tx2">
                  <a:lumMod val="95000"/>
                  <a:lumOff val="5000"/>
                </a:schemeClr>
              </a:buClr>
              <a:buNone/>
            </a:pPr>
            <a:r>
              <a:rPr lang="en-US" dirty="0" smtClean="0"/>
              <a:t>  A. river</a:t>
            </a:r>
          </a:p>
          <a:p>
            <a:pPr marL="342900" indent="-342900">
              <a:buClr>
                <a:schemeClr val="tx2">
                  <a:lumMod val="95000"/>
                  <a:lumOff val="5000"/>
                </a:schemeClr>
              </a:buClr>
              <a:buNone/>
            </a:pPr>
            <a:r>
              <a:rPr lang="en-US" dirty="0" smtClean="0"/>
              <a:t>  B. was</a:t>
            </a:r>
          </a:p>
          <a:p>
            <a:pPr marL="342900" indent="-342900">
              <a:buClr>
                <a:schemeClr val="tx2">
                  <a:lumMod val="95000"/>
                  <a:lumOff val="5000"/>
                </a:schemeClr>
              </a:buCl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more deep</a:t>
            </a:r>
          </a:p>
          <a:p>
            <a:pPr marL="342900" indent="-342900">
              <a:buClr>
                <a:schemeClr val="tx2">
                  <a:lumMod val="95000"/>
                  <a:lumOff val="5000"/>
                </a:schemeClr>
              </a:buClr>
              <a:buNone/>
            </a:pPr>
            <a:r>
              <a:rPr lang="en-US" dirty="0" smtClean="0"/>
              <a:t>  D. though</a:t>
            </a:r>
            <a:endParaRPr lang="en-GB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Clr>
                <a:schemeClr val="tx2">
                  <a:lumMod val="95000"/>
                  <a:lumOff val="5000"/>
                </a:schemeClr>
              </a:buClr>
              <a:buNone/>
            </a:pPr>
            <a:r>
              <a:rPr lang="en-US" dirty="0" smtClean="0"/>
              <a:t>17. It </a:t>
            </a:r>
            <a:r>
              <a:rPr lang="en-US" b="1" u="sng" dirty="0" smtClean="0"/>
              <a:t>difference</a:t>
            </a:r>
            <a:r>
              <a:rPr lang="en-US" dirty="0" smtClean="0"/>
              <a:t> </a:t>
            </a:r>
            <a:r>
              <a:rPr lang="en-US" b="1" u="sng" dirty="0" smtClean="0"/>
              <a:t>from</a:t>
            </a:r>
            <a:r>
              <a:rPr lang="en-US" dirty="0" smtClean="0"/>
              <a:t> </a:t>
            </a:r>
            <a:r>
              <a:rPr lang="en-US" b="1" u="sng" dirty="0" smtClean="0"/>
              <a:t>one</a:t>
            </a:r>
            <a:r>
              <a:rPr lang="en-US" dirty="0" smtClean="0"/>
              <a:t> culture to </a:t>
            </a:r>
            <a:r>
              <a:rPr lang="en-US" b="1" u="sng" dirty="0" smtClean="0"/>
              <a:t>another .</a:t>
            </a:r>
          </a:p>
          <a:p>
            <a:pPr marL="342900" indent="-342900">
              <a:buClr>
                <a:schemeClr val="tx2">
                  <a:lumMod val="95000"/>
                  <a:lumOff val="5000"/>
                </a:schemeClr>
              </a:buClr>
              <a:buNone/>
            </a:pPr>
            <a:r>
              <a:rPr lang="en-US" dirty="0" smtClean="0"/>
              <a:t>  A. difference</a:t>
            </a:r>
          </a:p>
          <a:p>
            <a:pPr marL="342900" indent="-342900">
              <a:buClr>
                <a:schemeClr val="tx2">
                  <a:lumMod val="95000"/>
                  <a:lumOff val="5000"/>
                </a:schemeClr>
              </a:buClr>
              <a:buNone/>
            </a:pPr>
            <a:r>
              <a:rPr lang="en-US" dirty="0" smtClean="0"/>
              <a:t>  B. from</a:t>
            </a:r>
          </a:p>
          <a:p>
            <a:pPr marL="342900" indent="-342900">
              <a:buClr>
                <a:schemeClr val="tx2">
                  <a:lumMod val="95000"/>
                  <a:lumOff val="5000"/>
                </a:schemeClr>
              </a:buClr>
              <a:buNone/>
            </a:pPr>
            <a:r>
              <a:rPr lang="en-US" dirty="0" smtClean="0"/>
              <a:t>  C, one</a:t>
            </a:r>
          </a:p>
          <a:p>
            <a:pPr marL="342900" indent="-342900">
              <a:buClr>
                <a:schemeClr val="tx2">
                  <a:lumMod val="95000"/>
                  <a:lumOff val="5000"/>
                </a:schemeClr>
              </a:buClr>
              <a:buNone/>
            </a:pPr>
            <a:r>
              <a:rPr lang="en-US" dirty="0" smtClean="0"/>
              <a:t>  D. another</a:t>
            </a:r>
          </a:p>
          <a:p>
            <a:pPr marL="342900" indent="-342900">
              <a:buClr>
                <a:schemeClr val="tx2">
                  <a:lumMod val="95000"/>
                  <a:lumOff val="5000"/>
                </a:schemeClr>
              </a:buClr>
              <a:buNone/>
            </a:pPr>
            <a:endParaRPr lang="en-US" dirty="0" smtClean="0"/>
          </a:p>
          <a:p>
            <a:pPr marL="342900" indent="-342900">
              <a:buClr>
                <a:schemeClr val="tx2">
                  <a:lumMod val="95000"/>
                  <a:lumOff val="5000"/>
                </a:schemeClr>
              </a:buClr>
              <a:buNone/>
            </a:pPr>
            <a:r>
              <a:rPr lang="en-US" dirty="0" smtClean="0"/>
              <a:t>18. </a:t>
            </a:r>
            <a:r>
              <a:rPr lang="en-US" b="1" u="sng" dirty="0" smtClean="0"/>
              <a:t>Compared</a:t>
            </a:r>
            <a:r>
              <a:rPr lang="en-US" dirty="0" smtClean="0"/>
              <a:t> </a:t>
            </a:r>
            <a:r>
              <a:rPr lang="en-US" b="1" u="sng" dirty="0" smtClean="0"/>
              <a:t>with</a:t>
            </a:r>
            <a:r>
              <a:rPr lang="en-US" dirty="0" smtClean="0"/>
              <a:t> </a:t>
            </a:r>
            <a:r>
              <a:rPr lang="en-US" b="1" u="sng" dirty="0" smtClean="0"/>
              <a:t>her</a:t>
            </a:r>
            <a:r>
              <a:rPr lang="en-US" dirty="0" smtClean="0"/>
              <a:t>, my handwriting is </a:t>
            </a:r>
            <a:r>
              <a:rPr lang="en-US" b="1" u="sng" dirty="0" smtClean="0"/>
              <a:t>neater</a:t>
            </a:r>
            <a:r>
              <a:rPr lang="en-US" dirty="0" smtClean="0"/>
              <a:t>.</a:t>
            </a:r>
          </a:p>
          <a:p>
            <a:pPr marL="342900" indent="-342900">
              <a:buClr>
                <a:schemeClr val="tx2">
                  <a:lumMod val="95000"/>
                  <a:lumOff val="5000"/>
                </a:schemeClr>
              </a:buClr>
              <a:buNone/>
            </a:pPr>
            <a:r>
              <a:rPr lang="en-US" dirty="0" smtClean="0"/>
              <a:t>  A. compared</a:t>
            </a:r>
          </a:p>
          <a:p>
            <a:pPr marL="342900" indent="-342900">
              <a:buClr>
                <a:schemeClr val="tx2">
                  <a:lumMod val="95000"/>
                  <a:lumOff val="5000"/>
                </a:schemeClr>
              </a:buClr>
              <a:buNone/>
            </a:pPr>
            <a:r>
              <a:rPr lang="en-US" dirty="0" smtClean="0"/>
              <a:t>  B. with</a:t>
            </a:r>
          </a:p>
          <a:p>
            <a:pPr marL="342900" indent="-342900">
              <a:buClr>
                <a:schemeClr val="tx2">
                  <a:lumMod val="95000"/>
                  <a:lumOff val="5000"/>
                </a:schemeClr>
              </a:buClr>
              <a:buNone/>
            </a:pPr>
            <a:r>
              <a:rPr lang="en-US" dirty="0" smtClean="0"/>
              <a:t>  C. her</a:t>
            </a:r>
          </a:p>
          <a:p>
            <a:pPr marL="342900" indent="-342900">
              <a:buClr>
                <a:schemeClr val="tx2">
                  <a:lumMod val="95000"/>
                  <a:lumOff val="5000"/>
                </a:schemeClr>
              </a:buClr>
              <a:buNone/>
            </a:pPr>
            <a:r>
              <a:rPr lang="en-US" dirty="0" smtClean="0"/>
              <a:t>  D. neater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Clr>
                <a:schemeClr val="tx2">
                  <a:lumMod val="95000"/>
                  <a:lumOff val="5000"/>
                </a:schemeClr>
              </a:buClr>
              <a:buNone/>
            </a:pPr>
            <a:r>
              <a:rPr lang="en-US" dirty="0" smtClean="0"/>
              <a:t>17. It </a:t>
            </a:r>
            <a:r>
              <a:rPr lang="en-US" b="1" u="sng" dirty="0" smtClean="0"/>
              <a:t>difference</a:t>
            </a:r>
            <a:r>
              <a:rPr lang="en-US" dirty="0" smtClean="0"/>
              <a:t> </a:t>
            </a:r>
            <a:r>
              <a:rPr lang="en-US" b="1" u="sng" dirty="0" smtClean="0"/>
              <a:t>from</a:t>
            </a:r>
            <a:r>
              <a:rPr lang="en-US" dirty="0" smtClean="0"/>
              <a:t> </a:t>
            </a:r>
            <a:r>
              <a:rPr lang="en-US" b="1" u="sng" dirty="0" smtClean="0"/>
              <a:t>one</a:t>
            </a:r>
            <a:r>
              <a:rPr lang="en-US" dirty="0" smtClean="0"/>
              <a:t> culture to </a:t>
            </a:r>
            <a:r>
              <a:rPr lang="en-US" b="1" u="sng" dirty="0" smtClean="0"/>
              <a:t>another </a:t>
            </a:r>
            <a:r>
              <a:rPr lang="en-US" dirty="0" smtClean="0"/>
              <a:t>.</a:t>
            </a:r>
          </a:p>
          <a:p>
            <a:pPr marL="342900" indent="-342900">
              <a:buClr>
                <a:schemeClr val="tx2">
                  <a:lumMod val="95000"/>
                  <a:lumOff val="5000"/>
                </a:schemeClr>
              </a:buClr>
              <a:buNone/>
            </a:pPr>
            <a:r>
              <a:rPr lang="en-US" dirty="0" smtClean="0"/>
              <a:t>  </a:t>
            </a:r>
            <a:r>
              <a:rPr lang="en-US" b="1" dirty="0" smtClean="0"/>
              <a:t>A</a:t>
            </a:r>
            <a:r>
              <a:rPr lang="en-US" dirty="0" smtClean="0"/>
              <a:t>. difference</a:t>
            </a:r>
          </a:p>
          <a:p>
            <a:pPr marL="342900" indent="-342900">
              <a:buClr>
                <a:schemeClr val="tx2">
                  <a:lumMod val="95000"/>
                  <a:lumOff val="5000"/>
                </a:schemeClr>
              </a:buClr>
              <a:buNone/>
            </a:pPr>
            <a:r>
              <a:rPr lang="en-US" dirty="0" smtClean="0"/>
              <a:t>  B. from</a:t>
            </a:r>
          </a:p>
          <a:p>
            <a:pPr marL="342900" indent="-342900">
              <a:buClr>
                <a:schemeClr val="tx2">
                  <a:lumMod val="95000"/>
                  <a:lumOff val="5000"/>
                </a:schemeClr>
              </a:buClr>
              <a:buNone/>
            </a:pPr>
            <a:r>
              <a:rPr lang="en-US" dirty="0" smtClean="0"/>
              <a:t>  C, one</a:t>
            </a:r>
          </a:p>
          <a:p>
            <a:pPr marL="342900" indent="-342900">
              <a:buClr>
                <a:schemeClr val="tx2">
                  <a:lumMod val="95000"/>
                  <a:lumOff val="5000"/>
                </a:schemeClr>
              </a:buClr>
              <a:buNone/>
            </a:pPr>
            <a:r>
              <a:rPr lang="en-US" dirty="0" smtClean="0"/>
              <a:t>  D. another</a:t>
            </a:r>
          </a:p>
          <a:p>
            <a:pPr marL="342900" indent="-342900">
              <a:buClr>
                <a:schemeClr val="tx2">
                  <a:lumMod val="95000"/>
                  <a:lumOff val="5000"/>
                </a:schemeClr>
              </a:buClr>
              <a:buNone/>
            </a:pPr>
            <a:endParaRPr lang="en-US" dirty="0" smtClean="0"/>
          </a:p>
          <a:p>
            <a:pPr marL="342900" indent="-342900">
              <a:buClr>
                <a:schemeClr val="tx2">
                  <a:lumMod val="95000"/>
                  <a:lumOff val="5000"/>
                </a:schemeClr>
              </a:buClr>
              <a:buNone/>
            </a:pPr>
            <a:r>
              <a:rPr lang="en-US" dirty="0" smtClean="0"/>
              <a:t>18. </a:t>
            </a:r>
            <a:r>
              <a:rPr lang="en-US" b="1" u="sng" dirty="0" smtClean="0"/>
              <a:t>Compared</a:t>
            </a:r>
            <a:r>
              <a:rPr lang="en-US" dirty="0" smtClean="0"/>
              <a:t> </a:t>
            </a:r>
            <a:r>
              <a:rPr lang="en-US" b="1" u="sng" dirty="0" smtClean="0"/>
              <a:t>with</a:t>
            </a:r>
            <a:r>
              <a:rPr lang="en-US" dirty="0" smtClean="0"/>
              <a:t> </a:t>
            </a:r>
            <a:r>
              <a:rPr lang="en-US" b="1" u="sng" dirty="0" smtClean="0"/>
              <a:t>her</a:t>
            </a:r>
            <a:r>
              <a:rPr lang="en-US" dirty="0" smtClean="0"/>
              <a:t>, my handwriting is </a:t>
            </a:r>
            <a:r>
              <a:rPr lang="en-US" b="1" u="sng" dirty="0" smtClean="0"/>
              <a:t>neater</a:t>
            </a:r>
            <a:r>
              <a:rPr lang="en-US" dirty="0" smtClean="0"/>
              <a:t>.</a:t>
            </a:r>
          </a:p>
          <a:p>
            <a:pPr marL="342900" indent="-342900">
              <a:buClr>
                <a:schemeClr val="tx2">
                  <a:lumMod val="95000"/>
                  <a:lumOff val="5000"/>
                </a:schemeClr>
              </a:buClr>
              <a:buNone/>
            </a:pPr>
            <a:r>
              <a:rPr lang="en-US" dirty="0" smtClean="0"/>
              <a:t>  A. compared</a:t>
            </a:r>
          </a:p>
          <a:p>
            <a:pPr marL="342900" indent="-342900">
              <a:buClr>
                <a:schemeClr val="tx2">
                  <a:lumMod val="95000"/>
                  <a:lumOff val="5000"/>
                </a:schemeClr>
              </a:buCl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with</a:t>
            </a:r>
          </a:p>
          <a:p>
            <a:pPr marL="342900" indent="-342900">
              <a:buClr>
                <a:schemeClr val="tx2">
                  <a:lumMod val="95000"/>
                  <a:lumOff val="5000"/>
                </a:schemeClr>
              </a:buClr>
              <a:buNone/>
            </a:pPr>
            <a:r>
              <a:rPr lang="en-US" dirty="0" smtClean="0"/>
              <a:t>  C. her</a:t>
            </a:r>
          </a:p>
          <a:p>
            <a:pPr marL="342900" indent="-342900">
              <a:buClr>
                <a:schemeClr val="tx2">
                  <a:lumMod val="95000"/>
                  <a:lumOff val="5000"/>
                </a:schemeClr>
              </a:buClr>
              <a:buNone/>
            </a:pPr>
            <a:r>
              <a:rPr lang="en-US" dirty="0" smtClean="0"/>
              <a:t>  D. neater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1. When you </a:t>
            </a:r>
            <a:r>
              <a:rPr lang="en-US" b="1" u="sng" dirty="0" smtClean="0"/>
              <a:t>send</a:t>
            </a:r>
            <a:r>
              <a:rPr lang="en-US" dirty="0" smtClean="0"/>
              <a:t> the forms, you </a:t>
            </a:r>
            <a:r>
              <a:rPr lang="en-US" b="1" u="sng" dirty="0" smtClean="0"/>
              <a:t>should included</a:t>
            </a:r>
            <a:r>
              <a:rPr lang="en-US" dirty="0" smtClean="0"/>
              <a:t> a </a:t>
            </a:r>
            <a:r>
              <a:rPr lang="en-US" b="1" u="sng" dirty="0" smtClean="0"/>
              <a:t>photograph</a:t>
            </a:r>
            <a:r>
              <a:rPr lang="en-US" b="1" dirty="0" smtClean="0"/>
              <a:t>. </a:t>
            </a:r>
            <a:r>
              <a:rPr lang="en-US" dirty="0" smtClean="0"/>
              <a:t>It is required as an </a:t>
            </a:r>
            <a:r>
              <a:rPr lang="en-US" b="1" u="sng" dirty="0" smtClean="0"/>
              <a:t>identity</a:t>
            </a:r>
            <a:r>
              <a:rPr lang="en-US" dirty="0" smtClean="0"/>
              <a:t> proof.</a:t>
            </a:r>
          </a:p>
          <a:p>
            <a:pPr>
              <a:buNone/>
            </a:pPr>
            <a:r>
              <a:rPr lang="en-US" dirty="0" smtClean="0"/>
              <a:t>  A..send</a:t>
            </a:r>
          </a:p>
          <a:p>
            <a:pPr>
              <a:buNone/>
            </a:pPr>
            <a:r>
              <a:rPr lang="en-US" dirty="0" smtClean="0"/>
              <a:t>  B. should included </a:t>
            </a:r>
          </a:p>
          <a:p>
            <a:pPr>
              <a:buNone/>
            </a:pPr>
            <a:r>
              <a:rPr lang="en-US" dirty="0" smtClean="0"/>
              <a:t>  C. photograph</a:t>
            </a:r>
          </a:p>
          <a:p>
            <a:pPr>
              <a:buNone/>
            </a:pPr>
            <a:r>
              <a:rPr lang="en-US" dirty="0" smtClean="0"/>
              <a:t>  D. identity 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dirty="0" smtClean="0"/>
              <a:t>2. He can </a:t>
            </a:r>
            <a:r>
              <a:rPr lang="en-US" b="1" u="sng" dirty="0" smtClean="0"/>
              <a:t>easily</a:t>
            </a:r>
            <a:r>
              <a:rPr lang="en-US" b="1" dirty="0" smtClean="0"/>
              <a:t> </a:t>
            </a:r>
            <a:r>
              <a:rPr lang="en-US" b="1" u="sng" dirty="0" smtClean="0"/>
              <a:t>recognizes</a:t>
            </a:r>
            <a:r>
              <a:rPr lang="en-US" dirty="0" smtClean="0"/>
              <a:t> his old friends. He never forgets </a:t>
            </a:r>
            <a:r>
              <a:rPr lang="en-US" b="1" u="sng" dirty="0" smtClean="0"/>
              <a:t>friends</a:t>
            </a:r>
            <a:r>
              <a:rPr lang="en-US" dirty="0" smtClean="0"/>
              <a:t> as he values them </a:t>
            </a:r>
            <a:r>
              <a:rPr lang="en-US" b="1" u="sng" dirty="0" smtClean="0"/>
              <a:t>very</a:t>
            </a:r>
            <a:r>
              <a:rPr lang="en-US" u="sng" dirty="0" smtClean="0"/>
              <a:t> </a:t>
            </a:r>
            <a:r>
              <a:rPr lang="en-US" b="1" u="sng" dirty="0" smtClean="0"/>
              <a:t>much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can </a:t>
            </a:r>
          </a:p>
          <a:p>
            <a:pPr>
              <a:buNone/>
            </a:pPr>
            <a:r>
              <a:rPr lang="en-US" dirty="0" smtClean="0"/>
              <a:t>  B. recognizes</a:t>
            </a:r>
          </a:p>
          <a:p>
            <a:pPr>
              <a:buNone/>
            </a:pPr>
            <a:r>
              <a:rPr lang="en-US" dirty="0" smtClean="0"/>
              <a:t>  C. friends </a:t>
            </a:r>
          </a:p>
          <a:p>
            <a:pPr>
              <a:buNone/>
            </a:pPr>
            <a:r>
              <a:rPr lang="en-US" dirty="0" smtClean="0"/>
              <a:t>  D. very much.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19. The </a:t>
            </a:r>
            <a:r>
              <a:rPr lang="en-US" b="1" u="sng" dirty="0" smtClean="0"/>
              <a:t>harmony</a:t>
            </a:r>
            <a:r>
              <a:rPr lang="en-US" dirty="0" smtClean="0"/>
              <a:t> </a:t>
            </a:r>
            <a:r>
              <a:rPr lang="en-US" b="1" u="sng" dirty="0" smtClean="0"/>
              <a:t>atmosphere</a:t>
            </a:r>
            <a:r>
              <a:rPr lang="en-US" dirty="0" smtClean="0"/>
              <a:t> </a:t>
            </a:r>
            <a:r>
              <a:rPr lang="en-US" b="1" u="sng" dirty="0" smtClean="0"/>
              <a:t>made</a:t>
            </a:r>
            <a:r>
              <a:rPr lang="en-US" dirty="0" smtClean="0"/>
              <a:t> me </a:t>
            </a:r>
            <a:r>
              <a:rPr lang="en-US" b="1" u="sng" dirty="0" smtClean="0"/>
              <a:t>feel</a:t>
            </a:r>
            <a:r>
              <a:rPr lang="en-US" dirty="0" smtClean="0"/>
              <a:t> good.</a:t>
            </a:r>
          </a:p>
          <a:p>
            <a:pPr>
              <a:buNone/>
            </a:pPr>
            <a:r>
              <a:rPr lang="en-US" dirty="0" smtClean="0"/>
              <a:t>  A. harmony</a:t>
            </a:r>
          </a:p>
          <a:p>
            <a:pPr>
              <a:buNone/>
            </a:pPr>
            <a:r>
              <a:rPr lang="en-US" dirty="0" smtClean="0"/>
              <a:t>  B. atmosphere</a:t>
            </a:r>
          </a:p>
          <a:p>
            <a:pPr>
              <a:buNone/>
            </a:pPr>
            <a:r>
              <a:rPr lang="en-US" dirty="0" smtClean="0"/>
              <a:t>  C. made</a:t>
            </a:r>
          </a:p>
          <a:p>
            <a:pPr>
              <a:buNone/>
            </a:pPr>
            <a:r>
              <a:rPr lang="en-US" dirty="0" smtClean="0"/>
              <a:t>  D. feel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20. The </a:t>
            </a:r>
            <a:r>
              <a:rPr lang="en-US" b="1" u="sng" dirty="0" smtClean="0"/>
              <a:t>sizes</a:t>
            </a:r>
            <a:r>
              <a:rPr lang="en-US" dirty="0" smtClean="0"/>
              <a:t> of </a:t>
            </a:r>
            <a:r>
              <a:rPr lang="en-US" b="1" u="sng" dirty="0" smtClean="0"/>
              <a:t>houses</a:t>
            </a:r>
            <a:r>
              <a:rPr lang="en-US" dirty="0" smtClean="0"/>
              <a:t> </a:t>
            </a:r>
            <a:r>
              <a:rPr lang="en-US" b="1" u="sng" dirty="0" smtClean="0"/>
              <a:t>varies</a:t>
            </a:r>
            <a:r>
              <a:rPr lang="en-US" dirty="0" smtClean="0"/>
              <a:t> </a:t>
            </a:r>
            <a:r>
              <a:rPr lang="en-US" b="1" u="sng" dirty="0" smtClean="0"/>
              <a:t>according</a:t>
            </a:r>
            <a:r>
              <a:rPr lang="en-US" dirty="0" smtClean="0"/>
              <a:t> to the location.</a:t>
            </a:r>
          </a:p>
          <a:p>
            <a:pPr>
              <a:buNone/>
            </a:pPr>
            <a:r>
              <a:rPr lang="en-US" dirty="0" smtClean="0"/>
              <a:t>  A. sizes</a:t>
            </a:r>
          </a:p>
          <a:p>
            <a:pPr>
              <a:buNone/>
            </a:pPr>
            <a:r>
              <a:rPr lang="en-US" dirty="0" smtClean="0"/>
              <a:t>  B. houses</a:t>
            </a:r>
          </a:p>
          <a:p>
            <a:pPr>
              <a:buNone/>
            </a:pPr>
            <a:r>
              <a:rPr lang="en-US" dirty="0" smtClean="0"/>
              <a:t>  C. varies</a:t>
            </a:r>
          </a:p>
          <a:p>
            <a:pPr>
              <a:buNone/>
            </a:pPr>
            <a:r>
              <a:rPr lang="en-US" dirty="0" smtClean="0"/>
              <a:t>  D. according</a:t>
            </a:r>
            <a:endParaRPr lang="en-GB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19. The </a:t>
            </a:r>
            <a:r>
              <a:rPr lang="en-US" b="1" u="sng" dirty="0" smtClean="0"/>
              <a:t>harmony</a:t>
            </a:r>
            <a:r>
              <a:rPr lang="en-US" dirty="0" smtClean="0"/>
              <a:t> </a:t>
            </a:r>
            <a:r>
              <a:rPr lang="en-US" b="1" u="sng" dirty="0" smtClean="0"/>
              <a:t>atmosphere</a:t>
            </a:r>
            <a:r>
              <a:rPr lang="en-US" dirty="0" smtClean="0"/>
              <a:t> </a:t>
            </a:r>
            <a:r>
              <a:rPr lang="en-US" b="1" u="sng" dirty="0" smtClean="0"/>
              <a:t>made</a:t>
            </a:r>
            <a:r>
              <a:rPr lang="en-US" dirty="0" smtClean="0"/>
              <a:t> me </a:t>
            </a:r>
            <a:r>
              <a:rPr lang="en-US" b="1" u="sng" dirty="0" smtClean="0"/>
              <a:t>feel</a:t>
            </a:r>
            <a:r>
              <a:rPr lang="en-US" dirty="0" smtClean="0"/>
              <a:t> good.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A</a:t>
            </a:r>
            <a:r>
              <a:rPr lang="en-US" dirty="0" smtClean="0"/>
              <a:t>. harmony</a:t>
            </a:r>
          </a:p>
          <a:p>
            <a:pPr>
              <a:buNone/>
            </a:pPr>
            <a:r>
              <a:rPr lang="en-US" dirty="0" smtClean="0"/>
              <a:t>  B. atmosphere</a:t>
            </a:r>
          </a:p>
          <a:p>
            <a:pPr>
              <a:buNone/>
            </a:pPr>
            <a:r>
              <a:rPr lang="en-US" dirty="0" smtClean="0"/>
              <a:t>  C. made</a:t>
            </a:r>
          </a:p>
          <a:p>
            <a:pPr>
              <a:buNone/>
            </a:pPr>
            <a:r>
              <a:rPr lang="en-US" dirty="0" smtClean="0"/>
              <a:t>  D. feel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20. The </a:t>
            </a:r>
            <a:r>
              <a:rPr lang="en-US" b="1" u="sng" dirty="0" smtClean="0"/>
              <a:t>sizes</a:t>
            </a:r>
            <a:r>
              <a:rPr lang="en-US" dirty="0" smtClean="0"/>
              <a:t> of </a:t>
            </a:r>
            <a:r>
              <a:rPr lang="en-US" b="1" u="sng" dirty="0" smtClean="0"/>
              <a:t>houses</a:t>
            </a:r>
            <a:r>
              <a:rPr lang="en-US" dirty="0" smtClean="0"/>
              <a:t> </a:t>
            </a:r>
            <a:r>
              <a:rPr lang="en-US" b="1" u="sng" dirty="0" smtClean="0"/>
              <a:t>varies</a:t>
            </a:r>
            <a:r>
              <a:rPr lang="en-US" dirty="0" smtClean="0"/>
              <a:t> </a:t>
            </a:r>
            <a:r>
              <a:rPr lang="en-US" b="1" u="sng" dirty="0" smtClean="0"/>
              <a:t>according</a:t>
            </a:r>
            <a:r>
              <a:rPr lang="en-US" dirty="0" smtClean="0"/>
              <a:t> to the location.</a:t>
            </a:r>
          </a:p>
          <a:p>
            <a:pPr>
              <a:buNone/>
            </a:pPr>
            <a:r>
              <a:rPr lang="en-US" dirty="0" smtClean="0"/>
              <a:t>  A. sizes</a:t>
            </a:r>
          </a:p>
          <a:p>
            <a:pPr>
              <a:buNone/>
            </a:pPr>
            <a:r>
              <a:rPr lang="en-US" dirty="0" smtClean="0"/>
              <a:t>  B. houses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varies</a:t>
            </a:r>
          </a:p>
          <a:p>
            <a:pPr>
              <a:buNone/>
            </a:pPr>
            <a:r>
              <a:rPr lang="en-US" dirty="0" smtClean="0"/>
              <a:t>  D. according</a:t>
            </a:r>
            <a:endParaRPr lang="en-GB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21. A </a:t>
            </a:r>
            <a:r>
              <a:rPr lang="en-US" b="1" u="sng" dirty="0" smtClean="0"/>
              <a:t>small</a:t>
            </a:r>
            <a:r>
              <a:rPr lang="en-US" dirty="0" smtClean="0"/>
              <a:t> </a:t>
            </a:r>
            <a:r>
              <a:rPr lang="en-US" b="1" u="sng" dirty="0" smtClean="0"/>
              <a:t>family</a:t>
            </a:r>
            <a:r>
              <a:rPr lang="en-US" dirty="0" smtClean="0"/>
              <a:t> </a:t>
            </a:r>
            <a:r>
              <a:rPr lang="en-US" b="1" u="sng" dirty="0" smtClean="0"/>
              <a:t>have</a:t>
            </a:r>
            <a:r>
              <a:rPr lang="en-US" dirty="0" smtClean="0"/>
              <a:t> a lot of </a:t>
            </a:r>
            <a:r>
              <a:rPr lang="en-US" b="1" u="sng" dirty="0" smtClean="0"/>
              <a:t>advantages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small</a:t>
            </a:r>
          </a:p>
          <a:p>
            <a:pPr>
              <a:buNone/>
            </a:pPr>
            <a:r>
              <a:rPr lang="en-US" dirty="0" smtClean="0"/>
              <a:t>  B. family</a:t>
            </a:r>
          </a:p>
          <a:p>
            <a:pPr>
              <a:buNone/>
            </a:pPr>
            <a:r>
              <a:rPr lang="en-US" dirty="0" smtClean="0"/>
              <a:t>  C. have</a:t>
            </a:r>
          </a:p>
          <a:p>
            <a:pPr>
              <a:buNone/>
            </a:pPr>
            <a:r>
              <a:rPr lang="en-US" dirty="0" smtClean="0"/>
              <a:t>  D. advantage</a:t>
            </a:r>
            <a:endParaRPr lang="en-GB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22. There </a:t>
            </a:r>
            <a:r>
              <a:rPr lang="en-US" b="1" u="sng" dirty="0" smtClean="0"/>
              <a:t>is</a:t>
            </a:r>
            <a:r>
              <a:rPr lang="en-US" dirty="0" smtClean="0"/>
              <a:t> a </a:t>
            </a:r>
            <a:r>
              <a:rPr lang="en-US" b="1" u="sng" dirty="0" smtClean="0"/>
              <a:t>lot</a:t>
            </a:r>
            <a:r>
              <a:rPr lang="en-US" dirty="0" smtClean="0"/>
              <a:t> of </a:t>
            </a:r>
            <a:r>
              <a:rPr lang="en-US" b="1" u="sng" dirty="0" smtClean="0"/>
              <a:t>differences</a:t>
            </a:r>
            <a:r>
              <a:rPr lang="en-US" dirty="0" smtClean="0"/>
              <a:t> between </a:t>
            </a:r>
            <a:r>
              <a:rPr lang="en-US" b="1" u="sng" dirty="0" smtClean="0"/>
              <a:t>them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is</a:t>
            </a:r>
          </a:p>
          <a:p>
            <a:pPr>
              <a:buNone/>
            </a:pPr>
            <a:r>
              <a:rPr lang="en-US" dirty="0" smtClean="0"/>
              <a:t>  B. lot</a:t>
            </a:r>
          </a:p>
          <a:p>
            <a:pPr>
              <a:buNone/>
            </a:pPr>
            <a:r>
              <a:rPr lang="en-US" dirty="0" smtClean="0"/>
              <a:t>  C. difference</a:t>
            </a:r>
          </a:p>
          <a:p>
            <a:pPr>
              <a:buNone/>
            </a:pPr>
            <a:r>
              <a:rPr lang="en-US" dirty="0" smtClean="0"/>
              <a:t>  D. them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21. A </a:t>
            </a:r>
            <a:r>
              <a:rPr lang="en-US" b="1" u="sng" dirty="0" smtClean="0"/>
              <a:t>small</a:t>
            </a:r>
            <a:r>
              <a:rPr lang="en-US" dirty="0" smtClean="0"/>
              <a:t> </a:t>
            </a:r>
            <a:r>
              <a:rPr lang="en-US" b="1" u="sng" dirty="0" smtClean="0"/>
              <a:t>family</a:t>
            </a:r>
            <a:r>
              <a:rPr lang="en-US" dirty="0" smtClean="0"/>
              <a:t> </a:t>
            </a:r>
            <a:r>
              <a:rPr lang="en-US" b="1" u="sng" dirty="0" smtClean="0"/>
              <a:t>have</a:t>
            </a:r>
            <a:r>
              <a:rPr lang="en-US" dirty="0" smtClean="0"/>
              <a:t> a lot of </a:t>
            </a:r>
            <a:r>
              <a:rPr lang="en-US" b="1" u="sng" dirty="0" smtClean="0"/>
              <a:t>advantages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small</a:t>
            </a:r>
          </a:p>
          <a:p>
            <a:pPr>
              <a:buNone/>
            </a:pPr>
            <a:r>
              <a:rPr lang="en-US" dirty="0" smtClean="0"/>
              <a:t>  B. family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have</a:t>
            </a:r>
          </a:p>
          <a:p>
            <a:pPr>
              <a:buNone/>
            </a:pPr>
            <a:r>
              <a:rPr lang="en-US" dirty="0" smtClean="0"/>
              <a:t>  D. advantage</a:t>
            </a:r>
            <a:endParaRPr lang="en-GB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22. There </a:t>
            </a:r>
            <a:r>
              <a:rPr lang="en-US" b="1" u="sng" dirty="0" smtClean="0"/>
              <a:t>is</a:t>
            </a:r>
            <a:r>
              <a:rPr lang="en-US" dirty="0" smtClean="0"/>
              <a:t> a </a:t>
            </a:r>
            <a:r>
              <a:rPr lang="en-US" b="1" u="sng" dirty="0" smtClean="0"/>
              <a:t>lot</a:t>
            </a:r>
            <a:r>
              <a:rPr lang="en-US" dirty="0" smtClean="0"/>
              <a:t> of </a:t>
            </a:r>
            <a:r>
              <a:rPr lang="en-US" b="1" u="sng" dirty="0" smtClean="0"/>
              <a:t>differences</a:t>
            </a:r>
            <a:r>
              <a:rPr lang="en-US" dirty="0" smtClean="0"/>
              <a:t> between </a:t>
            </a:r>
            <a:r>
              <a:rPr lang="en-US" b="1" u="sng" dirty="0" smtClean="0"/>
              <a:t>them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A</a:t>
            </a:r>
            <a:r>
              <a:rPr lang="en-US" dirty="0" smtClean="0"/>
              <a:t>. is</a:t>
            </a:r>
          </a:p>
          <a:p>
            <a:pPr>
              <a:buNone/>
            </a:pPr>
            <a:r>
              <a:rPr lang="en-US" dirty="0" smtClean="0"/>
              <a:t>  B. lot</a:t>
            </a:r>
          </a:p>
          <a:p>
            <a:pPr>
              <a:buNone/>
            </a:pPr>
            <a:r>
              <a:rPr lang="en-US" dirty="0" smtClean="0"/>
              <a:t>  C. difference</a:t>
            </a:r>
          </a:p>
          <a:p>
            <a:pPr>
              <a:buNone/>
            </a:pPr>
            <a:r>
              <a:rPr lang="en-US" dirty="0" smtClean="0"/>
              <a:t>  D. them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23. People </a:t>
            </a:r>
            <a:r>
              <a:rPr lang="en-US" b="1" u="sng" dirty="0" smtClean="0"/>
              <a:t>in</a:t>
            </a:r>
            <a:r>
              <a:rPr lang="en-US" dirty="0" smtClean="0"/>
              <a:t> the </a:t>
            </a:r>
            <a:r>
              <a:rPr lang="en-US" b="1" u="sng" dirty="0" smtClean="0"/>
              <a:t>West</a:t>
            </a:r>
            <a:r>
              <a:rPr lang="en-US" dirty="0" smtClean="0"/>
              <a:t> </a:t>
            </a:r>
            <a:r>
              <a:rPr lang="en-US" b="1" u="sng" dirty="0" smtClean="0"/>
              <a:t>doesn't</a:t>
            </a:r>
            <a:r>
              <a:rPr lang="en-US" dirty="0" smtClean="0"/>
              <a:t> know much about </a:t>
            </a:r>
            <a:r>
              <a:rPr lang="en-US" b="1" u="sng" dirty="0" smtClean="0"/>
              <a:t>us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in</a:t>
            </a:r>
          </a:p>
          <a:p>
            <a:pPr>
              <a:buNone/>
            </a:pPr>
            <a:r>
              <a:rPr lang="en-US" dirty="0" smtClean="0"/>
              <a:t>  B. west</a:t>
            </a:r>
          </a:p>
          <a:p>
            <a:pPr>
              <a:buNone/>
            </a:pPr>
            <a:r>
              <a:rPr lang="en-US" dirty="0" smtClean="0"/>
              <a:t>  C. doesn’t</a:t>
            </a:r>
          </a:p>
          <a:p>
            <a:pPr>
              <a:buNone/>
            </a:pPr>
            <a:r>
              <a:rPr lang="en-US" dirty="0" smtClean="0"/>
              <a:t>  D. us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24. My </a:t>
            </a:r>
            <a:r>
              <a:rPr lang="en-US" b="1" u="sng" dirty="0" smtClean="0"/>
              <a:t>father</a:t>
            </a:r>
            <a:r>
              <a:rPr lang="en-US" dirty="0" smtClean="0"/>
              <a:t> </a:t>
            </a:r>
            <a:r>
              <a:rPr lang="en-US" b="1" u="sng" dirty="0" smtClean="0"/>
              <a:t>don't</a:t>
            </a:r>
            <a:r>
              <a:rPr lang="en-US" dirty="0" smtClean="0"/>
              <a:t> </a:t>
            </a:r>
            <a:r>
              <a:rPr lang="en-US" b="1" u="sng" dirty="0" smtClean="0"/>
              <a:t>like</a:t>
            </a:r>
            <a:r>
              <a:rPr lang="en-US" dirty="0" smtClean="0"/>
              <a:t> people who </a:t>
            </a:r>
            <a:r>
              <a:rPr lang="en-US" b="1" u="sng" dirty="0" smtClean="0"/>
              <a:t>lie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father</a:t>
            </a:r>
          </a:p>
          <a:p>
            <a:pPr>
              <a:buNone/>
            </a:pPr>
            <a:r>
              <a:rPr lang="en-US" dirty="0" smtClean="0"/>
              <a:t>  B. don’t</a:t>
            </a:r>
          </a:p>
          <a:p>
            <a:pPr>
              <a:buNone/>
            </a:pPr>
            <a:r>
              <a:rPr lang="en-US" dirty="0" smtClean="0"/>
              <a:t>  C. like</a:t>
            </a:r>
          </a:p>
          <a:p>
            <a:pPr>
              <a:buNone/>
            </a:pPr>
            <a:r>
              <a:rPr lang="en-US" dirty="0" smtClean="0"/>
              <a:t>  D. lie</a:t>
            </a:r>
            <a:endParaRPr lang="en-GB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23. People </a:t>
            </a:r>
            <a:r>
              <a:rPr lang="en-US" b="1" u="sng" dirty="0" smtClean="0"/>
              <a:t>in</a:t>
            </a:r>
            <a:r>
              <a:rPr lang="en-US" dirty="0" smtClean="0"/>
              <a:t> the </a:t>
            </a:r>
            <a:r>
              <a:rPr lang="en-US" b="1" u="sng" dirty="0" smtClean="0"/>
              <a:t>West</a:t>
            </a:r>
            <a:r>
              <a:rPr lang="en-US" dirty="0" smtClean="0"/>
              <a:t> </a:t>
            </a:r>
            <a:r>
              <a:rPr lang="en-US" b="1" u="sng" dirty="0" smtClean="0"/>
              <a:t>doesn't</a:t>
            </a:r>
            <a:r>
              <a:rPr lang="en-US" dirty="0" smtClean="0"/>
              <a:t> know much about </a:t>
            </a:r>
            <a:r>
              <a:rPr lang="en-US" b="1" u="sng" dirty="0" smtClean="0"/>
              <a:t>us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in</a:t>
            </a:r>
          </a:p>
          <a:p>
            <a:pPr>
              <a:buNone/>
            </a:pPr>
            <a:r>
              <a:rPr lang="en-US" dirty="0" smtClean="0"/>
              <a:t>  B. west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doesn’t</a:t>
            </a:r>
          </a:p>
          <a:p>
            <a:pPr>
              <a:buNone/>
            </a:pPr>
            <a:r>
              <a:rPr lang="en-US" dirty="0" smtClean="0"/>
              <a:t>  D. us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24. My </a:t>
            </a:r>
            <a:r>
              <a:rPr lang="en-US" b="1" u="sng" dirty="0" smtClean="0"/>
              <a:t>father</a:t>
            </a:r>
            <a:r>
              <a:rPr lang="en-US" dirty="0" smtClean="0"/>
              <a:t> </a:t>
            </a:r>
            <a:r>
              <a:rPr lang="en-US" b="1" u="sng" dirty="0" smtClean="0"/>
              <a:t>don't</a:t>
            </a:r>
            <a:r>
              <a:rPr lang="en-US" dirty="0" smtClean="0"/>
              <a:t> </a:t>
            </a:r>
            <a:r>
              <a:rPr lang="en-US" b="1" u="sng" dirty="0" smtClean="0"/>
              <a:t>like</a:t>
            </a:r>
            <a:r>
              <a:rPr lang="en-US" dirty="0" smtClean="0"/>
              <a:t> people who </a:t>
            </a:r>
            <a:r>
              <a:rPr lang="en-US" b="1" u="sng" dirty="0" smtClean="0"/>
              <a:t>lie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father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don’t</a:t>
            </a:r>
          </a:p>
          <a:p>
            <a:pPr>
              <a:buNone/>
            </a:pPr>
            <a:r>
              <a:rPr lang="en-US" dirty="0" smtClean="0"/>
              <a:t>  C. like</a:t>
            </a:r>
          </a:p>
          <a:p>
            <a:pPr>
              <a:buNone/>
            </a:pPr>
            <a:r>
              <a:rPr lang="en-US" dirty="0" smtClean="0"/>
              <a:t>  D. lie</a:t>
            </a:r>
            <a:endParaRPr lang="en-GB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25. Who </a:t>
            </a:r>
            <a:r>
              <a:rPr lang="en-US" b="1" u="sng" dirty="0" smtClean="0"/>
              <a:t>want</a:t>
            </a:r>
            <a:r>
              <a:rPr lang="en-US" dirty="0" smtClean="0"/>
              <a:t> </a:t>
            </a:r>
            <a:r>
              <a:rPr lang="en-US" b="1" u="sng" dirty="0" smtClean="0"/>
              <a:t>to</a:t>
            </a:r>
            <a:r>
              <a:rPr lang="en-US" dirty="0" smtClean="0"/>
              <a:t> </a:t>
            </a:r>
            <a:r>
              <a:rPr lang="en-US" b="1" u="sng" dirty="0" smtClean="0"/>
              <a:t>read</a:t>
            </a:r>
            <a:r>
              <a:rPr lang="en-US" dirty="0" smtClean="0"/>
              <a:t> the book </a:t>
            </a:r>
            <a:r>
              <a:rPr lang="en-US" b="1" u="sng" dirty="0" smtClean="0"/>
              <a:t>first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want</a:t>
            </a:r>
          </a:p>
          <a:p>
            <a:pPr>
              <a:buNone/>
            </a:pPr>
            <a:r>
              <a:rPr lang="en-US" dirty="0" smtClean="0"/>
              <a:t>  B. to</a:t>
            </a:r>
          </a:p>
          <a:p>
            <a:pPr>
              <a:buNone/>
            </a:pPr>
            <a:r>
              <a:rPr lang="en-US" dirty="0" smtClean="0"/>
              <a:t>  C. read</a:t>
            </a:r>
          </a:p>
          <a:p>
            <a:pPr>
              <a:buNone/>
            </a:pPr>
            <a:r>
              <a:rPr lang="en-US" dirty="0" smtClean="0"/>
              <a:t>  D. first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26. If </a:t>
            </a:r>
            <a:r>
              <a:rPr lang="en-US" b="1" u="sng" dirty="0" smtClean="0"/>
              <a:t>you</a:t>
            </a:r>
            <a:r>
              <a:rPr lang="en-US" dirty="0" smtClean="0"/>
              <a:t> give </a:t>
            </a:r>
            <a:r>
              <a:rPr lang="en-US" b="1" u="sng" dirty="0" smtClean="0"/>
              <a:t>more</a:t>
            </a:r>
            <a:r>
              <a:rPr lang="en-US" dirty="0" smtClean="0"/>
              <a:t> care and </a:t>
            </a:r>
            <a:r>
              <a:rPr lang="en-US" b="1" u="sng" dirty="0" smtClean="0"/>
              <a:t>attention</a:t>
            </a:r>
            <a:r>
              <a:rPr lang="en-US" dirty="0" smtClean="0"/>
              <a:t>, it would </a:t>
            </a:r>
            <a:r>
              <a:rPr lang="en-US" b="1" u="sng" dirty="0" smtClean="0"/>
              <a:t>fruit</a:t>
            </a:r>
            <a:r>
              <a:rPr lang="en-US" dirty="0" smtClean="0"/>
              <a:t> a better child.</a:t>
            </a:r>
          </a:p>
          <a:p>
            <a:pPr>
              <a:buNone/>
            </a:pPr>
            <a:r>
              <a:rPr lang="en-US" dirty="0" smtClean="0"/>
              <a:t>  A. you</a:t>
            </a:r>
          </a:p>
          <a:p>
            <a:pPr>
              <a:buNone/>
            </a:pPr>
            <a:r>
              <a:rPr lang="en-US" dirty="0" smtClean="0"/>
              <a:t>  B. more</a:t>
            </a:r>
          </a:p>
          <a:p>
            <a:pPr>
              <a:buNone/>
            </a:pPr>
            <a:r>
              <a:rPr lang="en-US" dirty="0" smtClean="0"/>
              <a:t>  C. attention</a:t>
            </a:r>
          </a:p>
          <a:p>
            <a:pPr>
              <a:buNone/>
            </a:pPr>
            <a:r>
              <a:rPr lang="en-US" dirty="0" smtClean="0"/>
              <a:t>  D. fruit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25. Who </a:t>
            </a:r>
            <a:r>
              <a:rPr lang="en-US" b="1" u="sng" dirty="0" smtClean="0"/>
              <a:t>want</a:t>
            </a:r>
            <a:r>
              <a:rPr lang="en-US" dirty="0" smtClean="0"/>
              <a:t> </a:t>
            </a:r>
            <a:r>
              <a:rPr lang="en-US" b="1" u="sng" dirty="0" smtClean="0"/>
              <a:t>to</a:t>
            </a:r>
            <a:r>
              <a:rPr lang="en-US" dirty="0" smtClean="0"/>
              <a:t> </a:t>
            </a:r>
            <a:r>
              <a:rPr lang="en-US" b="1" u="sng" dirty="0" smtClean="0"/>
              <a:t>read</a:t>
            </a:r>
            <a:r>
              <a:rPr lang="en-US" dirty="0" smtClean="0"/>
              <a:t> the book </a:t>
            </a:r>
            <a:r>
              <a:rPr lang="en-US" b="1" u="sng" dirty="0" smtClean="0"/>
              <a:t>first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A</a:t>
            </a:r>
            <a:r>
              <a:rPr lang="en-US" dirty="0" smtClean="0"/>
              <a:t>. want</a:t>
            </a:r>
          </a:p>
          <a:p>
            <a:pPr>
              <a:buNone/>
            </a:pPr>
            <a:r>
              <a:rPr lang="en-US" dirty="0" smtClean="0"/>
              <a:t>  B. to</a:t>
            </a:r>
          </a:p>
          <a:p>
            <a:pPr>
              <a:buNone/>
            </a:pPr>
            <a:r>
              <a:rPr lang="en-US" dirty="0" smtClean="0"/>
              <a:t>  C. read</a:t>
            </a:r>
          </a:p>
          <a:p>
            <a:pPr>
              <a:buNone/>
            </a:pPr>
            <a:r>
              <a:rPr lang="en-US" dirty="0" smtClean="0"/>
              <a:t>  D. first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26. If </a:t>
            </a:r>
            <a:r>
              <a:rPr lang="en-US" b="1" u="sng" dirty="0" smtClean="0"/>
              <a:t>you</a:t>
            </a:r>
            <a:r>
              <a:rPr lang="en-US" dirty="0" smtClean="0"/>
              <a:t> give </a:t>
            </a:r>
            <a:r>
              <a:rPr lang="en-US" b="1" u="sng" dirty="0" smtClean="0"/>
              <a:t>more</a:t>
            </a:r>
            <a:r>
              <a:rPr lang="en-US" dirty="0" smtClean="0"/>
              <a:t> care and </a:t>
            </a:r>
            <a:r>
              <a:rPr lang="en-US" b="1" u="sng" dirty="0" smtClean="0"/>
              <a:t>attention</a:t>
            </a:r>
            <a:r>
              <a:rPr lang="en-US" dirty="0" smtClean="0"/>
              <a:t>, it would </a:t>
            </a:r>
            <a:r>
              <a:rPr lang="en-US" b="1" u="sng" dirty="0" smtClean="0"/>
              <a:t>fruit</a:t>
            </a:r>
            <a:r>
              <a:rPr lang="en-US" dirty="0" smtClean="0"/>
              <a:t> a better child.</a:t>
            </a:r>
          </a:p>
          <a:p>
            <a:pPr>
              <a:buNone/>
            </a:pPr>
            <a:r>
              <a:rPr lang="en-US" dirty="0" smtClean="0"/>
              <a:t>  A. you</a:t>
            </a:r>
          </a:p>
          <a:p>
            <a:pPr>
              <a:buNone/>
            </a:pPr>
            <a:r>
              <a:rPr lang="en-US" dirty="0" smtClean="0"/>
              <a:t>  B. more</a:t>
            </a:r>
          </a:p>
          <a:p>
            <a:pPr>
              <a:buNone/>
            </a:pPr>
            <a:r>
              <a:rPr lang="en-US" dirty="0" smtClean="0"/>
              <a:t>  C. attention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D</a:t>
            </a:r>
            <a:r>
              <a:rPr lang="en-US" dirty="0" smtClean="0"/>
              <a:t>. fruit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27. You </a:t>
            </a:r>
            <a:r>
              <a:rPr lang="en-US" b="1" u="sng" dirty="0" smtClean="0"/>
              <a:t>can</a:t>
            </a:r>
            <a:r>
              <a:rPr lang="en-US" dirty="0" smtClean="0"/>
              <a:t> </a:t>
            </a:r>
            <a:r>
              <a:rPr lang="en-US" b="1" u="sng" dirty="0" smtClean="0"/>
              <a:t>see</a:t>
            </a:r>
            <a:r>
              <a:rPr lang="en-US" dirty="0" smtClean="0"/>
              <a:t> them </a:t>
            </a:r>
            <a:r>
              <a:rPr lang="en-US" b="1" u="sng" dirty="0" smtClean="0"/>
              <a:t>wondering</a:t>
            </a:r>
            <a:r>
              <a:rPr lang="en-US" dirty="0" smtClean="0"/>
              <a:t> around our </a:t>
            </a:r>
            <a:r>
              <a:rPr lang="en-US" b="1" u="sng" dirty="0" smtClean="0"/>
              <a:t>house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can</a:t>
            </a:r>
          </a:p>
          <a:p>
            <a:pPr>
              <a:buNone/>
            </a:pPr>
            <a:r>
              <a:rPr lang="en-US" dirty="0" smtClean="0"/>
              <a:t>  B. see</a:t>
            </a:r>
          </a:p>
          <a:p>
            <a:pPr>
              <a:buNone/>
            </a:pPr>
            <a:r>
              <a:rPr lang="en-US" dirty="0" smtClean="0"/>
              <a:t>  C. wondering</a:t>
            </a:r>
          </a:p>
          <a:p>
            <a:pPr>
              <a:buNone/>
            </a:pPr>
            <a:r>
              <a:rPr lang="en-US" dirty="0" smtClean="0"/>
              <a:t>  D. house</a:t>
            </a:r>
            <a:endParaRPr lang="en-GB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28. </a:t>
            </a:r>
            <a:r>
              <a:rPr lang="en-US" b="1" u="sng" dirty="0" smtClean="0"/>
              <a:t>They</a:t>
            </a:r>
            <a:r>
              <a:rPr lang="en-US" dirty="0" smtClean="0"/>
              <a:t> should </a:t>
            </a:r>
            <a:r>
              <a:rPr lang="en-US" b="1" u="sng" dirty="0" smtClean="0"/>
              <a:t>do</a:t>
            </a:r>
            <a:r>
              <a:rPr lang="en-US" dirty="0" smtClean="0"/>
              <a:t> </a:t>
            </a:r>
            <a:r>
              <a:rPr lang="en-US" b="1" u="sng" dirty="0" smtClean="0"/>
              <a:t>their</a:t>
            </a:r>
            <a:r>
              <a:rPr lang="en-US" dirty="0" smtClean="0"/>
              <a:t> responsibilities </a:t>
            </a:r>
            <a:r>
              <a:rPr lang="en-US" b="1" u="sng" dirty="0" smtClean="0"/>
              <a:t>well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they</a:t>
            </a:r>
          </a:p>
          <a:p>
            <a:pPr>
              <a:buNone/>
            </a:pPr>
            <a:r>
              <a:rPr lang="en-US" dirty="0" smtClean="0"/>
              <a:t>  B. do</a:t>
            </a:r>
          </a:p>
          <a:p>
            <a:pPr>
              <a:buNone/>
            </a:pPr>
            <a:r>
              <a:rPr lang="en-US" dirty="0" smtClean="0"/>
              <a:t>  C. their</a:t>
            </a:r>
          </a:p>
          <a:p>
            <a:pPr>
              <a:buNone/>
            </a:pPr>
            <a:r>
              <a:rPr lang="en-US" dirty="0" smtClean="0"/>
              <a:t>  D. well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27. You </a:t>
            </a:r>
            <a:r>
              <a:rPr lang="en-US" b="1" u="sng" dirty="0" smtClean="0"/>
              <a:t>can</a:t>
            </a:r>
            <a:r>
              <a:rPr lang="en-US" dirty="0" smtClean="0"/>
              <a:t> </a:t>
            </a:r>
            <a:r>
              <a:rPr lang="en-US" b="1" u="sng" dirty="0" smtClean="0"/>
              <a:t>see</a:t>
            </a:r>
            <a:r>
              <a:rPr lang="en-US" dirty="0" smtClean="0"/>
              <a:t> them </a:t>
            </a:r>
            <a:r>
              <a:rPr lang="en-US" b="1" u="sng" dirty="0" smtClean="0"/>
              <a:t>wondering</a:t>
            </a:r>
            <a:r>
              <a:rPr lang="en-US" dirty="0" smtClean="0"/>
              <a:t> around our </a:t>
            </a:r>
            <a:r>
              <a:rPr lang="en-US" b="1" u="sng" dirty="0" smtClean="0"/>
              <a:t>house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can</a:t>
            </a:r>
          </a:p>
          <a:p>
            <a:pPr>
              <a:buNone/>
            </a:pPr>
            <a:r>
              <a:rPr lang="en-US" dirty="0" smtClean="0"/>
              <a:t>  B. see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wondering</a:t>
            </a:r>
          </a:p>
          <a:p>
            <a:pPr>
              <a:buNone/>
            </a:pPr>
            <a:r>
              <a:rPr lang="en-US" dirty="0" smtClean="0"/>
              <a:t>  D. house</a:t>
            </a:r>
            <a:endParaRPr lang="en-GB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28. </a:t>
            </a:r>
            <a:r>
              <a:rPr lang="en-US" b="1" u="sng" dirty="0" smtClean="0"/>
              <a:t>They</a:t>
            </a:r>
            <a:r>
              <a:rPr lang="en-US" dirty="0" smtClean="0"/>
              <a:t> should </a:t>
            </a:r>
            <a:r>
              <a:rPr lang="en-US" b="1" u="sng" dirty="0" smtClean="0"/>
              <a:t>do</a:t>
            </a:r>
            <a:r>
              <a:rPr lang="en-US" dirty="0" smtClean="0"/>
              <a:t> </a:t>
            </a:r>
            <a:r>
              <a:rPr lang="en-US" b="1" u="sng" dirty="0" smtClean="0"/>
              <a:t>their</a:t>
            </a:r>
            <a:r>
              <a:rPr lang="en-US" dirty="0" smtClean="0"/>
              <a:t> responsibilities </a:t>
            </a:r>
            <a:r>
              <a:rPr lang="en-US" b="1" u="sng" dirty="0" smtClean="0"/>
              <a:t>well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they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do</a:t>
            </a:r>
          </a:p>
          <a:p>
            <a:pPr>
              <a:buNone/>
            </a:pPr>
            <a:r>
              <a:rPr lang="en-US" dirty="0" smtClean="0"/>
              <a:t>  C. their</a:t>
            </a:r>
          </a:p>
          <a:p>
            <a:pPr>
              <a:buNone/>
            </a:pPr>
            <a:r>
              <a:rPr lang="en-US" dirty="0" smtClean="0"/>
              <a:t>  D. well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1. When you </a:t>
            </a:r>
            <a:r>
              <a:rPr lang="en-US" b="1" u="sng" dirty="0" smtClean="0"/>
              <a:t>send</a:t>
            </a:r>
            <a:r>
              <a:rPr lang="en-US" dirty="0" smtClean="0"/>
              <a:t> the forms, you </a:t>
            </a:r>
            <a:r>
              <a:rPr lang="en-US" b="1" u="sng" dirty="0" smtClean="0"/>
              <a:t>should included</a:t>
            </a:r>
            <a:r>
              <a:rPr lang="en-US" dirty="0" smtClean="0"/>
              <a:t> a </a:t>
            </a:r>
            <a:r>
              <a:rPr lang="en-US" b="1" u="sng" dirty="0" smtClean="0"/>
              <a:t>photograph</a:t>
            </a:r>
            <a:r>
              <a:rPr lang="en-US" b="1" dirty="0" smtClean="0"/>
              <a:t>. </a:t>
            </a:r>
            <a:r>
              <a:rPr lang="en-US" dirty="0" smtClean="0"/>
              <a:t>It is required as an </a:t>
            </a:r>
            <a:r>
              <a:rPr lang="en-US" b="1" u="sng" dirty="0" smtClean="0"/>
              <a:t>identity</a:t>
            </a:r>
            <a:r>
              <a:rPr lang="en-US" dirty="0" smtClean="0"/>
              <a:t> proof.</a:t>
            </a:r>
          </a:p>
          <a:p>
            <a:pPr>
              <a:buNone/>
            </a:pPr>
            <a:r>
              <a:rPr lang="en-US" dirty="0" smtClean="0"/>
              <a:t>  A..send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should included </a:t>
            </a:r>
          </a:p>
          <a:p>
            <a:pPr>
              <a:buNone/>
            </a:pPr>
            <a:r>
              <a:rPr lang="en-US" dirty="0" smtClean="0"/>
              <a:t>  C. photograph</a:t>
            </a:r>
          </a:p>
          <a:p>
            <a:pPr>
              <a:buNone/>
            </a:pPr>
            <a:r>
              <a:rPr lang="en-US" dirty="0" smtClean="0"/>
              <a:t>  D. identity 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dirty="0" smtClean="0"/>
              <a:t>2. He can </a:t>
            </a:r>
            <a:r>
              <a:rPr lang="en-US" b="1" u="sng" dirty="0" smtClean="0"/>
              <a:t>easily</a:t>
            </a:r>
            <a:r>
              <a:rPr lang="en-US" b="1" dirty="0" smtClean="0"/>
              <a:t> </a:t>
            </a:r>
            <a:r>
              <a:rPr lang="en-US" b="1" u="sng" dirty="0" smtClean="0"/>
              <a:t>recognizes</a:t>
            </a:r>
            <a:r>
              <a:rPr lang="en-US" dirty="0" smtClean="0"/>
              <a:t> his old friends. He never forgets </a:t>
            </a:r>
            <a:r>
              <a:rPr lang="en-US" b="1" u="sng" dirty="0" smtClean="0"/>
              <a:t>friends</a:t>
            </a:r>
            <a:r>
              <a:rPr lang="en-US" dirty="0" smtClean="0"/>
              <a:t> as he values them </a:t>
            </a:r>
            <a:r>
              <a:rPr lang="en-US" b="1" u="sng" dirty="0" smtClean="0"/>
              <a:t>very</a:t>
            </a:r>
            <a:r>
              <a:rPr lang="en-US" u="sng" dirty="0" smtClean="0"/>
              <a:t> </a:t>
            </a:r>
            <a:r>
              <a:rPr lang="en-US" b="1" u="sng" dirty="0" smtClean="0"/>
              <a:t>much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can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recognizes</a:t>
            </a:r>
          </a:p>
          <a:p>
            <a:pPr>
              <a:buNone/>
            </a:pPr>
            <a:r>
              <a:rPr lang="en-US" dirty="0" smtClean="0"/>
              <a:t>  C. friends </a:t>
            </a:r>
          </a:p>
          <a:p>
            <a:pPr>
              <a:buNone/>
            </a:pPr>
            <a:r>
              <a:rPr lang="en-US" dirty="0" smtClean="0"/>
              <a:t>  D. very much.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29. </a:t>
            </a:r>
            <a:r>
              <a:rPr lang="en-US" b="1" u="sng" dirty="0" smtClean="0"/>
              <a:t>This</a:t>
            </a:r>
            <a:r>
              <a:rPr lang="en-US" dirty="0" smtClean="0"/>
              <a:t> </a:t>
            </a:r>
            <a:r>
              <a:rPr lang="en-US" b="1" u="sng" dirty="0" smtClean="0"/>
              <a:t>scheme</a:t>
            </a:r>
            <a:r>
              <a:rPr lang="en-US" dirty="0" smtClean="0"/>
              <a:t> has </a:t>
            </a:r>
            <a:r>
              <a:rPr lang="en-US" b="1" u="sng" dirty="0" smtClean="0"/>
              <a:t>larger</a:t>
            </a:r>
            <a:r>
              <a:rPr lang="en-US" dirty="0" smtClean="0"/>
              <a:t> </a:t>
            </a:r>
            <a:r>
              <a:rPr lang="en-US" b="1" u="sng" dirty="0" smtClean="0"/>
              <a:t>advantages</a:t>
            </a:r>
          </a:p>
          <a:p>
            <a:pPr>
              <a:buNone/>
            </a:pPr>
            <a:r>
              <a:rPr lang="en-US" dirty="0" smtClean="0"/>
              <a:t>  A. this</a:t>
            </a:r>
          </a:p>
          <a:p>
            <a:pPr>
              <a:buNone/>
            </a:pPr>
            <a:r>
              <a:rPr lang="en-US" dirty="0" smtClean="0"/>
              <a:t>  B. scheme</a:t>
            </a:r>
          </a:p>
          <a:p>
            <a:pPr>
              <a:buNone/>
            </a:pPr>
            <a:r>
              <a:rPr lang="en-US" dirty="0" smtClean="0"/>
              <a:t>  C. larger</a:t>
            </a:r>
          </a:p>
          <a:p>
            <a:pPr>
              <a:buNone/>
            </a:pPr>
            <a:r>
              <a:rPr lang="en-US" dirty="0" smtClean="0"/>
              <a:t>  D. advantages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30. </a:t>
            </a:r>
            <a:r>
              <a:rPr lang="en-US" b="1" u="sng" dirty="0" smtClean="0"/>
              <a:t>We</a:t>
            </a:r>
            <a:r>
              <a:rPr lang="en-US" dirty="0" smtClean="0"/>
              <a:t> </a:t>
            </a:r>
            <a:r>
              <a:rPr lang="en-US" b="1" u="sng" dirty="0" smtClean="0"/>
              <a:t>heard</a:t>
            </a:r>
            <a:r>
              <a:rPr lang="en-US" dirty="0" smtClean="0"/>
              <a:t> </a:t>
            </a:r>
            <a:r>
              <a:rPr lang="en-US" b="1" u="sng" dirty="0" smtClean="0"/>
              <a:t>the</a:t>
            </a:r>
            <a:r>
              <a:rPr lang="en-US" dirty="0" smtClean="0"/>
              <a:t> </a:t>
            </a:r>
            <a:r>
              <a:rPr lang="en-US" b="1" u="sng" dirty="0" smtClean="0"/>
              <a:t>voice of a gun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we</a:t>
            </a:r>
          </a:p>
          <a:p>
            <a:pPr>
              <a:buNone/>
            </a:pPr>
            <a:r>
              <a:rPr lang="en-US" dirty="0" smtClean="0"/>
              <a:t>  B. heard</a:t>
            </a:r>
          </a:p>
          <a:p>
            <a:pPr>
              <a:buNone/>
            </a:pPr>
            <a:r>
              <a:rPr lang="en-US" dirty="0" smtClean="0"/>
              <a:t>  C. the</a:t>
            </a:r>
          </a:p>
          <a:p>
            <a:pPr>
              <a:buNone/>
            </a:pPr>
            <a:r>
              <a:rPr lang="en-US" dirty="0" smtClean="0"/>
              <a:t>  D. voice of a gun</a:t>
            </a:r>
            <a:endParaRPr lang="en-GB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29. </a:t>
            </a:r>
            <a:r>
              <a:rPr lang="en-US" b="1" u="sng" dirty="0" smtClean="0"/>
              <a:t>This</a:t>
            </a:r>
            <a:r>
              <a:rPr lang="en-US" dirty="0" smtClean="0"/>
              <a:t> </a:t>
            </a:r>
            <a:r>
              <a:rPr lang="en-US" b="1" u="sng" dirty="0" smtClean="0"/>
              <a:t>scheme</a:t>
            </a:r>
            <a:r>
              <a:rPr lang="en-US" dirty="0" smtClean="0"/>
              <a:t> has </a:t>
            </a:r>
            <a:r>
              <a:rPr lang="en-US" b="1" u="sng" dirty="0" smtClean="0"/>
              <a:t>larger</a:t>
            </a:r>
            <a:r>
              <a:rPr lang="en-US" dirty="0" smtClean="0"/>
              <a:t> </a:t>
            </a:r>
            <a:r>
              <a:rPr lang="en-US" b="1" u="sng" dirty="0" smtClean="0"/>
              <a:t>advantages</a:t>
            </a:r>
          </a:p>
          <a:p>
            <a:pPr>
              <a:buNone/>
            </a:pPr>
            <a:r>
              <a:rPr lang="en-US" dirty="0" smtClean="0"/>
              <a:t>  A. this</a:t>
            </a:r>
          </a:p>
          <a:p>
            <a:pPr>
              <a:buNone/>
            </a:pPr>
            <a:r>
              <a:rPr lang="en-US" dirty="0" smtClean="0"/>
              <a:t>  B. scheme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larger</a:t>
            </a:r>
          </a:p>
          <a:p>
            <a:pPr>
              <a:buNone/>
            </a:pPr>
            <a:r>
              <a:rPr lang="en-US" dirty="0" smtClean="0"/>
              <a:t>  D. advantages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30. </a:t>
            </a:r>
            <a:r>
              <a:rPr lang="en-US" b="1" u="sng" dirty="0" smtClean="0"/>
              <a:t>We</a:t>
            </a:r>
            <a:r>
              <a:rPr lang="en-US" dirty="0" smtClean="0"/>
              <a:t> </a:t>
            </a:r>
            <a:r>
              <a:rPr lang="en-US" b="1" u="sng" dirty="0" smtClean="0"/>
              <a:t>heard</a:t>
            </a:r>
            <a:r>
              <a:rPr lang="en-US" dirty="0" smtClean="0"/>
              <a:t> </a:t>
            </a:r>
            <a:r>
              <a:rPr lang="en-US" b="1" u="sng" dirty="0" smtClean="0"/>
              <a:t>the</a:t>
            </a:r>
            <a:r>
              <a:rPr lang="en-US" dirty="0" smtClean="0"/>
              <a:t> </a:t>
            </a:r>
            <a:r>
              <a:rPr lang="en-US" b="1" u="sng" dirty="0" smtClean="0"/>
              <a:t>voice of a gun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we</a:t>
            </a:r>
          </a:p>
          <a:p>
            <a:pPr>
              <a:buNone/>
            </a:pPr>
            <a:r>
              <a:rPr lang="en-US" dirty="0" smtClean="0"/>
              <a:t>  B. heard</a:t>
            </a:r>
          </a:p>
          <a:p>
            <a:pPr>
              <a:buNone/>
            </a:pPr>
            <a:r>
              <a:rPr lang="en-US" dirty="0" smtClean="0"/>
              <a:t>  C. the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D</a:t>
            </a:r>
            <a:r>
              <a:rPr lang="en-US" dirty="0" smtClean="0"/>
              <a:t>. voice of a gun</a:t>
            </a:r>
            <a:endParaRPr lang="en-GB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3. The teacher </a:t>
            </a:r>
            <a:r>
              <a:rPr lang="en-US" b="1" u="sng" dirty="0" smtClean="0"/>
              <a:t>gave</a:t>
            </a:r>
            <a:r>
              <a:rPr lang="en-US" dirty="0" smtClean="0"/>
              <a:t> each of the </a:t>
            </a:r>
            <a:r>
              <a:rPr lang="en-US" b="1" u="sng" dirty="0" smtClean="0"/>
              <a:t>student</a:t>
            </a:r>
            <a:r>
              <a:rPr lang="en-US" dirty="0" smtClean="0"/>
              <a:t> a test paper , which they had to </a:t>
            </a:r>
            <a:r>
              <a:rPr lang="en-US" b="1" u="sng" dirty="0" smtClean="0"/>
              <a:t>finish</a:t>
            </a:r>
            <a:r>
              <a:rPr lang="en-US" dirty="0" smtClean="0"/>
              <a:t> within an </a:t>
            </a:r>
            <a:r>
              <a:rPr lang="en-US" b="1" u="sng" dirty="0" smtClean="0"/>
              <a:t>hour’s</a:t>
            </a:r>
            <a:r>
              <a:rPr lang="en-US" dirty="0" smtClean="0"/>
              <a:t> time.</a:t>
            </a:r>
          </a:p>
          <a:p>
            <a:pPr>
              <a:buNone/>
            </a:pPr>
            <a:r>
              <a:rPr lang="en-US" dirty="0" smtClean="0"/>
              <a:t>  A. gave </a:t>
            </a:r>
          </a:p>
          <a:p>
            <a:pPr>
              <a:buNone/>
            </a:pPr>
            <a:r>
              <a:rPr lang="en-US" dirty="0" smtClean="0"/>
              <a:t>  B. student</a:t>
            </a:r>
          </a:p>
          <a:p>
            <a:pPr>
              <a:buNone/>
            </a:pPr>
            <a:r>
              <a:rPr lang="en-US" dirty="0" smtClean="0"/>
              <a:t>  C. finish </a:t>
            </a:r>
          </a:p>
          <a:p>
            <a:pPr>
              <a:buNone/>
            </a:pPr>
            <a:r>
              <a:rPr lang="en-US" dirty="0" smtClean="0"/>
              <a:t>  D. hour’s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4. Dictionary </a:t>
            </a:r>
            <a:r>
              <a:rPr lang="en-US" b="1" u="sng" dirty="0" smtClean="0"/>
              <a:t>solves</a:t>
            </a:r>
            <a:r>
              <a:rPr lang="en-US" dirty="0" smtClean="0"/>
              <a:t> many doubts of a </a:t>
            </a:r>
            <a:r>
              <a:rPr lang="en-US" b="1" u="sng" dirty="0" smtClean="0"/>
              <a:t>student</a:t>
            </a:r>
            <a:r>
              <a:rPr lang="en-US" dirty="0" smtClean="0"/>
              <a:t> and its very helpful as well. It's </a:t>
            </a:r>
            <a:r>
              <a:rPr lang="en-US" b="1" u="sng" dirty="0" smtClean="0"/>
              <a:t>important</a:t>
            </a:r>
            <a:r>
              <a:rPr lang="en-US" dirty="0" smtClean="0"/>
              <a:t> for every </a:t>
            </a:r>
            <a:r>
              <a:rPr lang="en-US" b="1" u="sng" dirty="0" smtClean="0"/>
              <a:t>students</a:t>
            </a:r>
            <a:r>
              <a:rPr lang="en-US" dirty="0" smtClean="0"/>
              <a:t> to have a dictionary.</a:t>
            </a:r>
          </a:p>
          <a:p>
            <a:pPr>
              <a:buNone/>
            </a:pPr>
            <a:r>
              <a:rPr lang="en-US" dirty="0" smtClean="0"/>
              <a:t>  A. solves </a:t>
            </a:r>
          </a:p>
          <a:p>
            <a:pPr>
              <a:buNone/>
            </a:pPr>
            <a:r>
              <a:rPr lang="en-US" dirty="0" smtClean="0"/>
              <a:t>  B. student </a:t>
            </a:r>
          </a:p>
          <a:p>
            <a:pPr>
              <a:buNone/>
            </a:pPr>
            <a:r>
              <a:rPr lang="en-US" dirty="0" smtClean="0"/>
              <a:t>  C. important </a:t>
            </a:r>
          </a:p>
          <a:p>
            <a:pPr>
              <a:buNone/>
            </a:pPr>
            <a:r>
              <a:rPr lang="en-US" dirty="0" smtClean="0"/>
              <a:t>  D. students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3. The teacher </a:t>
            </a:r>
            <a:r>
              <a:rPr lang="en-US" b="1" u="sng" dirty="0" smtClean="0"/>
              <a:t>gave</a:t>
            </a:r>
            <a:r>
              <a:rPr lang="en-US" dirty="0" smtClean="0"/>
              <a:t> each of the </a:t>
            </a:r>
            <a:r>
              <a:rPr lang="en-US" b="1" u="sng" dirty="0" smtClean="0"/>
              <a:t>student</a:t>
            </a:r>
            <a:r>
              <a:rPr lang="en-US" dirty="0" smtClean="0"/>
              <a:t> a test paper , which they had to </a:t>
            </a:r>
            <a:r>
              <a:rPr lang="en-US" b="1" u="sng" dirty="0" smtClean="0"/>
              <a:t>finish</a:t>
            </a:r>
            <a:r>
              <a:rPr lang="en-US" dirty="0" smtClean="0"/>
              <a:t> within an </a:t>
            </a:r>
            <a:r>
              <a:rPr lang="en-US" b="1" u="sng" dirty="0" smtClean="0"/>
              <a:t>hour’s</a:t>
            </a:r>
            <a:r>
              <a:rPr lang="en-US" dirty="0" smtClean="0"/>
              <a:t> time.</a:t>
            </a:r>
          </a:p>
          <a:p>
            <a:pPr>
              <a:buNone/>
            </a:pPr>
            <a:r>
              <a:rPr lang="en-US" dirty="0" smtClean="0"/>
              <a:t>  A. gave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student</a:t>
            </a:r>
          </a:p>
          <a:p>
            <a:pPr>
              <a:buNone/>
            </a:pPr>
            <a:r>
              <a:rPr lang="en-US" dirty="0" smtClean="0"/>
              <a:t>  C. finish </a:t>
            </a:r>
          </a:p>
          <a:p>
            <a:pPr>
              <a:buNone/>
            </a:pPr>
            <a:r>
              <a:rPr lang="en-US" dirty="0" smtClean="0"/>
              <a:t>  D. hour’s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4. Dictionary </a:t>
            </a:r>
            <a:r>
              <a:rPr lang="en-US" b="1" u="sng" dirty="0" smtClean="0"/>
              <a:t>solves</a:t>
            </a:r>
            <a:r>
              <a:rPr lang="en-US" dirty="0" smtClean="0"/>
              <a:t> many doubts of a </a:t>
            </a:r>
            <a:r>
              <a:rPr lang="en-US" b="1" u="sng" dirty="0" smtClean="0"/>
              <a:t>student</a:t>
            </a:r>
            <a:r>
              <a:rPr lang="en-US" dirty="0" smtClean="0"/>
              <a:t> and its very helpful as well. It's </a:t>
            </a:r>
            <a:r>
              <a:rPr lang="en-US" b="1" u="sng" dirty="0" smtClean="0"/>
              <a:t>important</a:t>
            </a:r>
            <a:r>
              <a:rPr lang="en-US" dirty="0" smtClean="0"/>
              <a:t> for every </a:t>
            </a:r>
            <a:r>
              <a:rPr lang="en-US" b="1" u="sng" dirty="0" smtClean="0"/>
              <a:t>students</a:t>
            </a:r>
            <a:r>
              <a:rPr lang="en-US" dirty="0" smtClean="0"/>
              <a:t> to have a dictionary.</a:t>
            </a:r>
          </a:p>
          <a:p>
            <a:pPr>
              <a:buNone/>
            </a:pPr>
            <a:r>
              <a:rPr lang="en-US" dirty="0" smtClean="0"/>
              <a:t>  A. solves </a:t>
            </a:r>
          </a:p>
          <a:p>
            <a:pPr>
              <a:buNone/>
            </a:pPr>
            <a:r>
              <a:rPr lang="en-US" dirty="0" smtClean="0"/>
              <a:t>  B. student </a:t>
            </a:r>
          </a:p>
          <a:p>
            <a:pPr>
              <a:buNone/>
            </a:pPr>
            <a:r>
              <a:rPr lang="en-US" dirty="0" smtClean="0"/>
              <a:t>  C. important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D</a:t>
            </a:r>
            <a:r>
              <a:rPr lang="en-US" dirty="0" smtClean="0"/>
              <a:t>. students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5. The </a:t>
            </a:r>
            <a:r>
              <a:rPr lang="en-US" b="1" u="sng" dirty="0" smtClean="0"/>
              <a:t>businessman</a:t>
            </a:r>
            <a:r>
              <a:rPr lang="en-US" dirty="0" smtClean="0"/>
              <a:t> has bought a lot of </a:t>
            </a:r>
            <a:r>
              <a:rPr lang="en-US" b="1" u="sng" dirty="0" smtClean="0"/>
              <a:t>properties</a:t>
            </a:r>
            <a:r>
              <a:rPr lang="en-US" dirty="0" smtClean="0"/>
              <a:t>. He has lot of </a:t>
            </a:r>
            <a:r>
              <a:rPr lang="en-US" b="1" u="sng" dirty="0" smtClean="0"/>
              <a:t>expansion</a:t>
            </a:r>
            <a:r>
              <a:rPr lang="en-US" dirty="0" smtClean="0"/>
              <a:t> plans for the </a:t>
            </a:r>
            <a:r>
              <a:rPr lang="en-US" b="1" u="sng" dirty="0" smtClean="0"/>
              <a:t>next</a:t>
            </a:r>
            <a:r>
              <a:rPr lang="en-US" u="sng" dirty="0" smtClean="0"/>
              <a:t> </a:t>
            </a:r>
            <a:r>
              <a:rPr lang="en-US" b="1" u="sng" dirty="0" smtClean="0"/>
              <a:t>year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businessman </a:t>
            </a:r>
          </a:p>
          <a:p>
            <a:pPr>
              <a:buNone/>
            </a:pPr>
            <a:r>
              <a:rPr lang="en-US" dirty="0" smtClean="0"/>
              <a:t>  B. properties</a:t>
            </a:r>
          </a:p>
          <a:p>
            <a:pPr>
              <a:buNone/>
            </a:pPr>
            <a:r>
              <a:rPr lang="en-US" dirty="0" smtClean="0"/>
              <a:t>  C. expansion </a:t>
            </a:r>
          </a:p>
          <a:p>
            <a:pPr>
              <a:buNone/>
            </a:pPr>
            <a:r>
              <a:rPr lang="en-US" dirty="0" smtClean="0"/>
              <a:t>  D. next year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dirty="0" smtClean="0"/>
              <a:t>6. </a:t>
            </a:r>
            <a:r>
              <a:rPr lang="en-US" b="1" u="sng" dirty="0" smtClean="0"/>
              <a:t>Looking</a:t>
            </a:r>
            <a:r>
              <a:rPr lang="en-US" dirty="0" smtClean="0"/>
              <a:t> at the world </a:t>
            </a:r>
            <a:r>
              <a:rPr lang="en-US" b="1" u="sng" dirty="0" smtClean="0"/>
              <a:t>population</a:t>
            </a:r>
            <a:r>
              <a:rPr lang="en-US" dirty="0" smtClean="0"/>
              <a:t> charts it is </a:t>
            </a:r>
            <a:r>
              <a:rPr lang="en-US" b="1" u="sng" dirty="0" smtClean="0"/>
              <a:t>wise to have</a:t>
            </a:r>
            <a:r>
              <a:rPr lang="en-US" b="1" dirty="0" smtClean="0"/>
              <a:t> </a:t>
            </a:r>
            <a:r>
              <a:rPr lang="en-US" dirty="0" smtClean="0"/>
              <a:t>a smaller </a:t>
            </a:r>
            <a:r>
              <a:rPr lang="en-US" b="1" u="sng" dirty="0" smtClean="0"/>
              <a:t>amount</a:t>
            </a:r>
            <a:r>
              <a:rPr lang="en-US" dirty="0" smtClean="0"/>
              <a:t> of children.</a:t>
            </a:r>
          </a:p>
          <a:p>
            <a:pPr>
              <a:buNone/>
            </a:pPr>
            <a:r>
              <a:rPr lang="en-US" dirty="0" smtClean="0"/>
              <a:t>  A. Looking </a:t>
            </a:r>
          </a:p>
          <a:p>
            <a:pPr>
              <a:buNone/>
            </a:pPr>
            <a:r>
              <a:rPr lang="en-US" dirty="0" smtClean="0"/>
              <a:t>  B. population </a:t>
            </a:r>
          </a:p>
          <a:p>
            <a:pPr>
              <a:buNone/>
            </a:pPr>
            <a:r>
              <a:rPr lang="en-US" dirty="0" smtClean="0"/>
              <a:t>  C. wise to have </a:t>
            </a:r>
          </a:p>
          <a:p>
            <a:pPr>
              <a:buNone/>
            </a:pPr>
            <a:r>
              <a:rPr lang="en-US" dirty="0" smtClean="0"/>
              <a:t>  D. amount</a:t>
            </a:r>
            <a:endParaRPr lang="en-GB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5. The </a:t>
            </a:r>
            <a:r>
              <a:rPr lang="en-US" b="1" u="sng" dirty="0" smtClean="0"/>
              <a:t>businessman</a:t>
            </a:r>
            <a:r>
              <a:rPr lang="en-US" dirty="0" smtClean="0"/>
              <a:t> has bought a lot of </a:t>
            </a:r>
            <a:r>
              <a:rPr lang="en-US" b="1" u="sng" dirty="0" smtClean="0"/>
              <a:t>properties</a:t>
            </a:r>
            <a:r>
              <a:rPr lang="en-US" dirty="0" smtClean="0"/>
              <a:t>. He has lot of </a:t>
            </a:r>
            <a:r>
              <a:rPr lang="en-US" b="1" u="sng" dirty="0" smtClean="0"/>
              <a:t>expansion</a:t>
            </a:r>
            <a:r>
              <a:rPr lang="en-US" dirty="0" smtClean="0"/>
              <a:t> plans for the </a:t>
            </a:r>
            <a:r>
              <a:rPr lang="en-US" b="1" u="sng" dirty="0" smtClean="0"/>
              <a:t>next</a:t>
            </a:r>
            <a:r>
              <a:rPr lang="en-US" u="sng" dirty="0" smtClean="0"/>
              <a:t> </a:t>
            </a:r>
            <a:r>
              <a:rPr lang="en-US" b="1" u="sng" dirty="0" smtClean="0"/>
              <a:t>year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businessman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properties</a:t>
            </a:r>
          </a:p>
          <a:p>
            <a:pPr>
              <a:buNone/>
            </a:pPr>
            <a:r>
              <a:rPr lang="en-US" dirty="0" smtClean="0"/>
              <a:t>  C. expansion </a:t>
            </a:r>
          </a:p>
          <a:p>
            <a:pPr>
              <a:buNone/>
            </a:pPr>
            <a:r>
              <a:rPr lang="en-US" dirty="0" smtClean="0"/>
              <a:t>  D. next year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dirty="0" smtClean="0"/>
              <a:t>6. </a:t>
            </a:r>
            <a:r>
              <a:rPr lang="en-US" b="1" u="sng" dirty="0" smtClean="0"/>
              <a:t>Looking</a:t>
            </a:r>
            <a:r>
              <a:rPr lang="en-US" dirty="0" smtClean="0"/>
              <a:t> at the world </a:t>
            </a:r>
            <a:r>
              <a:rPr lang="en-US" b="1" u="sng" dirty="0" smtClean="0"/>
              <a:t>population</a:t>
            </a:r>
            <a:r>
              <a:rPr lang="en-US" dirty="0" smtClean="0"/>
              <a:t> charts it is </a:t>
            </a:r>
            <a:r>
              <a:rPr lang="en-US" b="1" u="sng" dirty="0" smtClean="0"/>
              <a:t>wise to have</a:t>
            </a:r>
            <a:r>
              <a:rPr lang="en-US" b="1" dirty="0" smtClean="0"/>
              <a:t> </a:t>
            </a:r>
            <a:r>
              <a:rPr lang="en-US" dirty="0" smtClean="0"/>
              <a:t>a smaller </a:t>
            </a:r>
            <a:r>
              <a:rPr lang="en-US" b="1" u="sng" dirty="0" smtClean="0"/>
              <a:t>amount</a:t>
            </a:r>
            <a:r>
              <a:rPr lang="en-US" dirty="0" smtClean="0"/>
              <a:t> of children.</a:t>
            </a:r>
          </a:p>
          <a:p>
            <a:pPr>
              <a:buNone/>
            </a:pPr>
            <a:r>
              <a:rPr lang="en-US" dirty="0" smtClean="0"/>
              <a:t>  A. Looking </a:t>
            </a:r>
          </a:p>
          <a:p>
            <a:pPr>
              <a:buNone/>
            </a:pPr>
            <a:r>
              <a:rPr lang="en-US" dirty="0" smtClean="0"/>
              <a:t>  B. population </a:t>
            </a:r>
          </a:p>
          <a:p>
            <a:pPr>
              <a:buNone/>
            </a:pPr>
            <a:r>
              <a:rPr lang="en-US" dirty="0" smtClean="0"/>
              <a:t>  C. wise to have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D</a:t>
            </a:r>
            <a:r>
              <a:rPr lang="en-US" dirty="0" smtClean="0"/>
              <a:t>. amount</a:t>
            </a:r>
            <a:endParaRPr lang="en-GB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7.  I </a:t>
            </a:r>
            <a:r>
              <a:rPr lang="en-US" b="1" u="sng" dirty="0" smtClean="0"/>
              <a:t>know</a:t>
            </a:r>
            <a:r>
              <a:rPr lang="en-US" dirty="0" smtClean="0"/>
              <a:t> it is obvious to every one </a:t>
            </a:r>
            <a:r>
              <a:rPr lang="en-US" b="1" u="sng" dirty="0" smtClean="0"/>
              <a:t>in this room</a:t>
            </a:r>
            <a:r>
              <a:rPr lang="en-US" b="1" dirty="0" smtClean="0"/>
              <a:t> </a:t>
            </a:r>
            <a:r>
              <a:rPr lang="en-US" dirty="0" smtClean="0"/>
              <a:t>but still can </a:t>
            </a:r>
            <a:r>
              <a:rPr lang="en-US" b="1" u="sng" dirty="0" smtClean="0"/>
              <a:t>anyone</a:t>
            </a:r>
            <a:r>
              <a:rPr lang="en-US" dirty="0" smtClean="0"/>
              <a:t> tell me what </a:t>
            </a:r>
            <a:r>
              <a:rPr lang="en-US" b="1" u="sng" dirty="0" smtClean="0"/>
              <a:t>is the story</a:t>
            </a:r>
            <a:r>
              <a:rPr lang="en-US" dirty="0" smtClean="0"/>
              <a:t> about ?  </a:t>
            </a:r>
          </a:p>
          <a:p>
            <a:pPr>
              <a:buNone/>
            </a:pPr>
            <a:r>
              <a:rPr lang="en-US" dirty="0" smtClean="0"/>
              <a:t>  A. know </a:t>
            </a:r>
          </a:p>
          <a:p>
            <a:pPr>
              <a:buNone/>
            </a:pPr>
            <a:r>
              <a:rPr lang="en-US" dirty="0" smtClean="0"/>
              <a:t>  B. in this room </a:t>
            </a:r>
          </a:p>
          <a:p>
            <a:pPr>
              <a:buNone/>
            </a:pPr>
            <a:r>
              <a:rPr lang="en-US" dirty="0" smtClean="0"/>
              <a:t>  C. anyone </a:t>
            </a:r>
          </a:p>
          <a:p>
            <a:pPr>
              <a:buNone/>
            </a:pPr>
            <a:r>
              <a:rPr lang="en-US" dirty="0" smtClean="0"/>
              <a:t>  D.  is the story 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8. It’s a </a:t>
            </a:r>
            <a:r>
              <a:rPr lang="en-US" b="1" u="sng" dirty="0" smtClean="0"/>
              <a:t>shame</a:t>
            </a:r>
            <a:r>
              <a:rPr lang="en-US" dirty="0" smtClean="0"/>
              <a:t> that she never </a:t>
            </a:r>
            <a:r>
              <a:rPr lang="en-US" b="1" u="sng" dirty="0" smtClean="0"/>
              <a:t>visits</a:t>
            </a:r>
            <a:r>
              <a:rPr lang="en-US" dirty="0" smtClean="0"/>
              <a:t> her mother. Her </a:t>
            </a:r>
            <a:r>
              <a:rPr lang="en-US" b="1" u="sng" dirty="0" smtClean="0"/>
              <a:t>mother</a:t>
            </a:r>
            <a:r>
              <a:rPr lang="en-US" dirty="0" smtClean="0"/>
              <a:t> </a:t>
            </a:r>
            <a:r>
              <a:rPr lang="en-US" b="1" u="sng" dirty="0" smtClean="0"/>
              <a:t>is staying where</a:t>
            </a:r>
            <a:r>
              <a:rPr lang="en-US" dirty="0" smtClean="0"/>
              <a:t> ?</a:t>
            </a:r>
          </a:p>
          <a:p>
            <a:pPr>
              <a:buNone/>
            </a:pPr>
            <a:r>
              <a:rPr lang="en-US" dirty="0" smtClean="0"/>
              <a:t>  A. shame </a:t>
            </a:r>
          </a:p>
          <a:p>
            <a:pPr>
              <a:buNone/>
            </a:pPr>
            <a:r>
              <a:rPr lang="en-US" dirty="0" smtClean="0"/>
              <a:t>  B. visits </a:t>
            </a:r>
          </a:p>
          <a:p>
            <a:pPr>
              <a:buNone/>
            </a:pPr>
            <a:r>
              <a:rPr lang="en-US" dirty="0" smtClean="0"/>
              <a:t>  C. mother</a:t>
            </a:r>
          </a:p>
          <a:p>
            <a:pPr>
              <a:buNone/>
            </a:pPr>
            <a:r>
              <a:rPr lang="en-US" dirty="0" smtClean="0"/>
              <a:t>  D. is staying where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7.  I </a:t>
            </a:r>
            <a:r>
              <a:rPr lang="en-US" b="1" u="sng" dirty="0" smtClean="0"/>
              <a:t>know</a:t>
            </a:r>
            <a:r>
              <a:rPr lang="en-US" dirty="0" smtClean="0"/>
              <a:t> it is obvious to every one </a:t>
            </a:r>
            <a:r>
              <a:rPr lang="en-US" b="1" u="sng" dirty="0" smtClean="0"/>
              <a:t>in this room</a:t>
            </a:r>
            <a:r>
              <a:rPr lang="en-US" b="1" dirty="0" smtClean="0"/>
              <a:t> </a:t>
            </a:r>
            <a:r>
              <a:rPr lang="en-US" dirty="0" smtClean="0"/>
              <a:t>but still can </a:t>
            </a:r>
            <a:r>
              <a:rPr lang="en-US" b="1" u="sng" dirty="0" smtClean="0"/>
              <a:t>anyone</a:t>
            </a:r>
            <a:r>
              <a:rPr lang="en-US" dirty="0" smtClean="0"/>
              <a:t> tell me what </a:t>
            </a:r>
            <a:r>
              <a:rPr lang="en-US" b="1" u="sng" dirty="0" smtClean="0"/>
              <a:t>is the story</a:t>
            </a:r>
            <a:r>
              <a:rPr lang="en-US" dirty="0" smtClean="0"/>
              <a:t> about ?  </a:t>
            </a:r>
          </a:p>
          <a:p>
            <a:pPr>
              <a:buNone/>
            </a:pPr>
            <a:r>
              <a:rPr lang="en-US" dirty="0" smtClean="0"/>
              <a:t>  A. know </a:t>
            </a:r>
          </a:p>
          <a:p>
            <a:pPr>
              <a:buNone/>
            </a:pPr>
            <a:r>
              <a:rPr lang="en-US" dirty="0" smtClean="0"/>
              <a:t>  B. in this room </a:t>
            </a:r>
          </a:p>
          <a:p>
            <a:pPr>
              <a:buNone/>
            </a:pPr>
            <a:r>
              <a:rPr lang="en-US" dirty="0" smtClean="0"/>
              <a:t>  C. anyone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D</a:t>
            </a:r>
            <a:r>
              <a:rPr lang="en-US" dirty="0" smtClean="0"/>
              <a:t>.  is the story 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8. It’s a </a:t>
            </a:r>
            <a:r>
              <a:rPr lang="en-US" b="1" u="sng" dirty="0" smtClean="0"/>
              <a:t>shame</a:t>
            </a:r>
            <a:r>
              <a:rPr lang="en-US" dirty="0" smtClean="0"/>
              <a:t> that she never </a:t>
            </a:r>
            <a:r>
              <a:rPr lang="en-US" b="1" u="sng" dirty="0" smtClean="0"/>
              <a:t>visits</a:t>
            </a:r>
            <a:r>
              <a:rPr lang="en-US" dirty="0" smtClean="0"/>
              <a:t> her mother. Her </a:t>
            </a:r>
            <a:r>
              <a:rPr lang="en-US" b="1" u="sng" dirty="0" smtClean="0"/>
              <a:t>mother</a:t>
            </a:r>
            <a:r>
              <a:rPr lang="en-US" dirty="0" smtClean="0"/>
              <a:t> </a:t>
            </a:r>
            <a:r>
              <a:rPr lang="en-US" b="1" u="sng" dirty="0" smtClean="0"/>
              <a:t>is staying where</a:t>
            </a:r>
            <a:r>
              <a:rPr lang="en-US" dirty="0" smtClean="0"/>
              <a:t> ?</a:t>
            </a:r>
          </a:p>
          <a:p>
            <a:pPr>
              <a:buNone/>
            </a:pPr>
            <a:r>
              <a:rPr lang="en-US" dirty="0" smtClean="0"/>
              <a:t>  A. shame </a:t>
            </a:r>
          </a:p>
          <a:p>
            <a:pPr>
              <a:buNone/>
            </a:pPr>
            <a:r>
              <a:rPr lang="en-US" dirty="0" smtClean="0"/>
              <a:t>  B. visits </a:t>
            </a:r>
          </a:p>
          <a:p>
            <a:pPr>
              <a:buNone/>
            </a:pPr>
            <a:r>
              <a:rPr lang="en-US" dirty="0" smtClean="0"/>
              <a:t>  C. mother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D</a:t>
            </a:r>
            <a:r>
              <a:rPr lang="en-US" dirty="0" smtClean="0"/>
              <a:t>. is staying where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</TotalTime>
  <Words>317</Words>
  <Application>Microsoft Office PowerPoint</Application>
  <PresentationFormat>On-screen Show (4:3)</PresentationFormat>
  <Paragraphs>336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Training Room 1</dc:creator>
  <cp:lastModifiedBy>abc</cp:lastModifiedBy>
  <cp:revision>4</cp:revision>
  <dcterms:created xsi:type="dcterms:W3CDTF">2006-08-16T00:00:00Z</dcterms:created>
  <dcterms:modified xsi:type="dcterms:W3CDTF">2015-04-07T15:13:28Z</dcterms:modified>
</cp:coreProperties>
</file>