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72" r:id="rId4"/>
    <p:sldId id="258" r:id="rId5"/>
    <p:sldId id="273" r:id="rId6"/>
    <p:sldId id="259" r:id="rId7"/>
    <p:sldId id="274" r:id="rId8"/>
    <p:sldId id="260" r:id="rId9"/>
    <p:sldId id="275" r:id="rId10"/>
    <p:sldId id="261" r:id="rId11"/>
    <p:sldId id="276" r:id="rId12"/>
    <p:sldId id="262" r:id="rId13"/>
    <p:sldId id="277" r:id="rId14"/>
    <p:sldId id="271" r:id="rId15"/>
    <p:sldId id="278" r:id="rId16"/>
    <p:sldId id="270" r:id="rId17"/>
    <p:sldId id="279" r:id="rId18"/>
    <p:sldId id="263" r:id="rId19"/>
    <p:sldId id="280" r:id="rId20"/>
    <p:sldId id="264" r:id="rId21"/>
    <p:sldId id="281" r:id="rId22"/>
    <p:sldId id="265" r:id="rId23"/>
    <p:sldId id="282" r:id="rId24"/>
    <p:sldId id="266" r:id="rId25"/>
    <p:sldId id="283" r:id="rId26"/>
    <p:sldId id="267" r:id="rId27"/>
    <p:sldId id="284" r:id="rId28"/>
    <p:sldId id="268" r:id="rId29"/>
    <p:sldId id="285" r:id="rId30"/>
    <p:sldId id="269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91B14-B99F-4737-A9C2-2156AAE8C4A6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F1B698-D37E-4963-B86E-9DF58B2852F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814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26</a:t>
            </a:fld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27</a:t>
            </a:fld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28</a:t>
            </a:fld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29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B698-D37E-4963-B86E-9DF58B2852F1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51816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18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9. I </a:t>
            </a:r>
            <a:r>
              <a:rPr lang="en-US" b="1" u="sng" dirty="0" smtClean="0"/>
              <a:t>don't</a:t>
            </a:r>
            <a:r>
              <a:rPr lang="en-US" dirty="0" smtClean="0"/>
              <a:t> like </a:t>
            </a:r>
            <a:r>
              <a:rPr lang="en-US" b="1" u="sng" dirty="0" smtClean="0"/>
              <a:t>living</a:t>
            </a:r>
            <a:r>
              <a:rPr lang="en-US" dirty="0" smtClean="0"/>
              <a:t> near </a:t>
            </a:r>
            <a:r>
              <a:rPr lang="en-US" b="1" u="sng" dirty="0" smtClean="0"/>
              <a:t>an</a:t>
            </a:r>
            <a:r>
              <a:rPr lang="en-US" dirty="0" smtClean="0"/>
              <a:t> </a:t>
            </a:r>
            <a:r>
              <a:rPr lang="en-US" b="1" u="sng" dirty="0" smtClean="0"/>
              <a:t>industrious</a:t>
            </a:r>
            <a:r>
              <a:rPr lang="en-US" dirty="0" smtClean="0"/>
              <a:t> area.</a:t>
            </a:r>
          </a:p>
          <a:p>
            <a:pPr>
              <a:buNone/>
            </a:pPr>
            <a:r>
              <a:rPr lang="en-US" dirty="0" smtClean="0"/>
              <a:t>  A. don't </a:t>
            </a:r>
          </a:p>
          <a:p>
            <a:pPr>
              <a:buNone/>
            </a:pPr>
            <a:r>
              <a:rPr lang="en-US" dirty="0" smtClean="0"/>
              <a:t>  B. living </a:t>
            </a:r>
          </a:p>
          <a:p>
            <a:pPr>
              <a:buNone/>
            </a:pPr>
            <a:r>
              <a:rPr lang="en-US" dirty="0" smtClean="0"/>
              <a:t>  C. an</a:t>
            </a:r>
          </a:p>
          <a:p>
            <a:pPr>
              <a:buNone/>
            </a:pPr>
            <a:r>
              <a:rPr lang="en-US" dirty="0" smtClean="0"/>
              <a:t>  D. industrious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10. There </a:t>
            </a:r>
            <a:r>
              <a:rPr lang="en-US" b="1" u="sng" dirty="0" smtClean="0"/>
              <a:t>was</a:t>
            </a:r>
            <a:r>
              <a:rPr lang="en-US" dirty="0" smtClean="0"/>
              <a:t> a lot of </a:t>
            </a:r>
            <a:r>
              <a:rPr lang="en-US" b="1" u="sng" dirty="0" smtClean="0"/>
              <a:t>rubbish</a:t>
            </a:r>
            <a:r>
              <a:rPr lang="en-US" dirty="0" smtClean="0"/>
              <a:t> at the </a:t>
            </a:r>
            <a:r>
              <a:rPr lang="en-US" b="1" u="sng" dirty="0" smtClean="0"/>
              <a:t>backside</a:t>
            </a:r>
            <a:r>
              <a:rPr lang="en-US" dirty="0" smtClean="0"/>
              <a:t> of the </a:t>
            </a:r>
            <a:r>
              <a:rPr lang="en-US" b="1" u="sng" dirty="0" smtClean="0"/>
              <a:t>factory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was </a:t>
            </a:r>
          </a:p>
          <a:p>
            <a:pPr>
              <a:buNone/>
            </a:pPr>
            <a:r>
              <a:rPr lang="en-US" dirty="0" smtClean="0"/>
              <a:t>  B. rubbish </a:t>
            </a:r>
          </a:p>
          <a:p>
            <a:pPr>
              <a:buNone/>
            </a:pPr>
            <a:r>
              <a:rPr lang="en-US" dirty="0" smtClean="0"/>
              <a:t>  C. backside</a:t>
            </a:r>
          </a:p>
          <a:p>
            <a:pPr>
              <a:buNone/>
            </a:pPr>
            <a:r>
              <a:rPr lang="en-US" dirty="0" smtClean="0"/>
              <a:t>  D. factory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9. I </a:t>
            </a:r>
            <a:r>
              <a:rPr lang="en-US" b="1" u="sng" dirty="0" smtClean="0"/>
              <a:t>don't</a:t>
            </a:r>
            <a:r>
              <a:rPr lang="en-US" dirty="0" smtClean="0"/>
              <a:t> like </a:t>
            </a:r>
            <a:r>
              <a:rPr lang="en-US" b="1" u="sng" dirty="0" smtClean="0"/>
              <a:t>living</a:t>
            </a:r>
            <a:r>
              <a:rPr lang="en-US" dirty="0" smtClean="0"/>
              <a:t> near </a:t>
            </a:r>
            <a:r>
              <a:rPr lang="en-US" b="1" u="sng" dirty="0" smtClean="0"/>
              <a:t>an</a:t>
            </a:r>
            <a:r>
              <a:rPr lang="en-US" dirty="0" smtClean="0"/>
              <a:t> </a:t>
            </a:r>
            <a:r>
              <a:rPr lang="en-US" b="1" u="sng" dirty="0" smtClean="0"/>
              <a:t>industrious</a:t>
            </a:r>
            <a:r>
              <a:rPr lang="en-US" dirty="0" smtClean="0"/>
              <a:t> area.</a:t>
            </a:r>
          </a:p>
          <a:p>
            <a:pPr>
              <a:buNone/>
            </a:pPr>
            <a:r>
              <a:rPr lang="en-US" dirty="0" smtClean="0"/>
              <a:t>  A. don't </a:t>
            </a:r>
          </a:p>
          <a:p>
            <a:pPr>
              <a:buNone/>
            </a:pPr>
            <a:r>
              <a:rPr lang="en-US" dirty="0" smtClean="0"/>
              <a:t>  B. living </a:t>
            </a:r>
          </a:p>
          <a:p>
            <a:pPr>
              <a:buNone/>
            </a:pPr>
            <a:r>
              <a:rPr lang="en-US" dirty="0" smtClean="0"/>
              <a:t>  C. an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industrious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10. There </a:t>
            </a:r>
            <a:r>
              <a:rPr lang="en-US" b="1" u="sng" dirty="0" smtClean="0"/>
              <a:t>was</a:t>
            </a:r>
            <a:r>
              <a:rPr lang="en-US" dirty="0" smtClean="0"/>
              <a:t> a lot of </a:t>
            </a:r>
            <a:r>
              <a:rPr lang="en-US" b="1" u="sng" dirty="0" smtClean="0"/>
              <a:t>rubbish</a:t>
            </a:r>
            <a:r>
              <a:rPr lang="en-US" dirty="0" smtClean="0"/>
              <a:t> at the </a:t>
            </a:r>
            <a:r>
              <a:rPr lang="en-US" b="1" u="sng" dirty="0" smtClean="0"/>
              <a:t>backside</a:t>
            </a:r>
            <a:r>
              <a:rPr lang="en-US" dirty="0" smtClean="0"/>
              <a:t> of the </a:t>
            </a:r>
            <a:r>
              <a:rPr lang="en-US" b="1" u="sng" dirty="0" smtClean="0"/>
              <a:t>factory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was </a:t>
            </a:r>
          </a:p>
          <a:p>
            <a:pPr>
              <a:buNone/>
            </a:pPr>
            <a:r>
              <a:rPr lang="en-US" dirty="0" smtClean="0"/>
              <a:t>  B. rubbish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backside</a:t>
            </a:r>
          </a:p>
          <a:p>
            <a:pPr>
              <a:buNone/>
            </a:pPr>
            <a:r>
              <a:rPr lang="en-US" dirty="0" smtClean="0"/>
              <a:t>  D. factory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11. </a:t>
            </a:r>
            <a:r>
              <a:rPr lang="en-US" b="1" u="sng" dirty="0" smtClean="0"/>
              <a:t>Them</a:t>
            </a:r>
            <a:r>
              <a:rPr lang="en-US" dirty="0" smtClean="0"/>
              <a:t> feel that </a:t>
            </a:r>
            <a:r>
              <a:rPr lang="en-US" b="1" u="sng" dirty="0" smtClean="0"/>
              <a:t>some action</a:t>
            </a:r>
            <a:r>
              <a:rPr lang="en-US" dirty="0" smtClean="0"/>
              <a:t> must be taken </a:t>
            </a:r>
            <a:r>
              <a:rPr lang="en-US" b="1" u="sng" dirty="0" smtClean="0"/>
              <a:t>before</a:t>
            </a:r>
            <a:r>
              <a:rPr lang="en-US" dirty="0" smtClean="0"/>
              <a:t> it is </a:t>
            </a:r>
            <a:r>
              <a:rPr lang="en-US" b="1" u="sng" dirty="0" smtClean="0"/>
              <a:t>too</a:t>
            </a:r>
            <a:r>
              <a:rPr lang="en-US" dirty="0" smtClean="0"/>
              <a:t> late</a:t>
            </a:r>
          </a:p>
          <a:p>
            <a:pPr>
              <a:buNone/>
            </a:pPr>
            <a:r>
              <a:rPr lang="en-US" dirty="0" smtClean="0"/>
              <a:t>  A. Them</a:t>
            </a:r>
          </a:p>
          <a:p>
            <a:pPr>
              <a:buNone/>
            </a:pPr>
            <a:r>
              <a:rPr lang="en-US" dirty="0" smtClean="0"/>
              <a:t>  B. some action</a:t>
            </a:r>
          </a:p>
          <a:p>
            <a:pPr>
              <a:buNone/>
            </a:pPr>
            <a:r>
              <a:rPr lang="en-US" dirty="0" smtClean="0"/>
              <a:t>  C. before</a:t>
            </a:r>
          </a:p>
          <a:p>
            <a:pPr>
              <a:buNone/>
            </a:pPr>
            <a:r>
              <a:rPr lang="en-US" dirty="0" smtClean="0"/>
              <a:t>  D. too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12. </a:t>
            </a:r>
            <a:r>
              <a:rPr lang="en-US" b="1" u="sng" dirty="0" smtClean="0"/>
              <a:t>The</a:t>
            </a:r>
            <a:r>
              <a:rPr lang="en-US" dirty="0" smtClean="0"/>
              <a:t> reason is that</a:t>
            </a:r>
            <a:r>
              <a:rPr lang="en-US" b="1" dirty="0" smtClean="0"/>
              <a:t> it concerns</a:t>
            </a:r>
            <a:r>
              <a:rPr lang="en-US" dirty="0" smtClean="0"/>
              <a:t> </a:t>
            </a:r>
            <a:r>
              <a:rPr lang="en-US" b="1" u="sng" dirty="0" err="1" smtClean="0"/>
              <a:t>everyones</a:t>
            </a:r>
            <a:r>
              <a:rPr lang="en-US" dirty="0" smtClean="0"/>
              <a:t> living on </a:t>
            </a:r>
            <a:r>
              <a:rPr lang="en-US" b="1" u="sng" dirty="0" smtClean="0"/>
              <a:t>planet Earth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</a:t>
            </a:r>
          </a:p>
          <a:p>
            <a:pPr>
              <a:buNone/>
            </a:pPr>
            <a:r>
              <a:rPr lang="en-US" dirty="0" smtClean="0"/>
              <a:t>  B.  it concerns</a:t>
            </a:r>
          </a:p>
          <a:p>
            <a:pPr>
              <a:buNone/>
            </a:pPr>
            <a:r>
              <a:rPr lang="en-US" dirty="0" smtClean="0"/>
              <a:t>  C. </a:t>
            </a:r>
            <a:r>
              <a:rPr lang="en-US" dirty="0" err="1" smtClean="0"/>
              <a:t>everyones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D. planet Earth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11. </a:t>
            </a:r>
            <a:r>
              <a:rPr lang="en-US" b="1" u="sng" dirty="0" smtClean="0"/>
              <a:t>Them</a:t>
            </a:r>
            <a:r>
              <a:rPr lang="en-US" dirty="0" smtClean="0"/>
              <a:t> feel that </a:t>
            </a:r>
            <a:r>
              <a:rPr lang="en-US" b="1" u="sng" dirty="0" smtClean="0"/>
              <a:t>some action</a:t>
            </a:r>
            <a:r>
              <a:rPr lang="en-US" dirty="0" smtClean="0"/>
              <a:t> must be taken </a:t>
            </a:r>
            <a:r>
              <a:rPr lang="en-US" b="1" u="sng" dirty="0" smtClean="0"/>
              <a:t>before</a:t>
            </a:r>
            <a:r>
              <a:rPr lang="en-US" dirty="0" smtClean="0"/>
              <a:t> it is </a:t>
            </a:r>
            <a:r>
              <a:rPr lang="en-US" b="1" u="sng" dirty="0" smtClean="0"/>
              <a:t>too</a:t>
            </a:r>
            <a:r>
              <a:rPr lang="en-US" dirty="0" smtClean="0"/>
              <a:t> late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Them</a:t>
            </a:r>
          </a:p>
          <a:p>
            <a:pPr>
              <a:buNone/>
            </a:pPr>
            <a:r>
              <a:rPr lang="en-US" dirty="0" smtClean="0"/>
              <a:t>  B. some action</a:t>
            </a:r>
          </a:p>
          <a:p>
            <a:pPr>
              <a:buNone/>
            </a:pPr>
            <a:r>
              <a:rPr lang="en-US" dirty="0" smtClean="0"/>
              <a:t>  C. before</a:t>
            </a:r>
          </a:p>
          <a:p>
            <a:pPr>
              <a:buNone/>
            </a:pPr>
            <a:r>
              <a:rPr lang="en-US" dirty="0" smtClean="0"/>
              <a:t>  D. too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12. </a:t>
            </a:r>
            <a:r>
              <a:rPr lang="en-US" b="1" u="sng" dirty="0" smtClean="0"/>
              <a:t>The</a:t>
            </a:r>
            <a:r>
              <a:rPr lang="en-US" dirty="0" smtClean="0"/>
              <a:t> reason is that</a:t>
            </a:r>
            <a:r>
              <a:rPr lang="en-US" b="1" dirty="0" smtClean="0"/>
              <a:t> it concerns</a:t>
            </a:r>
            <a:r>
              <a:rPr lang="en-US" dirty="0" smtClean="0"/>
              <a:t> </a:t>
            </a:r>
            <a:r>
              <a:rPr lang="en-US" b="1" u="sng" dirty="0" err="1" smtClean="0"/>
              <a:t>everyones</a:t>
            </a:r>
            <a:r>
              <a:rPr lang="en-US" dirty="0" smtClean="0"/>
              <a:t> living on </a:t>
            </a:r>
            <a:r>
              <a:rPr lang="en-US" b="1" u="sng" dirty="0" smtClean="0"/>
              <a:t>planet Earth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</a:t>
            </a:r>
          </a:p>
          <a:p>
            <a:pPr>
              <a:buNone/>
            </a:pPr>
            <a:r>
              <a:rPr lang="en-US" dirty="0" smtClean="0"/>
              <a:t>  B.  it concerns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</a:t>
            </a:r>
            <a:r>
              <a:rPr lang="en-US" dirty="0" err="1" smtClean="0"/>
              <a:t>everyones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D. planet Earth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13. It </a:t>
            </a:r>
            <a:r>
              <a:rPr lang="en-US" b="1" u="sng" dirty="0" smtClean="0"/>
              <a:t>has given</a:t>
            </a:r>
            <a:r>
              <a:rPr lang="en-US" dirty="0" smtClean="0"/>
              <a:t> significance </a:t>
            </a:r>
            <a:r>
              <a:rPr lang="en-US" b="1" u="sng" dirty="0" smtClean="0"/>
              <a:t>because the</a:t>
            </a:r>
            <a:r>
              <a:rPr lang="en-US" dirty="0" smtClean="0"/>
              <a:t> environment </a:t>
            </a:r>
            <a:r>
              <a:rPr lang="en-US" b="1" u="sng" dirty="0" smtClean="0"/>
              <a:t>problem</a:t>
            </a:r>
            <a:r>
              <a:rPr lang="en-US" dirty="0" smtClean="0"/>
              <a:t> is a global </a:t>
            </a:r>
            <a:r>
              <a:rPr lang="en-US" b="1" u="sng" dirty="0" smtClean="0"/>
              <a:t>one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has given</a:t>
            </a:r>
          </a:p>
          <a:p>
            <a:pPr>
              <a:buNone/>
            </a:pPr>
            <a:r>
              <a:rPr lang="en-US" dirty="0" smtClean="0"/>
              <a:t>  B. because the</a:t>
            </a:r>
          </a:p>
          <a:p>
            <a:pPr>
              <a:buNone/>
            </a:pPr>
            <a:r>
              <a:rPr lang="en-US" dirty="0" smtClean="0"/>
              <a:t>  C. problem</a:t>
            </a:r>
          </a:p>
          <a:p>
            <a:pPr>
              <a:buNone/>
            </a:pPr>
            <a:r>
              <a:rPr lang="en-US" dirty="0" smtClean="0"/>
              <a:t>  D. one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14.Recently, the </a:t>
            </a:r>
            <a:r>
              <a:rPr lang="en-US" b="1" u="sng" dirty="0" smtClean="0"/>
              <a:t>world head</a:t>
            </a:r>
            <a:r>
              <a:rPr lang="en-US" dirty="0" smtClean="0"/>
              <a:t> of government </a:t>
            </a:r>
            <a:r>
              <a:rPr lang="en-US" b="1" u="sng" dirty="0" smtClean="0"/>
              <a:t>met</a:t>
            </a:r>
            <a:r>
              <a:rPr lang="en-US" dirty="0" smtClean="0"/>
              <a:t> in Rio de Janeiro </a:t>
            </a:r>
            <a:r>
              <a:rPr lang="en-US" b="1" u="sng" dirty="0" smtClean="0"/>
              <a:t>to</a:t>
            </a:r>
            <a:r>
              <a:rPr lang="en-US" u="sng" dirty="0" smtClean="0"/>
              <a:t> </a:t>
            </a:r>
            <a:r>
              <a:rPr lang="en-US" b="1" u="sng" dirty="0" smtClean="0"/>
              <a:t>discuss</a:t>
            </a:r>
            <a:r>
              <a:rPr lang="en-US" dirty="0" smtClean="0"/>
              <a:t> </a:t>
            </a:r>
            <a:r>
              <a:rPr lang="en-US" b="1" u="sng" dirty="0" smtClean="0"/>
              <a:t>this</a:t>
            </a:r>
            <a:r>
              <a:rPr lang="en-US" dirty="0" smtClean="0"/>
              <a:t> problem.</a:t>
            </a:r>
          </a:p>
          <a:p>
            <a:pPr>
              <a:buNone/>
            </a:pPr>
            <a:r>
              <a:rPr lang="en-US" dirty="0" smtClean="0"/>
              <a:t>  A. world head</a:t>
            </a:r>
          </a:p>
          <a:p>
            <a:pPr>
              <a:buNone/>
            </a:pPr>
            <a:r>
              <a:rPr lang="en-US" dirty="0" smtClean="0"/>
              <a:t>  B. met</a:t>
            </a:r>
          </a:p>
          <a:p>
            <a:pPr>
              <a:buNone/>
            </a:pPr>
            <a:r>
              <a:rPr lang="en-US" dirty="0" smtClean="0"/>
              <a:t>  C. to discuss</a:t>
            </a:r>
          </a:p>
          <a:p>
            <a:pPr>
              <a:buNone/>
            </a:pPr>
            <a:r>
              <a:rPr lang="en-US" dirty="0" smtClean="0"/>
              <a:t>  D. this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13. It </a:t>
            </a:r>
            <a:r>
              <a:rPr lang="en-US" b="1" u="sng" dirty="0" smtClean="0"/>
              <a:t>has given</a:t>
            </a:r>
            <a:r>
              <a:rPr lang="en-US" dirty="0" smtClean="0"/>
              <a:t> significance </a:t>
            </a:r>
            <a:r>
              <a:rPr lang="en-US" b="1" u="sng" dirty="0" smtClean="0"/>
              <a:t>because the</a:t>
            </a:r>
            <a:r>
              <a:rPr lang="en-US" dirty="0" smtClean="0"/>
              <a:t> environment </a:t>
            </a:r>
            <a:r>
              <a:rPr lang="en-US" b="1" u="sng" dirty="0" smtClean="0"/>
              <a:t>problem</a:t>
            </a:r>
            <a:r>
              <a:rPr lang="en-US" dirty="0" smtClean="0"/>
              <a:t> is a global </a:t>
            </a:r>
            <a:r>
              <a:rPr lang="en-US" b="1" u="sng" dirty="0" smtClean="0"/>
              <a:t>one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has given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because the</a:t>
            </a:r>
          </a:p>
          <a:p>
            <a:pPr>
              <a:buNone/>
            </a:pPr>
            <a:r>
              <a:rPr lang="en-US" dirty="0" smtClean="0"/>
              <a:t>  C. problem</a:t>
            </a:r>
          </a:p>
          <a:p>
            <a:pPr>
              <a:buNone/>
            </a:pPr>
            <a:r>
              <a:rPr lang="en-US" dirty="0" smtClean="0"/>
              <a:t>  D. one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14.Recently, the </a:t>
            </a:r>
            <a:r>
              <a:rPr lang="en-US" b="1" u="sng" dirty="0" smtClean="0"/>
              <a:t>world head</a:t>
            </a:r>
            <a:r>
              <a:rPr lang="en-US" dirty="0" smtClean="0"/>
              <a:t> of government </a:t>
            </a:r>
            <a:r>
              <a:rPr lang="en-US" b="1" u="sng" dirty="0" smtClean="0"/>
              <a:t>met</a:t>
            </a:r>
            <a:r>
              <a:rPr lang="en-US" dirty="0" smtClean="0"/>
              <a:t> in Rio de Janeiro </a:t>
            </a:r>
            <a:r>
              <a:rPr lang="en-US" b="1" u="sng" dirty="0" smtClean="0"/>
              <a:t>to</a:t>
            </a:r>
            <a:r>
              <a:rPr lang="en-US" u="sng" dirty="0" smtClean="0"/>
              <a:t> </a:t>
            </a:r>
            <a:r>
              <a:rPr lang="en-US" b="1" u="sng" dirty="0" smtClean="0"/>
              <a:t>discuss</a:t>
            </a:r>
            <a:r>
              <a:rPr lang="en-US" dirty="0" smtClean="0"/>
              <a:t> </a:t>
            </a:r>
            <a:r>
              <a:rPr lang="en-US" b="1" u="sng" dirty="0" smtClean="0"/>
              <a:t>this</a:t>
            </a:r>
            <a:r>
              <a:rPr lang="en-US" dirty="0" smtClean="0"/>
              <a:t> problem.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world head</a:t>
            </a:r>
          </a:p>
          <a:p>
            <a:pPr>
              <a:buNone/>
            </a:pPr>
            <a:r>
              <a:rPr lang="en-US" dirty="0" smtClean="0"/>
              <a:t>  B. met</a:t>
            </a:r>
          </a:p>
          <a:p>
            <a:pPr>
              <a:buNone/>
            </a:pPr>
            <a:r>
              <a:rPr lang="en-US" dirty="0" smtClean="0"/>
              <a:t>  C. to discuss</a:t>
            </a:r>
          </a:p>
          <a:p>
            <a:pPr>
              <a:buNone/>
            </a:pPr>
            <a:r>
              <a:rPr lang="en-US" dirty="0" smtClean="0"/>
              <a:t>  D. this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15. Trees </a:t>
            </a:r>
            <a:r>
              <a:rPr lang="en-US" b="1" u="sng" dirty="0" smtClean="0"/>
              <a:t>minimize</a:t>
            </a:r>
            <a:r>
              <a:rPr lang="en-US" dirty="0" smtClean="0"/>
              <a:t> depletion </a:t>
            </a:r>
            <a:r>
              <a:rPr lang="en-US" b="1" u="sng" dirty="0" smtClean="0"/>
              <a:t>in a ozone</a:t>
            </a:r>
            <a:r>
              <a:rPr lang="en-US" dirty="0" smtClean="0"/>
              <a:t> layer </a:t>
            </a:r>
            <a:r>
              <a:rPr lang="en-US" b="1" u="sng" dirty="0" smtClean="0"/>
              <a:t>by absorbing</a:t>
            </a:r>
            <a:r>
              <a:rPr lang="en-US" dirty="0" smtClean="0"/>
              <a:t> carbon dioxide and </a:t>
            </a:r>
            <a:r>
              <a:rPr lang="en-US" b="1" u="sng" dirty="0" smtClean="0"/>
              <a:t>other</a:t>
            </a:r>
            <a:r>
              <a:rPr lang="en-US" u="sng" dirty="0" smtClean="0"/>
              <a:t> </a:t>
            </a:r>
            <a:r>
              <a:rPr lang="en-US" b="1" u="sng" dirty="0" smtClean="0"/>
              <a:t>harmful</a:t>
            </a:r>
            <a:r>
              <a:rPr lang="en-US" dirty="0" smtClean="0"/>
              <a:t> gases.</a:t>
            </a:r>
          </a:p>
          <a:p>
            <a:pPr>
              <a:buNone/>
            </a:pPr>
            <a:r>
              <a:rPr lang="en-US" dirty="0" smtClean="0"/>
              <a:t>  A. minimize</a:t>
            </a:r>
          </a:p>
          <a:p>
            <a:pPr>
              <a:buNone/>
            </a:pPr>
            <a:r>
              <a:rPr lang="en-US" dirty="0" smtClean="0"/>
              <a:t>  B. in a ozone</a:t>
            </a:r>
          </a:p>
          <a:p>
            <a:pPr>
              <a:buNone/>
            </a:pPr>
            <a:r>
              <a:rPr lang="en-US" dirty="0" smtClean="0"/>
              <a:t>  C. by absorbing</a:t>
            </a:r>
          </a:p>
          <a:p>
            <a:pPr>
              <a:buNone/>
            </a:pPr>
            <a:r>
              <a:rPr lang="en-US" dirty="0" smtClean="0"/>
              <a:t>  D. other harmful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16. Let us </a:t>
            </a:r>
            <a:r>
              <a:rPr lang="en-US" b="1" u="sng" dirty="0" smtClean="0"/>
              <a:t>worked together</a:t>
            </a:r>
            <a:r>
              <a:rPr lang="en-US" b="1" dirty="0" smtClean="0"/>
              <a:t> </a:t>
            </a:r>
            <a:r>
              <a:rPr lang="en-US" dirty="0" smtClean="0"/>
              <a:t>to make the world a </a:t>
            </a:r>
            <a:r>
              <a:rPr lang="en-US" b="1" u="sng" dirty="0" smtClean="0"/>
              <a:t>cleaner</a:t>
            </a:r>
            <a:r>
              <a:rPr lang="en-US" dirty="0" smtClean="0"/>
              <a:t> and </a:t>
            </a:r>
            <a:r>
              <a:rPr lang="en-US" b="1" u="sng" dirty="0" smtClean="0"/>
              <a:t>healthier</a:t>
            </a:r>
            <a:r>
              <a:rPr lang="en-US" dirty="0" smtClean="0"/>
              <a:t> place to </a:t>
            </a:r>
            <a:r>
              <a:rPr lang="en-US" b="1" u="sng" dirty="0" smtClean="0"/>
              <a:t>live</a:t>
            </a:r>
            <a:r>
              <a:rPr lang="en-US" u="sng" dirty="0" smtClean="0"/>
              <a:t> </a:t>
            </a:r>
            <a:r>
              <a:rPr lang="en-US" b="1" u="sng" dirty="0" smtClean="0"/>
              <a:t>in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worked together</a:t>
            </a:r>
          </a:p>
          <a:p>
            <a:pPr>
              <a:buNone/>
            </a:pPr>
            <a:r>
              <a:rPr lang="en-US" dirty="0" smtClean="0"/>
              <a:t>  B. cleaner</a:t>
            </a:r>
          </a:p>
          <a:p>
            <a:pPr>
              <a:buNone/>
            </a:pPr>
            <a:r>
              <a:rPr lang="en-US" dirty="0" smtClean="0"/>
              <a:t>  C. healthier</a:t>
            </a:r>
          </a:p>
          <a:p>
            <a:pPr>
              <a:buNone/>
            </a:pPr>
            <a:r>
              <a:rPr lang="en-US" dirty="0" smtClean="0"/>
              <a:t>  D. live in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15. Trees </a:t>
            </a:r>
            <a:r>
              <a:rPr lang="en-US" b="1" u="sng" dirty="0" smtClean="0"/>
              <a:t>minimize</a:t>
            </a:r>
            <a:r>
              <a:rPr lang="en-US" dirty="0" smtClean="0"/>
              <a:t> depletion </a:t>
            </a:r>
            <a:r>
              <a:rPr lang="en-US" b="1" u="sng" dirty="0" smtClean="0"/>
              <a:t>in a ozone</a:t>
            </a:r>
            <a:r>
              <a:rPr lang="en-US" dirty="0" smtClean="0"/>
              <a:t> layer </a:t>
            </a:r>
            <a:r>
              <a:rPr lang="en-US" b="1" u="sng" dirty="0" smtClean="0"/>
              <a:t>by absorbing</a:t>
            </a:r>
            <a:r>
              <a:rPr lang="en-US" dirty="0" smtClean="0"/>
              <a:t> carbon dioxide and </a:t>
            </a:r>
            <a:r>
              <a:rPr lang="en-US" b="1" u="sng" dirty="0" smtClean="0"/>
              <a:t>other</a:t>
            </a:r>
            <a:r>
              <a:rPr lang="en-US" u="sng" dirty="0" smtClean="0"/>
              <a:t> </a:t>
            </a:r>
            <a:r>
              <a:rPr lang="en-US" b="1" u="sng" dirty="0" smtClean="0"/>
              <a:t>harmful</a:t>
            </a:r>
            <a:r>
              <a:rPr lang="en-US" dirty="0" smtClean="0"/>
              <a:t> gases.</a:t>
            </a:r>
          </a:p>
          <a:p>
            <a:pPr>
              <a:buNone/>
            </a:pPr>
            <a:r>
              <a:rPr lang="en-US" dirty="0" smtClean="0"/>
              <a:t>  A. minimize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in a ozone</a:t>
            </a:r>
          </a:p>
          <a:p>
            <a:pPr>
              <a:buNone/>
            </a:pPr>
            <a:r>
              <a:rPr lang="en-US" dirty="0" smtClean="0"/>
              <a:t>  C. by absorbing</a:t>
            </a:r>
          </a:p>
          <a:p>
            <a:pPr>
              <a:buNone/>
            </a:pPr>
            <a:r>
              <a:rPr lang="en-US" dirty="0" smtClean="0"/>
              <a:t>  D. other harmful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16. Let us </a:t>
            </a:r>
            <a:r>
              <a:rPr lang="en-US" b="1" u="sng" dirty="0" smtClean="0"/>
              <a:t>worked together</a:t>
            </a:r>
            <a:r>
              <a:rPr lang="en-US" b="1" dirty="0" smtClean="0"/>
              <a:t> </a:t>
            </a:r>
            <a:r>
              <a:rPr lang="en-US" dirty="0" smtClean="0"/>
              <a:t>to make the world a </a:t>
            </a:r>
            <a:r>
              <a:rPr lang="en-US" b="1" u="sng" dirty="0" smtClean="0"/>
              <a:t>cleaner</a:t>
            </a:r>
            <a:r>
              <a:rPr lang="en-US" dirty="0" smtClean="0"/>
              <a:t> and </a:t>
            </a:r>
            <a:r>
              <a:rPr lang="en-US" b="1" u="sng" dirty="0" smtClean="0"/>
              <a:t>healthier</a:t>
            </a:r>
            <a:r>
              <a:rPr lang="en-US" dirty="0" smtClean="0"/>
              <a:t> place to </a:t>
            </a:r>
            <a:r>
              <a:rPr lang="en-US" b="1" u="sng" dirty="0" smtClean="0"/>
              <a:t>live</a:t>
            </a:r>
            <a:r>
              <a:rPr lang="en-US" u="sng" dirty="0" smtClean="0"/>
              <a:t> </a:t>
            </a:r>
            <a:r>
              <a:rPr lang="en-US" b="1" u="sng" dirty="0" smtClean="0"/>
              <a:t>in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worked together</a:t>
            </a:r>
          </a:p>
          <a:p>
            <a:pPr>
              <a:buNone/>
            </a:pPr>
            <a:r>
              <a:rPr lang="en-US" dirty="0" smtClean="0"/>
              <a:t>  B. cleaner</a:t>
            </a:r>
          </a:p>
          <a:p>
            <a:pPr>
              <a:buNone/>
            </a:pPr>
            <a:r>
              <a:rPr lang="en-US" dirty="0" smtClean="0"/>
              <a:t>  C. healthier</a:t>
            </a:r>
          </a:p>
          <a:p>
            <a:pPr>
              <a:buNone/>
            </a:pPr>
            <a:r>
              <a:rPr lang="en-US" dirty="0" smtClean="0"/>
              <a:t>  D. live in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17. </a:t>
            </a:r>
            <a:r>
              <a:rPr lang="en-US" b="1" u="sng" dirty="0" smtClean="0"/>
              <a:t>The</a:t>
            </a:r>
            <a:r>
              <a:rPr lang="en-US" dirty="0" smtClean="0"/>
              <a:t> KBSM program </a:t>
            </a:r>
            <a:r>
              <a:rPr lang="en-US" b="1" u="sng" dirty="0" err="1" smtClean="0"/>
              <a:t>recomends</a:t>
            </a:r>
            <a:r>
              <a:rPr lang="en-US" dirty="0" smtClean="0"/>
              <a:t> </a:t>
            </a:r>
            <a:r>
              <a:rPr lang="en-US" b="1" u="sng" dirty="0" smtClean="0"/>
              <a:t>the</a:t>
            </a:r>
            <a:r>
              <a:rPr lang="en-US" dirty="0" smtClean="0"/>
              <a:t> teaching </a:t>
            </a:r>
            <a:r>
              <a:rPr lang="en-US" b="1" u="sng" dirty="0" smtClean="0"/>
              <a:t>of moral values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</a:t>
            </a:r>
          </a:p>
          <a:p>
            <a:pPr>
              <a:buNone/>
            </a:pPr>
            <a:r>
              <a:rPr lang="en-US" dirty="0" smtClean="0"/>
              <a:t>  B. </a:t>
            </a:r>
            <a:r>
              <a:rPr lang="en-US" dirty="0" err="1" smtClean="0"/>
              <a:t>recomends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C. the</a:t>
            </a:r>
          </a:p>
          <a:p>
            <a:pPr>
              <a:buNone/>
            </a:pPr>
            <a:r>
              <a:rPr lang="en-US" dirty="0" smtClean="0"/>
              <a:t>  D. of moral values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18. Find Five students </a:t>
            </a:r>
            <a:r>
              <a:rPr lang="en-US" b="1" u="sng" dirty="0" smtClean="0"/>
              <a:t>required</a:t>
            </a:r>
            <a:r>
              <a:rPr lang="en-US" dirty="0" smtClean="0"/>
              <a:t> to learn </a:t>
            </a:r>
            <a:r>
              <a:rPr lang="en-US" b="1" u="sng" dirty="0" smtClean="0"/>
              <a:t>the</a:t>
            </a:r>
            <a:r>
              <a:rPr lang="en-US" dirty="0" smtClean="0"/>
              <a:t> moral values </a:t>
            </a:r>
            <a:r>
              <a:rPr lang="en-US" b="1" u="sng" dirty="0" smtClean="0"/>
              <a:t>of justice</a:t>
            </a:r>
            <a:r>
              <a:rPr lang="en-US" dirty="0" smtClean="0"/>
              <a:t>, moderation </a:t>
            </a:r>
            <a:r>
              <a:rPr lang="en-US" b="1" u="sng" dirty="0" smtClean="0"/>
              <a:t>and</a:t>
            </a:r>
            <a:r>
              <a:rPr lang="en-US" dirty="0" smtClean="0"/>
              <a:t> rationality.</a:t>
            </a:r>
          </a:p>
          <a:p>
            <a:pPr>
              <a:buNone/>
            </a:pPr>
            <a:r>
              <a:rPr lang="en-US" dirty="0" smtClean="0"/>
              <a:t>  A. required</a:t>
            </a:r>
          </a:p>
          <a:p>
            <a:pPr>
              <a:buNone/>
            </a:pPr>
            <a:r>
              <a:rPr lang="en-US" dirty="0" smtClean="0"/>
              <a:t>  B. the</a:t>
            </a:r>
          </a:p>
          <a:p>
            <a:pPr>
              <a:buNone/>
            </a:pPr>
            <a:r>
              <a:rPr lang="en-US" dirty="0" smtClean="0"/>
              <a:t>  C. of justice</a:t>
            </a:r>
          </a:p>
          <a:p>
            <a:pPr>
              <a:buNone/>
            </a:pPr>
            <a:r>
              <a:rPr lang="en-US" dirty="0" smtClean="0"/>
              <a:t>  D. and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17. </a:t>
            </a:r>
            <a:r>
              <a:rPr lang="en-US" b="1" u="sng" dirty="0" smtClean="0"/>
              <a:t>The</a:t>
            </a:r>
            <a:r>
              <a:rPr lang="en-US" dirty="0" smtClean="0"/>
              <a:t> KBSM program </a:t>
            </a:r>
            <a:r>
              <a:rPr lang="en-US" b="1" u="sng" dirty="0" err="1" smtClean="0"/>
              <a:t>recomends</a:t>
            </a:r>
            <a:r>
              <a:rPr lang="en-US" dirty="0" smtClean="0"/>
              <a:t> </a:t>
            </a:r>
            <a:r>
              <a:rPr lang="en-US" b="1" u="sng" dirty="0" smtClean="0"/>
              <a:t>the</a:t>
            </a:r>
            <a:r>
              <a:rPr lang="en-US" dirty="0" smtClean="0"/>
              <a:t> teaching </a:t>
            </a:r>
            <a:r>
              <a:rPr lang="en-US" b="1" u="sng" dirty="0" smtClean="0"/>
              <a:t>of moral values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</a:t>
            </a:r>
            <a:r>
              <a:rPr lang="en-US" dirty="0" err="1" smtClean="0"/>
              <a:t>recomends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C. the</a:t>
            </a:r>
          </a:p>
          <a:p>
            <a:pPr>
              <a:buNone/>
            </a:pPr>
            <a:r>
              <a:rPr lang="en-US" dirty="0" smtClean="0"/>
              <a:t>  D. of moral values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18. Find Five students </a:t>
            </a:r>
            <a:r>
              <a:rPr lang="en-US" b="1" u="sng" dirty="0" smtClean="0"/>
              <a:t>required</a:t>
            </a:r>
            <a:r>
              <a:rPr lang="en-US" dirty="0" smtClean="0"/>
              <a:t> to learn </a:t>
            </a:r>
            <a:r>
              <a:rPr lang="en-US" b="1" u="sng" dirty="0" smtClean="0"/>
              <a:t>the</a:t>
            </a:r>
            <a:r>
              <a:rPr lang="en-US" dirty="0" smtClean="0"/>
              <a:t> moral values </a:t>
            </a:r>
            <a:r>
              <a:rPr lang="en-US" b="1" u="sng" dirty="0" smtClean="0"/>
              <a:t>of justice</a:t>
            </a:r>
            <a:r>
              <a:rPr lang="en-US" dirty="0" smtClean="0"/>
              <a:t>, moderation </a:t>
            </a:r>
            <a:r>
              <a:rPr lang="en-US" b="1" u="sng" dirty="0" smtClean="0"/>
              <a:t>and</a:t>
            </a:r>
            <a:r>
              <a:rPr lang="en-US" dirty="0" smtClean="0"/>
              <a:t> rationality.</a:t>
            </a:r>
          </a:p>
          <a:p>
            <a:pPr>
              <a:buNone/>
            </a:pPr>
            <a:r>
              <a:rPr lang="en-US" dirty="0" smtClean="0"/>
              <a:t>  A. required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the</a:t>
            </a:r>
          </a:p>
          <a:p>
            <a:pPr>
              <a:buNone/>
            </a:pPr>
            <a:r>
              <a:rPr lang="en-US" dirty="0" smtClean="0"/>
              <a:t>  C. of justice</a:t>
            </a:r>
          </a:p>
          <a:p>
            <a:pPr>
              <a:buNone/>
            </a:pPr>
            <a:r>
              <a:rPr lang="en-US" dirty="0" smtClean="0"/>
              <a:t>  D. and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1. </a:t>
            </a:r>
            <a:r>
              <a:rPr lang="en-US" b="1" u="sng" dirty="0" smtClean="0"/>
              <a:t>My</a:t>
            </a:r>
            <a:r>
              <a:rPr lang="en-US" dirty="0" smtClean="0"/>
              <a:t> </a:t>
            </a:r>
            <a:r>
              <a:rPr lang="en-US" b="1" u="sng" dirty="0" smtClean="0"/>
              <a:t>cousin</a:t>
            </a:r>
            <a:r>
              <a:rPr lang="en-US" dirty="0" smtClean="0"/>
              <a:t> </a:t>
            </a:r>
            <a:r>
              <a:rPr lang="en-US" b="1" u="sng" dirty="0" smtClean="0"/>
              <a:t>married with a</a:t>
            </a:r>
            <a:r>
              <a:rPr lang="en-US" dirty="0" smtClean="0"/>
              <a:t> </a:t>
            </a:r>
            <a:r>
              <a:rPr lang="en-US" b="1" u="sng" dirty="0" smtClean="0"/>
              <a:t>doctor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My </a:t>
            </a:r>
          </a:p>
          <a:p>
            <a:pPr>
              <a:buNone/>
            </a:pPr>
            <a:r>
              <a:rPr lang="en-US" dirty="0" smtClean="0"/>
              <a:t>  B. cousin</a:t>
            </a:r>
          </a:p>
          <a:p>
            <a:pPr>
              <a:buNone/>
            </a:pPr>
            <a:r>
              <a:rPr lang="en-US" dirty="0" smtClean="0"/>
              <a:t>  C. married with a</a:t>
            </a:r>
          </a:p>
          <a:p>
            <a:pPr>
              <a:buNone/>
            </a:pPr>
            <a:r>
              <a:rPr lang="en-US" dirty="0" smtClean="0"/>
              <a:t>  D. doctor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2. The </a:t>
            </a:r>
            <a:r>
              <a:rPr lang="en-US" b="1" u="sng" dirty="0" smtClean="0"/>
              <a:t>school</a:t>
            </a:r>
            <a:r>
              <a:rPr lang="en-US" dirty="0" smtClean="0"/>
              <a:t> held </a:t>
            </a:r>
            <a:r>
              <a:rPr lang="en-US" b="1" u="sng" dirty="0" smtClean="0"/>
              <a:t>a</a:t>
            </a:r>
            <a:r>
              <a:rPr lang="en-US" dirty="0" smtClean="0"/>
              <a:t> walkathon </a:t>
            </a:r>
            <a:r>
              <a:rPr lang="en-US" b="1" u="sng" dirty="0" smtClean="0"/>
              <a:t>to</a:t>
            </a:r>
            <a:r>
              <a:rPr lang="en-US" dirty="0" smtClean="0"/>
              <a:t> raise </a:t>
            </a:r>
            <a:r>
              <a:rPr lang="en-US" b="1" u="sng" dirty="0" smtClean="0"/>
              <a:t>fund</a:t>
            </a:r>
            <a:r>
              <a:rPr lang="en-US" dirty="0" smtClean="0"/>
              <a:t> for the library.   </a:t>
            </a:r>
          </a:p>
          <a:p>
            <a:pPr>
              <a:buNone/>
            </a:pPr>
            <a:r>
              <a:rPr lang="en-US" dirty="0" smtClean="0"/>
              <a:t>  A. school </a:t>
            </a:r>
          </a:p>
          <a:p>
            <a:pPr>
              <a:buNone/>
            </a:pPr>
            <a:r>
              <a:rPr lang="en-US" dirty="0" smtClean="0"/>
              <a:t>  B. a </a:t>
            </a:r>
          </a:p>
          <a:p>
            <a:pPr>
              <a:buNone/>
            </a:pPr>
            <a:r>
              <a:rPr lang="en-US" dirty="0" smtClean="0"/>
              <a:t>  C. to </a:t>
            </a:r>
          </a:p>
          <a:p>
            <a:pPr>
              <a:buNone/>
            </a:pPr>
            <a:r>
              <a:rPr lang="en-US" dirty="0" smtClean="0"/>
              <a:t>  D. fund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19. </a:t>
            </a:r>
            <a:r>
              <a:rPr lang="en-US" b="1" u="sng" dirty="0" smtClean="0"/>
              <a:t>Last year</a:t>
            </a:r>
            <a:r>
              <a:rPr lang="en-US" dirty="0" smtClean="0"/>
              <a:t> we </a:t>
            </a:r>
            <a:r>
              <a:rPr lang="en-US" b="1" u="sng" dirty="0" smtClean="0"/>
              <a:t>learnt</a:t>
            </a:r>
            <a:r>
              <a:rPr lang="en-US" dirty="0" smtClean="0"/>
              <a:t> the values of self-reliance, </a:t>
            </a:r>
            <a:r>
              <a:rPr lang="en-US" b="1" u="sng" dirty="0" smtClean="0"/>
              <a:t>diligent</a:t>
            </a:r>
            <a:r>
              <a:rPr lang="en-US" dirty="0" smtClean="0"/>
              <a:t> and </a:t>
            </a:r>
            <a:r>
              <a:rPr lang="en-US" b="1" u="sng" dirty="0" smtClean="0"/>
              <a:t>public-spiritedness.</a:t>
            </a:r>
          </a:p>
          <a:p>
            <a:pPr>
              <a:buNone/>
            </a:pPr>
            <a:r>
              <a:rPr lang="en-US" dirty="0" smtClean="0"/>
              <a:t>  A. Last year</a:t>
            </a:r>
          </a:p>
          <a:p>
            <a:pPr>
              <a:buNone/>
            </a:pPr>
            <a:r>
              <a:rPr lang="en-US" dirty="0" smtClean="0"/>
              <a:t>  B. learnt</a:t>
            </a:r>
          </a:p>
          <a:p>
            <a:pPr>
              <a:buNone/>
            </a:pPr>
            <a:r>
              <a:rPr lang="en-US" dirty="0" smtClean="0"/>
              <a:t>  C. diligent</a:t>
            </a:r>
          </a:p>
          <a:p>
            <a:pPr>
              <a:buNone/>
            </a:pPr>
            <a:r>
              <a:rPr lang="en-US" dirty="0" smtClean="0"/>
              <a:t>  D. public-spiritedness.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20. Every </a:t>
            </a:r>
            <a:r>
              <a:rPr lang="en-US" b="1" u="sng" dirty="0" smtClean="0"/>
              <a:t>student have</a:t>
            </a:r>
            <a:r>
              <a:rPr lang="en-US" dirty="0" smtClean="0"/>
              <a:t> to </a:t>
            </a:r>
            <a:r>
              <a:rPr lang="en-US" b="1" u="sng" dirty="0" smtClean="0"/>
              <a:t>be aware </a:t>
            </a:r>
            <a:r>
              <a:rPr lang="en-US" dirty="0" smtClean="0"/>
              <a:t>of the difference between </a:t>
            </a:r>
            <a:r>
              <a:rPr lang="en-US" b="1" u="sng" dirty="0" smtClean="0"/>
              <a:t>good values</a:t>
            </a:r>
            <a:r>
              <a:rPr lang="en-US" dirty="0" smtClean="0"/>
              <a:t> and </a:t>
            </a:r>
            <a:r>
              <a:rPr lang="en-US" b="1" u="sng" dirty="0" smtClean="0"/>
              <a:t>bad</a:t>
            </a:r>
            <a:r>
              <a:rPr lang="en-US" u="sng" dirty="0" smtClean="0"/>
              <a:t> </a:t>
            </a:r>
            <a:r>
              <a:rPr lang="en-US" b="1" u="sng" dirty="0" smtClean="0"/>
              <a:t>ones.</a:t>
            </a:r>
          </a:p>
          <a:p>
            <a:pPr>
              <a:buNone/>
            </a:pPr>
            <a:r>
              <a:rPr lang="en-US" dirty="0" smtClean="0"/>
              <a:t>  A. student have</a:t>
            </a:r>
          </a:p>
          <a:p>
            <a:pPr>
              <a:buNone/>
            </a:pPr>
            <a:r>
              <a:rPr lang="en-US" dirty="0" smtClean="0"/>
              <a:t>  B. be aware </a:t>
            </a:r>
          </a:p>
          <a:p>
            <a:pPr>
              <a:buNone/>
            </a:pPr>
            <a:r>
              <a:rPr lang="en-US" dirty="0" smtClean="0"/>
              <a:t>  C. good values</a:t>
            </a:r>
          </a:p>
          <a:p>
            <a:pPr>
              <a:buNone/>
            </a:pPr>
            <a:r>
              <a:rPr lang="en-US" dirty="0" smtClean="0"/>
              <a:t>  D. bad ones.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19. </a:t>
            </a:r>
            <a:r>
              <a:rPr lang="en-US" b="1" u="sng" dirty="0" smtClean="0"/>
              <a:t>Last year</a:t>
            </a:r>
            <a:r>
              <a:rPr lang="en-US" dirty="0" smtClean="0"/>
              <a:t> we </a:t>
            </a:r>
            <a:r>
              <a:rPr lang="en-US" b="1" u="sng" dirty="0" smtClean="0"/>
              <a:t>learnt</a:t>
            </a:r>
            <a:r>
              <a:rPr lang="en-US" dirty="0" smtClean="0"/>
              <a:t> the values of self-reliance, </a:t>
            </a:r>
            <a:r>
              <a:rPr lang="en-US" b="1" u="sng" dirty="0" smtClean="0"/>
              <a:t>diligent</a:t>
            </a:r>
            <a:r>
              <a:rPr lang="en-US" dirty="0" smtClean="0"/>
              <a:t> and </a:t>
            </a:r>
            <a:r>
              <a:rPr lang="en-US" b="1" u="sng" dirty="0" smtClean="0"/>
              <a:t>public-spiritedness.</a:t>
            </a:r>
          </a:p>
          <a:p>
            <a:pPr>
              <a:buNone/>
            </a:pPr>
            <a:r>
              <a:rPr lang="en-US" dirty="0" smtClean="0"/>
              <a:t>  A. Last year</a:t>
            </a:r>
          </a:p>
          <a:p>
            <a:pPr>
              <a:buNone/>
            </a:pPr>
            <a:r>
              <a:rPr lang="en-US" dirty="0" smtClean="0"/>
              <a:t>  B. learnt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diligent</a:t>
            </a:r>
          </a:p>
          <a:p>
            <a:pPr>
              <a:buNone/>
            </a:pPr>
            <a:r>
              <a:rPr lang="en-US" dirty="0" smtClean="0"/>
              <a:t>  D. public-spiritedness.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20. Every </a:t>
            </a:r>
            <a:r>
              <a:rPr lang="en-US" b="1" u="sng" dirty="0" smtClean="0"/>
              <a:t>student have</a:t>
            </a:r>
            <a:r>
              <a:rPr lang="en-US" dirty="0" smtClean="0"/>
              <a:t> to </a:t>
            </a:r>
            <a:r>
              <a:rPr lang="en-US" b="1" u="sng" dirty="0" smtClean="0"/>
              <a:t>be aware </a:t>
            </a:r>
            <a:r>
              <a:rPr lang="en-US" dirty="0" smtClean="0"/>
              <a:t>of the difference between </a:t>
            </a:r>
            <a:r>
              <a:rPr lang="en-US" b="1" u="sng" dirty="0" smtClean="0"/>
              <a:t>good values</a:t>
            </a:r>
            <a:r>
              <a:rPr lang="en-US" dirty="0" smtClean="0"/>
              <a:t> and </a:t>
            </a:r>
            <a:r>
              <a:rPr lang="en-US" b="1" u="sng" dirty="0" smtClean="0"/>
              <a:t>bad</a:t>
            </a:r>
            <a:r>
              <a:rPr lang="en-US" u="sng" dirty="0" smtClean="0"/>
              <a:t> </a:t>
            </a:r>
            <a:r>
              <a:rPr lang="en-US" b="1" u="sng" dirty="0" smtClean="0"/>
              <a:t>ones.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student have</a:t>
            </a:r>
          </a:p>
          <a:p>
            <a:pPr>
              <a:buNone/>
            </a:pPr>
            <a:r>
              <a:rPr lang="en-US" dirty="0" smtClean="0"/>
              <a:t>  B. be aware </a:t>
            </a:r>
          </a:p>
          <a:p>
            <a:pPr>
              <a:buNone/>
            </a:pPr>
            <a:r>
              <a:rPr lang="en-US" dirty="0" smtClean="0"/>
              <a:t>  C. good values</a:t>
            </a:r>
          </a:p>
          <a:p>
            <a:pPr>
              <a:buNone/>
            </a:pPr>
            <a:r>
              <a:rPr lang="en-US" dirty="0" smtClean="0"/>
              <a:t>  D. bad ones.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21. Children </a:t>
            </a:r>
            <a:r>
              <a:rPr lang="en-US" b="1" u="sng" dirty="0" smtClean="0"/>
              <a:t>should</a:t>
            </a:r>
            <a:r>
              <a:rPr lang="en-US" dirty="0" smtClean="0"/>
              <a:t> </a:t>
            </a:r>
            <a:r>
              <a:rPr lang="en-US" b="1" u="sng" dirty="0" smtClean="0"/>
              <a:t>being considerate</a:t>
            </a:r>
            <a:r>
              <a:rPr lang="en-US" dirty="0" smtClean="0"/>
              <a:t> and </a:t>
            </a:r>
            <a:r>
              <a:rPr lang="en-US" b="1" u="sng" dirty="0" smtClean="0"/>
              <a:t>kind to </a:t>
            </a:r>
            <a:r>
              <a:rPr lang="en-US" dirty="0" smtClean="0"/>
              <a:t>others, </a:t>
            </a:r>
            <a:r>
              <a:rPr lang="en-US" b="1" u="sng" dirty="0" smtClean="0"/>
              <a:t>Irrespective</a:t>
            </a:r>
            <a:r>
              <a:rPr lang="en-US" dirty="0" smtClean="0"/>
              <a:t> of race or status.</a:t>
            </a:r>
          </a:p>
          <a:p>
            <a:pPr>
              <a:buNone/>
            </a:pPr>
            <a:r>
              <a:rPr lang="en-US" dirty="0" smtClean="0"/>
              <a:t>  A. should</a:t>
            </a:r>
          </a:p>
          <a:p>
            <a:pPr>
              <a:buNone/>
            </a:pPr>
            <a:r>
              <a:rPr lang="en-US" dirty="0" smtClean="0"/>
              <a:t>  B. being considerate</a:t>
            </a:r>
          </a:p>
          <a:p>
            <a:pPr>
              <a:buNone/>
            </a:pPr>
            <a:r>
              <a:rPr lang="en-US" dirty="0" smtClean="0"/>
              <a:t>  C. kind to </a:t>
            </a:r>
          </a:p>
          <a:p>
            <a:pPr>
              <a:buNone/>
            </a:pPr>
            <a:r>
              <a:rPr lang="en-US" dirty="0" smtClean="0"/>
              <a:t>  D. Irrespective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22. If </a:t>
            </a:r>
            <a:r>
              <a:rPr lang="en-US" b="1" u="sng" dirty="0" smtClean="0"/>
              <a:t>we are considerate </a:t>
            </a:r>
            <a:r>
              <a:rPr lang="en-US" dirty="0" smtClean="0"/>
              <a:t>and </a:t>
            </a:r>
            <a:r>
              <a:rPr lang="en-US" b="1" u="sng" dirty="0" smtClean="0"/>
              <a:t>rational</a:t>
            </a:r>
            <a:r>
              <a:rPr lang="en-US" dirty="0" smtClean="0"/>
              <a:t> in our thinking, </a:t>
            </a:r>
            <a:r>
              <a:rPr lang="en-US" b="1" u="sng" dirty="0" smtClean="0"/>
              <a:t>they will</a:t>
            </a:r>
            <a:r>
              <a:rPr lang="en-US" dirty="0" smtClean="0"/>
              <a:t> be able </a:t>
            </a:r>
            <a:r>
              <a:rPr lang="en-US" b="1" u="sng" dirty="0" smtClean="0"/>
              <a:t>to live</a:t>
            </a:r>
            <a:r>
              <a:rPr lang="en-US" dirty="0" smtClean="0"/>
              <a:t> in harmony.</a:t>
            </a:r>
          </a:p>
          <a:p>
            <a:pPr>
              <a:buNone/>
            </a:pPr>
            <a:r>
              <a:rPr lang="en-US" dirty="0" smtClean="0"/>
              <a:t>  A. we are considerate</a:t>
            </a:r>
          </a:p>
          <a:p>
            <a:pPr>
              <a:buNone/>
            </a:pPr>
            <a:r>
              <a:rPr lang="en-US" dirty="0" smtClean="0"/>
              <a:t>  B. rational</a:t>
            </a:r>
          </a:p>
          <a:p>
            <a:pPr>
              <a:buNone/>
            </a:pPr>
            <a:r>
              <a:rPr lang="en-US" dirty="0" smtClean="0"/>
              <a:t>  C. they will</a:t>
            </a:r>
          </a:p>
          <a:p>
            <a:pPr>
              <a:buNone/>
            </a:pPr>
            <a:r>
              <a:rPr lang="en-US" dirty="0" smtClean="0"/>
              <a:t>  D. to live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21. Children </a:t>
            </a:r>
            <a:r>
              <a:rPr lang="en-US" b="1" u="sng" dirty="0" smtClean="0"/>
              <a:t>should</a:t>
            </a:r>
            <a:r>
              <a:rPr lang="en-US" dirty="0" smtClean="0"/>
              <a:t> </a:t>
            </a:r>
            <a:r>
              <a:rPr lang="en-US" b="1" u="sng" dirty="0" smtClean="0"/>
              <a:t>being considerate</a:t>
            </a:r>
            <a:r>
              <a:rPr lang="en-US" dirty="0" smtClean="0"/>
              <a:t> and </a:t>
            </a:r>
            <a:r>
              <a:rPr lang="en-US" b="1" u="sng" dirty="0" smtClean="0"/>
              <a:t>kind to </a:t>
            </a:r>
            <a:r>
              <a:rPr lang="en-US" dirty="0" smtClean="0"/>
              <a:t>others, </a:t>
            </a:r>
            <a:r>
              <a:rPr lang="en-US" b="1" u="sng" dirty="0" smtClean="0"/>
              <a:t>Irrespective</a:t>
            </a:r>
            <a:r>
              <a:rPr lang="en-US" dirty="0" smtClean="0"/>
              <a:t> of race or status.</a:t>
            </a:r>
          </a:p>
          <a:p>
            <a:pPr>
              <a:buNone/>
            </a:pPr>
            <a:r>
              <a:rPr lang="en-US" dirty="0" smtClean="0"/>
              <a:t>  A. should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being considerate</a:t>
            </a:r>
          </a:p>
          <a:p>
            <a:pPr>
              <a:buNone/>
            </a:pPr>
            <a:r>
              <a:rPr lang="en-US" dirty="0" smtClean="0"/>
              <a:t>  C. kind to </a:t>
            </a:r>
          </a:p>
          <a:p>
            <a:pPr>
              <a:buNone/>
            </a:pPr>
            <a:r>
              <a:rPr lang="en-US" dirty="0" smtClean="0"/>
              <a:t>  D. Irrespective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22. If </a:t>
            </a:r>
            <a:r>
              <a:rPr lang="en-US" b="1" u="sng" dirty="0" smtClean="0"/>
              <a:t>we are considerate </a:t>
            </a:r>
            <a:r>
              <a:rPr lang="en-US" dirty="0" smtClean="0"/>
              <a:t>and </a:t>
            </a:r>
            <a:r>
              <a:rPr lang="en-US" b="1" u="sng" dirty="0" smtClean="0"/>
              <a:t>rational</a:t>
            </a:r>
            <a:r>
              <a:rPr lang="en-US" dirty="0" smtClean="0"/>
              <a:t> in our thinking, </a:t>
            </a:r>
            <a:r>
              <a:rPr lang="en-US" b="1" u="sng" dirty="0" smtClean="0"/>
              <a:t>they will</a:t>
            </a:r>
            <a:r>
              <a:rPr lang="en-US" dirty="0" smtClean="0"/>
              <a:t> be able </a:t>
            </a:r>
            <a:r>
              <a:rPr lang="en-US" b="1" u="sng" dirty="0" smtClean="0"/>
              <a:t>to live</a:t>
            </a:r>
            <a:r>
              <a:rPr lang="en-US" dirty="0" smtClean="0"/>
              <a:t> in harmony.</a:t>
            </a:r>
          </a:p>
          <a:p>
            <a:pPr>
              <a:buNone/>
            </a:pPr>
            <a:r>
              <a:rPr lang="en-US" dirty="0" smtClean="0"/>
              <a:t>  A. we are considerate</a:t>
            </a:r>
          </a:p>
          <a:p>
            <a:pPr>
              <a:buNone/>
            </a:pPr>
            <a:r>
              <a:rPr lang="en-US" dirty="0" smtClean="0"/>
              <a:t>  B. rational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they will</a:t>
            </a:r>
          </a:p>
          <a:p>
            <a:pPr>
              <a:buNone/>
            </a:pPr>
            <a:r>
              <a:rPr lang="en-US" dirty="0" smtClean="0"/>
              <a:t>  D. to live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23. If </a:t>
            </a:r>
            <a:r>
              <a:rPr lang="en-US" b="1" u="sng" dirty="0" smtClean="0"/>
              <a:t>we are</a:t>
            </a:r>
            <a:r>
              <a:rPr lang="en-US" dirty="0" smtClean="0"/>
              <a:t> humble, law-abiding </a:t>
            </a:r>
            <a:r>
              <a:rPr lang="en-US" b="1" u="sng" dirty="0" smtClean="0"/>
              <a:t>and just</a:t>
            </a:r>
            <a:r>
              <a:rPr lang="en-US" dirty="0" smtClean="0"/>
              <a:t>, </a:t>
            </a:r>
            <a:r>
              <a:rPr lang="en-US" b="1" u="sng" dirty="0" smtClean="0"/>
              <a:t>we will </a:t>
            </a:r>
            <a:r>
              <a:rPr lang="en-US" dirty="0" smtClean="0"/>
              <a:t>be richly </a:t>
            </a:r>
            <a:r>
              <a:rPr lang="en-US" b="1" u="sng" dirty="0" smtClean="0"/>
              <a:t>reward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we are</a:t>
            </a:r>
          </a:p>
          <a:p>
            <a:pPr>
              <a:buNone/>
            </a:pPr>
            <a:r>
              <a:rPr lang="en-US" dirty="0" smtClean="0"/>
              <a:t>  B. and just</a:t>
            </a:r>
          </a:p>
          <a:p>
            <a:pPr>
              <a:buNone/>
            </a:pPr>
            <a:r>
              <a:rPr lang="en-US" dirty="0" smtClean="0"/>
              <a:t>  C. we will </a:t>
            </a:r>
          </a:p>
          <a:p>
            <a:pPr>
              <a:buNone/>
            </a:pPr>
            <a:r>
              <a:rPr lang="en-US" dirty="0" smtClean="0"/>
              <a:t>  D. reward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24. </a:t>
            </a:r>
            <a:r>
              <a:rPr lang="en-US" b="1" u="sng" dirty="0" smtClean="0"/>
              <a:t>However</a:t>
            </a:r>
            <a:r>
              <a:rPr lang="en-US" dirty="0" smtClean="0"/>
              <a:t> there is </a:t>
            </a:r>
            <a:r>
              <a:rPr lang="en-US" b="1" u="sng" dirty="0" smtClean="0"/>
              <a:t>no reasons</a:t>
            </a:r>
            <a:r>
              <a:rPr lang="en-US" dirty="0" smtClean="0"/>
              <a:t> for us to be </a:t>
            </a:r>
            <a:r>
              <a:rPr lang="en-US" b="1" u="sng" dirty="0" smtClean="0"/>
              <a:t>prejudiced</a:t>
            </a:r>
            <a:r>
              <a:rPr lang="en-US" dirty="0" smtClean="0"/>
              <a:t> against </a:t>
            </a:r>
            <a:r>
              <a:rPr lang="en-US" b="1" u="sng" dirty="0" smtClean="0"/>
              <a:t>someone</a:t>
            </a:r>
            <a:r>
              <a:rPr lang="en-US" dirty="0" smtClean="0"/>
              <a:t> or something.</a:t>
            </a:r>
          </a:p>
          <a:p>
            <a:pPr>
              <a:buNone/>
            </a:pPr>
            <a:r>
              <a:rPr lang="en-US" dirty="0" smtClean="0"/>
              <a:t>  A. However</a:t>
            </a:r>
          </a:p>
          <a:p>
            <a:pPr>
              <a:buNone/>
            </a:pPr>
            <a:r>
              <a:rPr lang="en-US" dirty="0" smtClean="0"/>
              <a:t>  B. no reasons</a:t>
            </a:r>
          </a:p>
          <a:p>
            <a:pPr>
              <a:buNone/>
            </a:pPr>
            <a:r>
              <a:rPr lang="en-US" dirty="0" smtClean="0"/>
              <a:t>  C. prejudiced</a:t>
            </a:r>
          </a:p>
          <a:p>
            <a:pPr>
              <a:buNone/>
            </a:pPr>
            <a:r>
              <a:rPr lang="en-US" dirty="0" smtClean="0"/>
              <a:t>  D. someone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23. If </a:t>
            </a:r>
            <a:r>
              <a:rPr lang="en-US" b="1" u="sng" dirty="0" smtClean="0"/>
              <a:t>we are</a:t>
            </a:r>
            <a:r>
              <a:rPr lang="en-US" dirty="0" smtClean="0"/>
              <a:t> humble, law-abiding </a:t>
            </a:r>
            <a:r>
              <a:rPr lang="en-US" b="1" u="sng" dirty="0" smtClean="0"/>
              <a:t>and just</a:t>
            </a:r>
            <a:r>
              <a:rPr lang="en-US" dirty="0" smtClean="0"/>
              <a:t>, </a:t>
            </a:r>
            <a:r>
              <a:rPr lang="en-US" b="1" u="sng" dirty="0" smtClean="0"/>
              <a:t>we will </a:t>
            </a:r>
            <a:r>
              <a:rPr lang="en-US" dirty="0" smtClean="0"/>
              <a:t>be richly </a:t>
            </a:r>
            <a:r>
              <a:rPr lang="en-US" b="1" u="sng" dirty="0" smtClean="0"/>
              <a:t>reward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we are</a:t>
            </a:r>
          </a:p>
          <a:p>
            <a:pPr>
              <a:buNone/>
            </a:pPr>
            <a:r>
              <a:rPr lang="en-US" dirty="0" smtClean="0"/>
              <a:t>  B. and just</a:t>
            </a:r>
          </a:p>
          <a:p>
            <a:pPr>
              <a:buNone/>
            </a:pPr>
            <a:r>
              <a:rPr lang="en-US" dirty="0" smtClean="0"/>
              <a:t>  C. we will 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reward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24. </a:t>
            </a:r>
            <a:r>
              <a:rPr lang="en-US" b="1" u="sng" dirty="0" smtClean="0"/>
              <a:t>However</a:t>
            </a:r>
            <a:r>
              <a:rPr lang="en-US" dirty="0" smtClean="0"/>
              <a:t> there is </a:t>
            </a:r>
            <a:r>
              <a:rPr lang="en-US" b="1" u="sng" dirty="0" smtClean="0"/>
              <a:t>no reasons</a:t>
            </a:r>
            <a:r>
              <a:rPr lang="en-US" dirty="0" smtClean="0"/>
              <a:t> for us to be </a:t>
            </a:r>
            <a:r>
              <a:rPr lang="en-US" b="1" u="sng" dirty="0" smtClean="0"/>
              <a:t>prejudiced</a:t>
            </a:r>
            <a:r>
              <a:rPr lang="en-US" dirty="0" smtClean="0"/>
              <a:t> against </a:t>
            </a:r>
            <a:r>
              <a:rPr lang="en-US" b="1" u="sng" dirty="0" smtClean="0"/>
              <a:t>someone</a:t>
            </a:r>
            <a:r>
              <a:rPr lang="en-US" dirty="0" smtClean="0"/>
              <a:t> or something.</a:t>
            </a:r>
          </a:p>
          <a:p>
            <a:pPr>
              <a:buNone/>
            </a:pPr>
            <a:r>
              <a:rPr lang="en-US" dirty="0" smtClean="0"/>
              <a:t>  A. However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no reasons</a:t>
            </a:r>
          </a:p>
          <a:p>
            <a:pPr>
              <a:buNone/>
            </a:pPr>
            <a:r>
              <a:rPr lang="en-US" dirty="0" smtClean="0"/>
              <a:t>  C. prejudiced</a:t>
            </a:r>
          </a:p>
          <a:p>
            <a:pPr>
              <a:buNone/>
            </a:pPr>
            <a:r>
              <a:rPr lang="en-US" dirty="0" smtClean="0"/>
              <a:t>  D. someone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25. The documents </a:t>
            </a:r>
            <a:r>
              <a:rPr lang="en-US" b="1" u="sng" dirty="0" smtClean="0"/>
              <a:t>handed</a:t>
            </a:r>
            <a:r>
              <a:rPr lang="en-US" dirty="0" smtClean="0"/>
              <a:t> to </a:t>
            </a:r>
            <a:r>
              <a:rPr lang="en-US" b="1" u="sng" dirty="0" smtClean="0"/>
              <a:t>the authorities</a:t>
            </a:r>
            <a:r>
              <a:rPr lang="en-US" dirty="0" smtClean="0"/>
              <a:t> for </a:t>
            </a:r>
            <a:r>
              <a:rPr lang="en-US" b="1" u="sng" dirty="0" smtClean="0"/>
              <a:t>further</a:t>
            </a:r>
            <a:r>
              <a:rPr lang="en-US" dirty="0" smtClean="0"/>
              <a:t> </a:t>
            </a:r>
            <a:r>
              <a:rPr lang="en-US" b="1" u="sng" dirty="0" smtClean="0"/>
              <a:t>investigation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handed</a:t>
            </a:r>
          </a:p>
          <a:p>
            <a:pPr>
              <a:buNone/>
            </a:pPr>
            <a:r>
              <a:rPr lang="en-US" dirty="0" smtClean="0"/>
              <a:t>  B. the authorities</a:t>
            </a:r>
          </a:p>
          <a:p>
            <a:pPr>
              <a:buNone/>
            </a:pPr>
            <a:r>
              <a:rPr lang="en-US" dirty="0" smtClean="0"/>
              <a:t>  C. further </a:t>
            </a:r>
          </a:p>
          <a:p>
            <a:pPr>
              <a:buNone/>
            </a:pPr>
            <a:r>
              <a:rPr lang="en-US" dirty="0" smtClean="0"/>
              <a:t>  D. investigation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26. Nobody </a:t>
            </a:r>
            <a:r>
              <a:rPr lang="en-US" b="1" u="sng" dirty="0" smtClean="0"/>
              <a:t>have</a:t>
            </a:r>
            <a:r>
              <a:rPr lang="en-US" dirty="0" smtClean="0"/>
              <a:t> to go to the prize-giving </a:t>
            </a:r>
            <a:r>
              <a:rPr lang="en-US" b="1" u="sng" dirty="0" smtClean="0"/>
              <a:t>ceremony</a:t>
            </a:r>
            <a:r>
              <a:rPr lang="en-US" dirty="0" smtClean="0"/>
              <a:t> </a:t>
            </a:r>
            <a:r>
              <a:rPr lang="en-US" b="1" u="sng" dirty="0" smtClean="0"/>
              <a:t>unless</a:t>
            </a:r>
            <a:r>
              <a:rPr lang="en-US" dirty="0" smtClean="0"/>
              <a:t> he or she </a:t>
            </a:r>
            <a:r>
              <a:rPr lang="en-US" b="1" u="sng" dirty="0" smtClean="0"/>
              <a:t>wants to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have</a:t>
            </a:r>
          </a:p>
          <a:p>
            <a:pPr>
              <a:buNone/>
            </a:pPr>
            <a:r>
              <a:rPr lang="en-US" dirty="0" smtClean="0"/>
              <a:t>  B. ceremony</a:t>
            </a:r>
          </a:p>
          <a:p>
            <a:pPr>
              <a:buNone/>
            </a:pPr>
            <a:r>
              <a:rPr lang="en-US" dirty="0" smtClean="0"/>
              <a:t>  C. unless</a:t>
            </a:r>
          </a:p>
          <a:p>
            <a:pPr>
              <a:buNone/>
            </a:pPr>
            <a:r>
              <a:rPr lang="en-US" dirty="0" smtClean="0"/>
              <a:t>  D. wants to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25. The documents </a:t>
            </a:r>
            <a:r>
              <a:rPr lang="en-US" b="1" u="sng" dirty="0" smtClean="0"/>
              <a:t>handed</a:t>
            </a:r>
            <a:r>
              <a:rPr lang="en-US" dirty="0" smtClean="0"/>
              <a:t> to </a:t>
            </a:r>
            <a:r>
              <a:rPr lang="en-US" b="1" u="sng" dirty="0" smtClean="0"/>
              <a:t>the authorities</a:t>
            </a:r>
            <a:r>
              <a:rPr lang="en-US" dirty="0" smtClean="0"/>
              <a:t> for </a:t>
            </a:r>
            <a:r>
              <a:rPr lang="en-US" b="1" u="sng" dirty="0" smtClean="0"/>
              <a:t>further</a:t>
            </a:r>
            <a:r>
              <a:rPr lang="en-US" dirty="0" smtClean="0"/>
              <a:t> </a:t>
            </a:r>
            <a:r>
              <a:rPr lang="en-US" b="1" u="sng" dirty="0" smtClean="0"/>
              <a:t>investigation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handed</a:t>
            </a:r>
          </a:p>
          <a:p>
            <a:pPr>
              <a:buNone/>
            </a:pPr>
            <a:r>
              <a:rPr lang="en-US" dirty="0" smtClean="0"/>
              <a:t>  B. the authorities</a:t>
            </a:r>
          </a:p>
          <a:p>
            <a:pPr>
              <a:buNone/>
            </a:pPr>
            <a:r>
              <a:rPr lang="en-US" dirty="0" smtClean="0"/>
              <a:t>  C. further </a:t>
            </a:r>
          </a:p>
          <a:p>
            <a:pPr>
              <a:buNone/>
            </a:pPr>
            <a:r>
              <a:rPr lang="en-US" dirty="0" smtClean="0"/>
              <a:t>  D. investigation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26. Nobody </a:t>
            </a:r>
            <a:r>
              <a:rPr lang="en-US" b="1" u="sng" dirty="0" smtClean="0"/>
              <a:t>have</a:t>
            </a:r>
            <a:r>
              <a:rPr lang="en-US" dirty="0" smtClean="0"/>
              <a:t> to go to the prize-giving </a:t>
            </a:r>
            <a:r>
              <a:rPr lang="en-US" b="1" u="sng" dirty="0" smtClean="0"/>
              <a:t>ceremony</a:t>
            </a:r>
            <a:r>
              <a:rPr lang="en-US" dirty="0" smtClean="0"/>
              <a:t> </a:t>
            </a:r>
            <a:r>
              <a:rPr lang="en-US" b="1" u="sng" dirty="0" smtClean="0"/>
              <a:t>unless</a:t>
            </a:r>
            <a:r>
              <a:rPr lang="en-US" dirty="0" smtClean="0"/>
              <a:t> he or she </a:t>
            </a:r>
            <a:r>
              <a:rPr lang="en-US" b="1" u="sng" dirty="0" smtClean="0"/>
              <a:t>wants to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have</a:t>
            </a:r>
          </a:p>
          <a:p>
            <a:pPr>
              <a:buNone/>
            </a:pPr>
            <a:r>
              <a:rPr lang="en-US" dirty="0" smtClean="0"/>
              <a:t>  B. ceremony</a:t>
            </a:r>
          </a:p>
          <a:p>
            <a:pPr>
              <a:buNone/>
            </a:pPr>
            <a:r>
              <a:rPr lang="en-US" dirty="0" smtClean="0"/>
              <a:t>  C. unless</a:t>
            </a:r>
          </a:p>
          <a:p>
            <a:pPr>
              <a:buNone/>
            </a:pPr>
            <a:r>
              <a:rPr lang="en-US" dirty="0" smtClean="0"/>
              <a:t>  D. wants to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27. Much </a:t>
            </a:r>
            <a:r>
              <a:rPr lang="en-US" b="1" u="sng" dirty="0" smtClean="0"/>
              <a:t>have been discussed</a:t>
            </a:r>
            <a:r>
              <a:rPr lang="en-US" dirty="0" smtClean="0"/>
              <a:t> regarding </a:t>
            </a:r>
            <a:r>
              <a:rPr lang="en-US" b="1" u="sng" dirty="0" smtClean="0"/>
              <a:t>the</a:t>
            </a:r>
            <a:r>
              <a:rPr lang="en-US" dirty="0" smtClean="0"/>
              <a:t> protection </a:t>
            </a:r>
            <a:r>
              <a:rPr lang="en-US" b="1" u="sng" dirty="0" smtClean="0"/>
              <a:t>of</a:t>
            </a:r>
            <a:r>
              <a:rPr lang="en-US" dirty="0" smtClean="0"/>
              <a:t> </a:t>
            </a:r>
            <a:r>
              <a:rPr lang="en-US" b="1" u="sng" dirty="0" smtClean="0"/>
              <a:t>wildlife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have been discussed</a:t>
            </a:r>
          </a:p>
          <a:p>
            <a:pPr>
              <a:buNone/>
            </a:pPr>
            <a:r>
              <a:rPr lang="en-US" dirty="0" smtClean="0"/>
              <a:t>  B. the</a:t>
            </a:r>
          </a:p>
          <a:p>
            <a:pPr>
              <a:buNone/>
            </a:pPr>
            <a:r>
              <a:rPr lang="en-US" dirty="0" smtClean="0"/>
              <a:t>  C. of</a:t>
            </a:r>
          </a:p>
          <a:p>
            <a:pPr>
              <a:buNone/>
            </a:pPr>
            <a:r>
              <a:rPr lang="en-US" dirty="0" smtClean="0"/>
              <a:t>  D. wildlife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28. There </a:t>
            </a:r>
            <a:r>
              <a:rPr lang="en-US" b="1" u="sng" dirty="0" smtClean="0"/>
              <a:t>is</a:t>
            </a:r>
            <a:r>
              <a:rPr lang="en-US" dirty="0" smtClean="0"/>
              <a:t> many </a:t>
            </a:r>
            <a:r>
              <a:rPr lang="en-US" b="1" u="sng" dirty="0" smtClean="0"/>
              <a:t>endangered</a:t>
            </a:r>
            <a:r>
              <a:rPr lang="en-US" dirty="0" smtClean="0"/>
              <a:t> species of </a:t>
            </a:r>
            <a:r>
              <a:rPr lang="en-US" b="1" u="sng" dirty="0" smtClean="0"/>
              <a:t>mammals</a:t>
            </a:r>
            <a:r>
              <a:rPr lang="en-US" dirty="0" smtClean="0"/>
              <a:t>, birds, amphibians and </a:t>
            </a:r>
            <a:r>
              <a:rPr lang="en-US" b="1" u="sng" dirty="0" smtClean="0"/>
              <a:t>plants</a:t>
            </a:r>
            <a:r>
              <a:rPr lang="en-US" dirty="0" smtClean="0"/>
              <a:t> nowadays.</a:t>
            </a:r>
          </a:p>
          <a:p>
            <a:pPr>
              <a:buNone/>
            </a:pPr>
            <a:r>
              <a:rPr lang="en-GB" dirty="0" smtClean="0"/>
              <a:t>  A. </a:t>
            </a:r>
            <a:r>
              <a:rPr lang="en-US" dirty="0" smtClean="0"/>
              <a:t>is</a:t>
            </a:r>
            <a:endParaRPr lang="en-GB" dirty="0" smtClean="0"/>
          </a:p>
          <a:p>
            <a:pPr>
              <a:buNone/>
            </a:pPr>
            <a:r>
              <a:rPr lang="en-US" dirty="0" smtClean="0"/>
              <a:t>  B. endangered</a:t>
            </a:r>
          </a:p>
          <a:p>
            <a:pPr>
              <a:buNone/>
            </a:pPr>
            <a:r>
              <a:rPr lang="en-US" dirty="0" smtClean="0"/>
              <a:t>  C. mammals</a:t>
            </a:r>
          </a:p>
          <a:p>
            <a:pPr>
              <a:buNone/>
            </a:pPr>
            <a:r>
              <a:rPr lang="en-US" dirty="0" smtClean="0"/>
              <a:t>  D. plants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27. Much </a:t>
            </a:r>
            <a:r>
              <a:rPr lang="en-US" b="1" u="sng" dirty="0" smtClean="0"/>
              <a:t>have been discussed</a:t>
            </a:r>
            <a:r>
              <a:rPr lang="en-US" dirty="0" smtClean="0"/>
              <a:t> regarding </a:t>
            </a:r>
            <a:r>
              <a:rPr lang="en-US" b="1" u="sng" dirty="0" smtClean="0"/>
              <a:t>the</a:t>
            </a:r>
            <a:r>
              <a:rPr lang="en-US" dirty="0" smtClean="0"/>
              <a:t> protection </a:t>
            </a:r>
            <a:r>
              <a:rPr lang="en-US" b="1" u="sng" dirty="0" smtClean="0"/>
              <a:t>of</a:t>
            </a:r>
            <a:r>
              <a:rPr lang="en-US" dirty="0" smtClean="0"/>
              <a:t> </a:t>
            </a:r>
            <a:r>
              <a:rPr lang="en-US" b="1" u="sng" dirty="0" smtClean="0"/>
              <a:t>wildlife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have been discussed</a:t>
            </a:r>
          </a:p>
          <a:p>
            <a:pPr>
              <a:buNone/>
            </a:pPr>
            <a:r>
              <a:rPr lang="en-US" dirty="0" smtClean="0"/>
              <a:t>  B. the</a:t>
            </a:r>
          </a:p>
          <a:p>
            <a:pPr>
              <a:buNone/>
            </a:pPr>
            <a:r>
              <a:rPr lang="en-US" dirty="0" smtClean="0"/>
              <a:t>  C. of</a:t>
            </a:r>
          </a:p>
          <a:p>
            <a:pPr>
              <a:buNone/>
            </a:pPr>
            <a:r>
              <a:rPr lang="en-US" dirty="0" smtClean="0"/>
              <a:t>  D. wildlife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28. There </a:t>
            </a:r>
            <a:r>
              <a:rPr lang="en-US" b="1" u="sng" dirty="0" smtClean="0"/>
              <a:t>is</a:t>
            </a:r>
            <a:r>
              <a:rPr lang="en-US" dirty="0" smtClean="0"/>
              <a:t> many </a:t>
            </a:r>
            <a:r>
              <a:rPr lang="en-US" b="1" u="sng" dirty="0" smtClean="0"/>
              <a:t>endangered</a:t>
            </a:r>
            <a:r>
              <a:rPr lang="en-US" dirty="0" smtClean="0"/>
              <a:t> species of </a:t>
            </a:r>
            <a:r>
              <a:rPr lang="en-US" b="1" u="sng" dirty="0" smtClean="0"/>
              <a:t>mammals</a:t>
            </a:r>
            <a:r>
              <a:rPr lang="en-US" dirty="0" smtClean="0"/>
              <a:t>, birds, amphibians and </a:t>
            </a:r>
            <a:r>
              <a:rPr lang="en-US" b="1" u="sng" dirty="0" smtClean="0"/>
              <a:t>plants</a:t>
            </a:r>
            <a:r>
              <a:rPr lang="en-US" dirty="0" smtClean="0"/>
              <a:t> nowadays.</a:t>
            </a:r>
          </a:p>
          <a:p>
            <a:pPr>
              <a:buNone/>
            </a:pPr>
            <a:r>
              <a:rPr lang="en-GB" dirty="0" smtClean="0"/>
              <a:t>  </a:t>
            </a:r>
            <a:r>
              <a:rPr lang="en-GB" b="1" dirty="0" smtClean="0"/>
              <a:t>A</a:t>
            </a:r>
            <a:r>
              <a:rPr lang="en-GB" dirty="0" smtClean="0"/>
              <a:t>. </a:t>
            </a:r>
            <a:r>
              <a:rPr lang="en-US" dirty="0" smtClean="0"/>
              <a:t>is</a:t>
            </a:r>
            <a:endParaRPr lang="en-GB" dirty="0" smtClean="0"/>
          </a:p>
          <a:p>
            <a:pPr>
              <a:buNone/>
            </a:pPr>
            <a:r>
              <a:rPr lang="en-US" dirty="0" smtClean="0"/>
              <a:t>  B. endangered</a:t>
            </a:r>
          </a:p>
          <a:p>
            <a:pPr>
              <a:buNone/>
            </a:pPr>
            <a:r>
              <a:rPr lang="en-US" dirty="0" smtClean="0"/>
              <a:t>  C. mammals</a:t>
            </a:r>
          </a:p>
          <a:p>
            <a:pPr>
              <a:buNone/>
            </a:pPr>
            <a:r>
              <a:rPr lang="en-US" dirty="0" smtClean="0"/>
              <a:t>  D. plants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1. </a:t>
            </a:r>
            <a:r>
              <a:rPr lang="en-US" b="1" u="sng" dirty="0" smtClean="0"/>
              <a:t>My</a:t>
            </a:r>
            <a:r>
              <a:rPr lang="en-US" dirty="0" smtClean="0"/>
              <a:t> </a:t>
            </a:r>
            <a:r>
              <a:rPr lang="en-US" b="1" u="sng" dirty="0" smtClean="0"/>
              <a:t>cousin</a:t>
            </a:r>
            <a:r>
              <a:rPr lang="en-US" dirty="0" smtClean="0"/>
              <a:t> </a:t>
            </a:r>
            <a:r>
              <a:rPr lang="en-US" b="1" u="sng" dirty="0" smtClean="0"/>
              <a:t>married with a</a:t>
            </a:r>
            <a:r>
              <a:rPr lang="en-US" dirty="0" smtClean="0"/>
              <a:t> </a:t>
            </a:r>
            <a:r>
              <a:rPr lang="en-US" b="1" u="sng" dirty="0" smtClean="0"/>
              <a:t>doctor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My </a:t>
            </a:r>
          </a:p>
          <a:p>
            <a:pPr>
              <a:buNone/>
            </a:pPr>
            <a:r>
              <a:rPr lang="en-US" dirty="0" smtClean="0"/>
              <a:t>  B. cousin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married with a</a:t>
            </a:r>
          </a:p>
          <a:p>
            <a:pPr>
              <a:buNone/>
            </a:pPr>
            <a:r>
              <a:rPr lang="en-US" dirty="0" smtClean="0"/>
              <a:t>  D. doctor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2. The </a:t>
            </a:r>
            <a:r>
              <a:rPr lang="en-US" b="1" u="sng" dirty="0" smtClean="0"/>
              <a:t>school</a:t>
            </a:r>
            <a:r>
              <a:rPr lang="en-US" dirty="0" smtClean="0"/>
              <a:t> held </a:t>
            </a:r>
            <a:r>
              <a:rPr lang="en-US" b="1" u="sng" dirty="0" smtClean="0"/>
              <a:t>a</a:t>
            </a:r>
            <a:r>
              <a:rPr lang="en-US" dirty="0" smtClean="0"/>
              <a:t> walkathon </a:t>
            </a:r>
            <a:r>
              <a:rPr lang="en-US" b="1" u="sng" dirty="0" smtClean="0"/>
              <a:t>to</a:t>
            </a:r>
            <a:r>
              <a:rPr lang="en-US" dirty="0" smtClean="0"/>
              <a:t> raise </a:t>
            </a:r>
            <a:r>
              <a:rPr lang="en-US" b="1" u="sng" dirty="0" smtClean="0"/>
              <a:t>fund</a:t>
            </a:r>
            <a:r>
              <a:rPr lang="en-US" dirty="0" smtClean="0"/>
              <a:t> for the library.   </a:t>
            </a:r>
          </a:p>
          <a:p>
            <a:pPr>
              <a:buNone/>
            </a:pPr>
            <a:r>
              <a:rPr lang="en-US" dirty="0" smtClean="0"/>
              <a:t>  A. school </a:t>
            </a:r>
          </a:p>
          <a:p>
            <a:pPr>
              <a:buNone/>
            </a:pPr>
            <a:r>
              <a:rPr lang="en-US" dirty="0" smtClean="0"/>
              <a:t>  B. a </a:t>
            </a:r>
          </a:p>
          <a:p>
            <a:pPr>
              <a:buNone/>
            </a:pPr>
            <a:r>
              <a:rPr lang="en-US" dirty="0" smtClean="0"/>
              <a:t>  C. to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fund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29. "Extinction" </a:t>
            </a:r>
            <a:r>
              <a:rPr lang="en-US" b="1" u="sng" dirty="0" smtClean="0"/>
              <a:t>mean</a:t>
            </a:r>
            <a:r>
              <a:rPr lang="en-US" dirty="0" smtClean="0"/>
              <a:t> these </a:t>
            </a:r>
            <a:r>
              <a:rPr lang="en-US" b="1" u="sng" dirty="0" smtClean="0"/>
              <a:t>species</a:t>
            </a:r>
            <a:r>
              <a:rPr lang="en-US" dirty="0" smtClean="0"/>
              <a:t> have disappeared </a:t>
            </a:r>
            <a:r>
              <a:rPr lang="en-US" b="1" u="sng" dirty="0" smtClean="0"/>
              <a:t>completely</a:t>
            </a:r>
            <a:r>
              <a:rPr lang="en-US" u="sng" dirty="0" smtClean="0"/>
              <a:t> </a:t>
            </a:r>
            <a:r>
              <a:rPr lang="en-US" dirty="0" smtClean="0"/>
              <a:t>from </a:t>
            </a:r>
            <a:r>
              <a:rPr lang="en-US" b="1" u="sng" dirty="0" smtClean="0"/>
              <a:t>the earth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mean</a:t>
            </a:r>
          </a:p>
          <a:p>
            <a:pPr>
              <a:buNone/>
            </a:pPr>
            <a:r>
              <a:rPr lang="en-US" dirty="0" smtClean="0"/>
              <a:t>  B. species</a:t>
            </a:r>
          </a:p>
          <a:p>
            <a:pPr>
              <a:buNone/>
            </a:pPr>
            <a:r>
              <a:rPr lang="en-US" dirty="0" smtClean="0"/>
              <a:t>  C. completely</a:t>
            </a:r>
            <a:r>
              <a:rPr lang="en-US" u="sng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D. the earth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30.One </a:t>
            </a:r>
            <a:r>
              <a:rPr lang="en-US" b="1" u="sng" dirty="0" smtClean="0"/>
              <a:t>way</a:t>
            </a:r>
            <a:r>
              <a:rPr lang="en-US" dirty="0" smtClean="0"/>
              <a:t> is to </a:t>
            </a:r>
            <a:r>
              <a:rPr lang="en-US" b="1" u="sng" dirty="0" smtClean="0"/>
              <a:t>breeding</a:t>
            </a:r>
            <a:r>
              <a:rPr lang="en-US" dirty="0" smtClean="0"/>
              <a:t> these animals in captivity </a:t>
            </a:r>
            <a:r>
              <a:rPr lang="en-US" b="1" u="sng" dirty="0" smtClean="0"/>
              <a:t>before letting</a:t>
            </a:r>
            <a:r>
              <a:rPr lang="en-US" b="1" dirty="0" smtClean="0"/>
              <a:t> </a:t>
            </a:r>
            <a:r>
              <a:rPr lang="en-US" dirty="0" smtClean="0"/>
              <a:t>them free in their natural </a:t>
            </a:r>
            <a:r>
              <a:rPr lang="en-US" b="1" u="sng" dirty="0" smtClean="0"/>
              <a:t>habitats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way</a:t>
            </a:r>
          </a:p>
          <a:p>
            <a:pPr>
              <a:buNone/>
            </a:pPr>
            <a:r>
              <a:rPr lang="en-US" dirty="0" smtClean="0"/>
              <a:t>  B. breeding</a:t>
            </a:r>
          </a:p>
          <a:p>
            <a:pPr>
              <a:buNone/>
            </a:pPr>
            <a:r>
              <a:rPr lang="en-US" dirty="0" smtClean="0"/>
              <a:t>  C. before letting </a:t>
            </a:r>
          </a:p>
          <a:p>
            <a:pPr>
              <a:buNone/>
            </a:pPr>
            <a:r>
              <a:rPr lang="en-US" dirty="0" smtClean="0"/>
              <a:t>  D. habitats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29. "Extinction" </a:t>
            </a:r>
            <a:r>
              <a:rPr lang="en-US" b="1" u="sng" dirty="0" smtClean="0"/>
              <a:t>mean</a:t>
            </a:r>
            <a:r>
              <a:rPr lang="en-US" dirty="0" smtClean="0"/>
              <a:t> these </a:t>
            </a:r>
            <a:r>
              <a:rPr lang="en-US" b="1" u="sng" dirty="0" smtClean="0"/>
              <a:t>species</a:t>
            </a:r>
            <a:r>
              <a:rPr lang="en-US" dirty="0" smtClean="0"/>
              <a:t> have disappeared </a:t>
            </a:r>
            <a:r>
              <a:rPr lang="en-US" b="1" u="sng" dirty="0" smtClean="0"/>
              <a:t>completely</a:t>
            </a:r>
            <a:r>
              <a:rPr lang="en-US" u="sng" dirty="0" smtClean="0"/>
              <a:t> </a:t>
            </a:r>
            <a:r>
              <a:rPr lang="en-US" dirty="0" smtClean="0"/>
              <a:t>from </a:t>
            </a:r>
            <a:r>
              <a:rPr lang="en-US" b="1" u="sng" dirty="0" smtClean="0"/>
              <a:t>the earth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mean</a:t>
            </a:r>
          </a:p>
          <a:p>
            <a:pPr>
              <a:buNone/>
            </a:pPr>
            <a:r>
              <a:rPr lang="en-US" dirty="0" smtClean="0"/>
              <a:t>  B. species</a:t>
            </a:r>
          </a:p>
          <a:p>
            <a:pPr>
              <a:buNone/>
            </a:pPr>
            <a:r>
              <a:rPr lang="en-US" dirty="0" smtClean="0"/>
              <a:t>  C. completely</a:t>
            </a:r>
            <a:r>
              <a:rPr lang="en-US" u="sng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D. the earth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30.One </a:t>
            </a:r>
            <a:r>
              <a:rPr lang="en-US" b="1" u="sng" dirty="0" smtClean="0"/>
              <a:t>way</a:t>
            </a:r>
            <a:r>
              <a:rPr lang="en-US" dirty="0" smtClean="0"/>
              <a:t> is to </a:t>
            </a:r>
            <a:r>
              <a:rPr lang="en-US" b="1" u="sng" dirty="0" smtClean="0"/>
              <a:t>breeding</a:t>
            </a:r>
            <a:r>
              <a:rPr lang="en-US" dirty="0" smtClean="0"/>
              <a:t> these animals in captivity </a:t>
            </a:r>
            <a:r>
              <a:rPr lang="en-US" b="1" u="sng" dirty="0" smtClean="0"/>
              <a:t>before letting</a:t>
            </a:r>
            <a:r>
              <a:rPr lang="en-US" b="1" dirty="0" smtClean="0"/>
              <a:t> </a:t>
            </a:r>
            <a:r>
              <a:rPr lang="en-US" dirty="0" smtClean="0"/>
              <a:t>them free in their natural </a:t>
            </a:r>
            <a:r>
              <a:rPr lang="en-US" b="1" u="sng" dirty="0" smtClean="0"/>
              <a:t>habitats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way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breeding</a:t>
            </a:r>
          </a:p>
          <a:p>
            <a:pPr>
              <a:buNone/>
            </a:pPr>
            <a:r>
              <a:rPr lang="en-US" dirty="0" smtClean="0"/>
              <a:t>  C. before letting </a:t>
            </a:r>
          </a:p>
          <a:p>
            <a:pPr>
              <a:buNone/>
            </a:pPr>
            <a:r>
              <a:rPr lang="en-US" dirty="0" smtClean="0"/>
              <a:t>  D. habitats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3. </a:t>
            </a:r>
            <a:r>
              <a:rPr lang="en-US" b="1" u="sng" dirty="0" smtClean="0"/>
              <a:t>During</a:t>
            </a:r>
            <a:r>
              <a:rPr lang="en-US" dirty="0" smtClean="0"/>
              <a:t> the </a:t>
            </a:r>
            <a:r>
              <a:rPr lang="en-US" b="1" u="sng" dirty="0" smtClean="0"/>
              <a:t>sell</a:t>
            </a:r>
            <a:r>
              <a:rPr lang="en-US" dirty="0" smtClean="0"/>
              <a:t>, people </a:t>
            </a:r>
            <a:r>
              <a:rPr lang="en-US" b="1" u="sng" dirty="0" smtClean="0"/>
              <a:t>came</a:t>
            </a:r>
            <a:r>
              <a:rPr lang="en-US" dirty="0" smtClean="0"/>
              <a:t> in </a:t>
            </a:r>
            <a:r>
              <a:rPr lang="en-US" b="1" u="sng" dirty="0" smtClean="0"/>
              <a:t>hundreds</a:t>
            </a:r>
            <a:r>
              <a:rPr lang="en-US" dirty="0" smtClean="0"/>
              <a:t> to shop.</a:t>
            </a:r>
          </a:p>
          <a:p>
            <a:pPr>
              <a:buNone/>
            </a:pPr>
            <a:r>
              <a:rPr lang="en-US" dirty="0" smtClean="0"/>
              <a:t>  A. During </a:t>
            </a:r>
          </a:p>
          <a:p>
            <a:pPr>
              <a:buNone/>
            </a:pPr>
            <a:r>
              <a:rPr lang="en-US" dirty="0" smtClean="0"/>
              <a:t>  B. sell</a:t>
            </a:r>
          </a:p>
          <a:p>
            <a:pPr>
              <a:buNone/>
            </a:pPr>
            <a:r>
              <a:rPr lang="en-US" dirty="0" smtClean="0"/>
              <a:t>  C. came </a:t>
            </a:r>
          </a:p>
          <a:p>
            <a:pPr>
              <a:buNone/>
            </a:pPr>
            <a:r>
              <a:rPr lang="en-US" dirty="0" smtClean="0"/>
              <a:t>  D. hundreds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4. </a:t>
            </a:r>
            <a:r>
              <a:rPr lang="en-US" b="1" u="sng" dirty="0" smtClean="0"/>
              <a:t>You</a:t>
            </a:r>
            <a:r>
              <a:rPr lang="en-US" dirty="0" smtClean="0"/>
              <a:t> must</a:t>
            </a:r>
            <a:r>
              <a:rPr lang="en-US" b="1" dirty="0" smtClean="0"/>
              <a:t> </a:t>
            </a:r>
            <a:r>
              <a:rPr lang="en-US" b="1" u="sng" dirty="0" smtClean="0"/>
              <a:t>respect to</a:t>
            </a:r>
            <a:r>
              <a:rPr lang="en-US" dirty="0" smtClean="0"/>
              <a:t> your </a:t>
            </a:r>
            <a:r>
              <a:rPr lang="en-US" b="1" u="sng" dirty="0" smtClean="0"/>
              <a:t>parents</a:t>
            </a:r>
            <a:r>
              <a:rPr lang="en-US" dirty="0" smtClean="0"/>
              <a:t> and obey </a:t>
            </a:r>
            <a:r>
              <a:rPr lang="en-US" b="1" u="sng" dirty="0" smtClean="0"/>
              <a:t>them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You </a:t>
            </a:r>
          </a:p>
          <a:p>
            <a:pPr>
              <a:buNone/>
            </a:pPr>
            <a:r>
              <a:rPr lang="en-US" dirty="0" smtClean="0"/>
              <a:t>  B. respect to</a:t>
            </a:r>
          </a:p>
          <a:p>
            <a:pPr>
              <a:buNone/>
            </a:pPr>
            <a:r>
              <a:rPr lang="en-US" dirty="0" smtClean="0"/>
              <a:t>  C. parents </a:t>
            </a:r>
          </a:p>
          <a:p>
            <a:pPr>
              <a:buNone/>
            </a:pPr>
            <a:r>
              <a:rPr lang="en-US" dirty="0" smtClean="0"/>
              <a:t>  D. them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3. </a:t>
            </a:r>
            <a:r>
              <a:rPr lang="en-US" b="1" u="sng" dirty="0" smtClean="0"/>
              <a:t>During</a:t>
            </a:r>
            <a:r>
              <a:rPr lang="en-US" dirty="0" smtClean="0"/>
              <a:t> the </a:t>
            </a:r>
            <a:r>
              <a:rPr lang="en-US" b="1" u="sng" dirty="0" smtClean="0"/>
              <a:t>sell</a:t>
            </a:r>
            <a:r>
              <a:rPr lang="en-US" dirty="0" smtClean="0"/>
              <a:t>, people </a:t>
            </a:r>
            <a:r>
              <a:rPr lang="en-US" b="1" u="sng" dirty="0" smtClean="0"/>
              <a:t>came</a:t>
            </a:r>
            <a:r>
              <a:rPr lang="en-US" dirty="0" smtClean="0"/>
              <a:t> in </a:t>
            </a:r>
            <a:r>
              <a:rPr lang="en-US" b="1" u="sng" dirty="0" smtClean="0"/>
              <a:t>hundreds</a:t>
            </a:r>
            <a:r>
              <a:rPr lang="en-US" dirty="0" smtClean="0"/>
              <a:t> to shop.</a:t>
            </a:r>
          </a:p>
          <a:p>
            <a:pPr>
              <a:buNone/>
            </a:pPr>
            <a:r>
              <a:rPr lang="en-US" dirty="0" smtClean="0"/>
              <a:t>  A. During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sell</a:t>
            </a:r>
          </a:p>
          <a:p>
            <a:pPr>
              <a:buNone/>
            </a:pPr>
            <a:r>
              <a:rPr lang="en-US" dirty="0" smtClean="0"/>
              <a:t>  C. came </a:t>
            </a:r>
          </a:p>
          <a:p>
            <a:pPr>
              <a:buNone/>
            </a:pPr>
            <a:r>
              <a:rPr lang="en-US" dirty="0" smtClean="0"/>
              <a:t>  D. hundreds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4. </a:t>
            </a:r>
            <a:r>
              <a:rPr lang="en-US" b="1" u="sng" dirty="0" smtClean="0"/>
              <a:t>You</a:t>
            </a:r>
            <a:r>
              <a:rPr lang="en-US" dirty="0" smtClean="0"/>
              <a:t> must</a:t>
            </a:r>
            <a:r>
              <a:rPr lang="en-US" b="1" dirty="0" smtClean="0"/>
              <a:t> </a:t>
            </a:r>
            <a:r>
              <a:rPr lang="en-US" b="1" u="sng" dirty="0" smtClean="0"/>
              <a:t>respect to</a:t>
            </a:r>
            <a:r>
              <a:rPr lang="en-US" dirty="0" smtClean="0"/>
              <a:t> your </a:t>
            </a:r>
            <a:r>
              <a:rPr lang="en-US" b="1" u="sng" dirty="0" smtClean="0"/>
              <a:t>parents</a:t>
            </a:r>
            <a:r>
              <a:rPr lang="en-US" dirty="0" smtClean="0"/>
              <a:t> and obey </a:t>
            </a:r>
            <a:r>
              <a:rPr lang="en-US" b="1" u="sng" dirty="0" smtClean="0"/>
              <a:t>them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You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respect to</a:t>
            </a:r>
          </a:p>
          <a:p>
            <a:pPr>
              <a:buNone/>
            </a:pPr>
            <a:r>
              <a:rPr lang="en-US" dirty="0" smtClean="0"/>
              <a:t>  C. parents </a:t>
            </a:r>
          </a:p>
          <a:p>
            <a:pPr>
              <a:buNone/>
            </a:pPr>
            <a:r>
              <a:rPr lang="en-US" dirty="0" smtClean="0"/>
              <a:t>  D. them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5. </a:t>
            </a:r>
            <a:r>
              <a:rPr lang="en-US" b="1" u="sng" dirty="0" smtClean="0"/>
              <a:t>Vehicles</a:t>
            </a:r>
            <a:r>
              <a:rPr lang="en-US" dirty="0" smtClean="0"/>
              <a:t> have to </a:t>
            </a:r>
            <a:r>
              <a:rPr lang="en-US" b="1" u="sng" dirty="0" smtClean="0"/>
              <a:t>get</a:t>
            </a:r>
            <a:r>
              <a:rPr lang="en-US" dirty="0" smtClean="0"/>
              <a:t> </a:t>
            </a:r>
            <a:r>
              <a:rPr lang="en-US" b="1" u="sng" dirty="0" smtClean="0"/>
              <a:t>permission</a:t>
            </a:r>
            <a:r>
              <a:rPr lang="en-US" dirty="0" smtClean="0"/>
              <a:t> to enter </a:t>
            </a:r>
            <a:r>
              <a:rPr lang="en-US" b="1" u="sng" dirty="0" smtClean="0"/>
              <a:t>Singapore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Vehicles </a:t>
            </a:r>
          </a:p>
          <a:p>
            <a:pPr>
              <a:buNone/>
            </a:pPr>
            <a:r>
              <a:rPr lang="en-US" dirty="0" smtClean="0"/>
              <a:t>  B. get</a:t>
            </a:r>
          </a:p>
          <a:p>
            <a:pPr>
              <a:buNone/>
            </a:pPr>
            <a:r>
              <a:rPr lang="en-US" dirty="0" smtClean="0"/>
              <a:t>  C. permission</a:t>
            </a:r>
          </a:p>
          <a:p>
            <a:pPr>
              <a:buNone/>
            </a:pPr>
            <a:r>
              <a:rPr lang="en-US" dirty="0" smtClean="0"/>
              <a:t>  D. Singapore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6. </a:t>
            </a:r>
            <a:r>
              <a:rPr lang="en-US" b="1" u="sng" dirty="0" smtClean="0"/>
              <a:t>You</a:t>
            </a:r>
            <a:r>
              <a:rPr lang="en-US" dirty="0" smtClean="0"/>
              <a:t> must </a:t>
            </a:r>
            <a:r>
              <a:rPr lang="en-US" b="1" u="sng" dirty="0" smtClean="0"/>
              <a:t>evade</a:t>
            </a:r>
            <a:r>
              <a:rPr lang="en-US" dirty="0" smtClean="0"/>
              <a:t> bad </a:t>
            </a:r>
            <a:r>
              <a:rPr lang="en-US" b="1" u="sng" dirty="0" smtClean="0"/>
              <a:t>company</a:t>
            </a:r>
            <a:r>
              <a:rPr lang="en-US" dirty="0" smtClean="0"/>
              <a:t> for your own </a:t>
            </a:r>
            <a:r>
              <a:rPr lang="en-US" b="1" u="sng" dirty="0" smtClean="0"/>
              <a:t>good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You </a:t>
            </a:r>
          </a:p>
          <a:p>
            <a:pPr>
              <a:buNone/>
            </a:pPr>
            <a:r>
              <a:rPr lang="en-US" dirty="0" smtClean="0"/>
              <a:t>  B. evade</a:t>
            </a:r>
          </a:p>
          <a:p>
            <a:pPr>
              <a:buNone/>
            </a:pPr>
            <a:r>
              <a:rPr lang="en-US" dirty="0" smtClean="0"/>
              <a:t>  C. company </a:t>
            </a:r>
          </a:p>
          <a:p>
            <a:pPr>
              <a:buNone/>
            </a:pPr>
            <a:r>
              <a:rPr lang="en-US" dirty="0" smtClean="0"/>
              <a:t>  D. good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5. </a:t>
            </a:r>
            <a:r>
              <a:rPr lang="en-US" b="1" u="sng" dirty="0" smtClean="0"/>
              <a:t>Vehicles</a:t>
            </a:r>
            <a:r>
              <a:rPr lang="en-US" dirty="0" smtClean="0"/>
              <a:t> have to </a:t>
            </a:r>
            <a:r>
              <a:rPr lang="en-US" b="1" u="sng" dirty="0" smtClean="0"/>
              <a:t>get</a:t>
            </a:r>
            <a:r>
              <a:rPr lang="en-US" dirty="0" smtClean="0"/>
              <a:t> </a:t>
            </a:r>
            <a:r>
              <a:rPr lang="en-US" b="1" u="sng" dirty="0" smtClean="0"/>
              <a:t>permission</a:t>
            </a:r>
            <a:r>
              <a:rPr lang="en-US" dirty="0" smtClean="0"/>
              <a:t> to enter </a:t>
            </a:r>
            <a:r>
              <a:rPr lang="en-US" b="1" u="sng" dirty="0" smtClean="0"/>
              <a:t>Singapore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Vehicles </a:t>
            </a:r>
          </a:p>
          <a:p>
            <a:pPr>
              <a:buNone/>
            </a:pPr>
            <a:r>
              <a:rPr lang="en-US" dirty="0" smtClean="0"/>
              <a:t>  B. get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permission</a:t>
            </a:r>
          </a:p>
          <a:p>
            <a:pPr>
              <a:buNone/>
            </a:pPr>
            <a:r>
              <a:rPr lang="en-US" dirty="0" smtClean="0"/>
              <a:t>  D. Singapore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6. </a:t>
            </a:r>
            <a:r>
              <a:rPr lang="en-US" b="1" u="sng" dirty="0" smtClean="0"/>
              <a:t>You</a:t>
            </a:r>
            <a:r>
              <a:rPr lang="en-US" dirty="0" smtClean="0"/>
              <a:t> must </a:t>
            </a:r>
            <a:r>
              <a:rPr lang="en-US" b="1" u="sng" dirty="0" smtClean="0"/>
              <a:t>evade</a:t>
            </a:r>
            <a:r>
              <a:rPr lang="en-US" dirty="0" smtClean="0"/>
              <a:t> bad </a:t>
            </a:r>
            <a:r>
              <a:rPr lang="en-US" b="1" u="sng" dirty="0" smtClean="0"/>
              <a:t>company</a:t>
            </a:r>
            <a:r>
              <a:rPr lang="en-US" dirty="0" smtClean="0"/>
              <a:t> for your own </a:t>
            </a:r>
            <a:r>
              <a:rPr lang="en-US" b="1" u="sng" dirty="0" smtClean="0"/>
              <a:t>good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You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evade</a:t>
            </a:r>
          </a:p>
          <a:p>
            <a:pPr>
              <a:buNone/>
            </a:pPr>
            <a:r>
              <a:rPr lang="en-US" dirty="0" smtClean="0"/>
              <a:t>  C. company </a:t>
            </a:r>
          </a:p>
          <a:p>
            <a:pPr>
              <a:buNone/>
            </a:pPr>
            <a:r>
              <a:rPr lang="en-US" dirty="0" smtClean="0"/>
              <a:t>  D. good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7. </a:t>
            </a:r>
            <a:r>
              <a:rPr lang="en-US" b="1" u="sng" dirty="0" smtClean="0"/>
              <a:t>When</a:t>
            </a:r>
            <a:r>
              <a:rPr lang="en-US" dirty="0" smtClean="0"/>
              <a:t> you </a:t>
            </a:r>
            <a:r>
              <a:rPr lang="en-US" b="1" u="sng" dirty="0" smtClean="0"/>
              <a:t>get</a:t>
            </a:r>
            <a:r>
              <a:rPr lang="en-US" dirty="0" smtClean="0"/>
              <a:t> into the car, </a:t>
            </a:r>
            <a:r>
              <a:rPr lang="en-US" b="1" u="sng" dirty="0" smtClean="0"/>
              <a:t>tie</a:t>
            </a:r>
            <a:r>
              <a:rPr lang="en-US" dirty="0" smtClean="0"/>
              <a:t> your </a:t>
            </a:r>
            <a:r>
              <a:rPr lang="en-US" b="1" u="sng" dirty="0" smtClean="0"/>
              <a:t>seatbelt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When </a:t>
            </a:r>
          </a:p>
          <a:p>
            <a:pPr>
              <a:buNone/>
            </a:pPr>
            <a:r>
              <a:rPr lang="en-US" dirty="0" smtClean="0"/>
              <a:t>  B. get </a:t>
            </a:r>
          </a:p>
          <a:p>
            <a:pPr>
              <a:buNone/>
            </a:pPr>
            <a:r>
              <a:rPr lang="en-US" dirty="0" smtClean="0"/>
              <a:t>  C. tie</a:t>
            </a:r>
          </a:p>
          <a:p>
            <a:pPr>
              <a:buNone/>
            </a:pPr>
            <a:r>
              <a:rPr lang="en-US" dirty="0" smtClean="0"/>
              <a:t>  D. seatbelt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8. He </a:t>
            </a:r>
            <a:r>
              <a:rPr lang="en-US" b="1" u="sng" dirty="0" smtClean="0"/>
              <a:t>fell</a:t>
            </a:r>
            <a:r>
              <a:rPr lang="en-US" dirty="0" smtClean="0"/>
              <a:t> disappointed </a:t>
            </a:r>
            <a:r>
              <a:rPr lang="en-US" b="1" u="sng" dirty="0" smtClean="0"/>
              <a:t>when</a:t>
            </a:r>
            <a:r>
              <a:rPr lang="en-US" dirty="0" smtClean="0"/>
              <a:t> he </a:t>
            </a:r>
            <a:r>
              <a:rPr lang="en-US" b="1" u="sng" dirty="0" smtClean="0"/>
              <a:t>wasn't</a:t>
            </a:r>
            <a:r>
              <a:rPr lang="en-US" dirty="0" smtClean="0"/>
              <a:t> </a:t>
            </a:r>
            <a:r>
              <a:rPr lang="en-US" b="1" u="sng" dirty="0" smtClean="0"/>
              <a:t>invited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fell</a:t>
            </a:r>
          </a:p>
          <a:p>
            <a:pPr>
              <a:buNone/>
            </a:pPr>
            <a:r>
              <a:rPr lang="en-US" dirty="0" smtClean="0"/>
              <a:t>  B. when </a:t>
            </a:r>
          </a:p>
          <a:p>
            <a:pPr>
              <a:buNone/>
            </a:pPr>
            <a:r>
              <a:rPr lang="en-US" dirty="0" smtClean="0"/>
              <a:t>  C. wasn't </a:t>
            </a:r>
          </a:p>
          <a:p>
            <a:pPr>
              <a:buNone/>
            </a:pPr>
            <a:r>
              <a:rPr lang="en-US" dirty="0" smtClean="0"/>
              <a:t>  D. invited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7. </a:t>
            </a:r>
            <a:r>
              <a:rPr lang="en-US" b="1" u="sng" dirty="0" smtClean="0"/>
              <a:t>When</a:t>
            </a:r>
            <a:r>
              <a:rPr lang="en-US" dirty="0" smtClean="0"/>
              <a:t> you </a:t>
            </a:r>
            <a:r>
              <a:rPr lang="en-US" b="1" u="sng" dirty="0" smtClean="0"/>
              <a:t>get</a:t>
            </a:r>
            <a:r>
              <a:rPr lang="en-US" dirty="0" smtClean="0"/>
              <a:t> into the car, </a:t>
            </a:r>
            <a:r>
              <a:rPr lang="en-US" b="1" u="sng" dirty="0" smtClean="0"/>
              <a:t>tie</a:t>
            </a:r>
            <a:r>
              <a:rPr lang="en-US" dirty="0" smtClean="0"/>
              <a:t> your </a:t>
            </a:r>
            <a:r>
              <a:rPr lang="en-US" b="1" u="sng" dirty="0" smtClean="0"/>
              <a:t>seatbelt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When </a:t>
            </a:r>
          </a:p>
          <a:p>
            <a:pPr>
              <a:buNone/>
            </a:pPr>
            <a:r>
              <a:rPr lang="en-US" dirty="0" smtClean="0"/>
              <a:t>  B. get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tie</a:t>
            </a:r>
          </a:p>
          <a:p>
            <a:pPr>
              <a:buNone/>
            </a:pPr>
            <a:r>
              <a:rPr lang="en-US" dirty="0" smtClean="0"/>
              <a:t>  D. seatbelt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8. He </a:t>
            </a:r>
            <a:r>
              <a:rPr lang="en-US" b="1" u="sng" dirty="0" smtClean="0"/>
              <a:t>fell</a:t>
            </a:r>
            <a:r>
              <a:rPr lang="en-US" dirty="0" smtClean="0"/>
              <a:t> disappointed </a:t>
            </a:r>
            <a:r>
              <a:rPr lang="en-US" b="1" u="sng" dirty="0" smtClean="0"/>
              <a:t>when</a:t>
            </a:r>
            <a:r>
              <a:rPr lang="en-US" dirty="0" smtClean="0"/>
              <a:t> he </a:t>
            </a:r>
            <a:r>
              <a:rPr lang="en-US" b="1" u="sng" dirty="0" smtClean="0"/>
              <a:t>wasn't</a:t>
            </a:r>
            <a:r>
              <a:rPr lang="en-US" dirty="0" smtClean="0"/>
              <a:t> </a:t>
            </a:r>
            <a:r>
              <a:rPr lang="en-US" b="1" u="sng" dirty="0" smtClean="0"/>
              <a:t>invited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fell</a:t>
            </a:r>
          </a:p>
          <a:p>
            <a:pPr>
              <a:buNone/>
            </a:pPr>
            <a:r>
              <a:rPr lang="en-US" dirty="0" smtClean="0"/>
              <a:t>  B. when </a:t>
            </a:r>
          </a:p>
          <a:p>
            <a:pPr>
              <a:buNone/>
            </a:pPr>
            <a:r>
              <a:rPr lang="en-US" dirty="0" smtClean="0"/>
              <a:t>  C. wasn't </a:t>
            </a:r>
          </a:p>
          <a:p>
            <a:pPr>
              <a:buNone/>
            </a:pPr>
            <a:r>
              <a:rPr lang="en-US" dirty="0" smtClean="0"/>
              <a:t>  D. invited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217</Words>
  <Application>Microsoft Office PowerPoint</Application>
  <PresentationFormat>On-screen Show (4:3)</PresentationFormat>
  <Paragraphs>392</Paragraphs>
  <Slides>31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abc</cp:lastModifiedBy>
  <cp:revision>24</cp:revision>
  <dcterms:created xsi:type="dcterms:W3CDTF">2006-08-16T00:00:00Z</dcterms:created>
  <dcterms:modified xsi:type="dcterms:W3CDTF">2015-04-07T15:16:43Z</dcterms:modified>
</cp:coreProperties>
</file>