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86" r:id="rId16"/>
    <p:sldId id="264" r:id="rId17"/>
    <p:sldId id="285" r:id="rId18"/>
    <p:sldId id="265" r:id="rId19"/>
    <p:sldId id="284" r:id="rId20"/>
    <p:sldId id="266" r:id="rId21"/>
    <p:sldId id="283" r:id="rId22"/>
    <p:sldId id="267" r:id="rId23"/>
    <p:sldId id="282" r:id="rId24"/>
    <p:sldId id="268" r:id="rId25"/>
    <p:sldId id="281" r:id="rId26"/>
    <p:sldId id="269" r:id="rId27"/>
    <p:sldId id="280" r:id="rId28"/>
    <p:sldId id="270" r:id="rId29"/>
    <p:sldId id="279" r:id="rId30"/>
    <p:sldId id="271" r:id="rId31"/>
    <p:sldId id="27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D689-0FD4-4182-8172-51C713604A2C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AC818-A478-4B35-8B9F-9D5C055C6F9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59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</a:t>
            </a:r>
            <a:r>
              <a:rPr lang="en-US" smtClean="0"/>
              <a:t>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27</a:t>
            </a:fld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28</a:t>
            </a:fld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29</a:t>
            </a:fld>
            <a:endParaRPr lang="en-GB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d/b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30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d/b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31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c/d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A/c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DAC818-A478-4B35-8B9F-9D5C055C6F9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4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4953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19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Some of the scholarship</a:t>
            </a:r>
            <a:r>
              <a:rPr lang="en-US" dirty="0" smtClean="0"/>
              <a:t> are </a:t>
            </a:r>
            <a:r>
              <a:rPr lang="en-US" b="1" u="sng" dirty="0" smtClean="0"/>
              <a:t>misleading</a:t>
            </a:r>
            <a:r>
              <a:rPr lang="en-US" dirty="0" smtClean="0"/>
              <a:t> because they </a:t>
            </a:r>
            <a:r>
              <a:rPr lang="en-US" b="1" u="sng" dirty="0" smtClean="0"/>
              <a:t>only</a:t>
            </a:r>
            <a:r>
              <a:rPr lang="en-US" dirty="0" smtClean="0"/>
              <a:t> tell you half of </a:t>
            </a:r>
            <a:r>
              <a:rPr lang="en-US" b="1" u="sng" dirty="0" smtClean="0"/>
              <a:t>the story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Some of the scholarship</a:t>
            </a:r>
          </a:p>
          <a:p>
            <a:pPr>
              <a:buNone/>
            </a:pPr>
            <a:r>
              <a:rPr lang="en-US" dirty="0" smtClean="0"/>
              <a:t>  B. misleading</a:t>
            </a:r>
          </a:p>
          <a:p>
            <a:pPr>
              <a:buNone/>
            </a:pPr>
            <a:r>
              <a:rPr lang="en-US" dirty="0" smtClean="0"/>
              <a:t>  C. only </a:t>
            </a:r>
          </a:p>
          <a:p>
            <a:pPr>
              <a:buNone/>
            </a:pPr>
            <a:r>
              <a:rPr lang="en-US" dirty="0" smtClean="0"/>
              <a:t>  D. the story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These </a:t>
            </a:r>
            <a:r>
              <a:rPr lang="en-US" b="1" u="sng" dirty="0" smtClean="0"/>
              <a:t>are probably</a:t>
            </a:r>
            <a:r>
              <a:rPr lang="en-US" dirty="0" smtClean="0"/>
              <a:t> offered by </a:t>
            </a:r>
            <a:r>
              <a:rPr lang="en-US" b="1" u="sng" dirty="0" smtClean="0"/>
              <a:t>irresponsible</a:t>
            </a:r>
            <a:r>
              <a:rPr lang="en-US" dirty="0" smtClean="0"/>
              <a:t> people who are out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misled</a:t>
            </a:r>
            <a:r>
              <a:rPr lang="en-US" dirty="0" smtClean="0"/>
              <a:t> innocent </a:t>
            </a:r>
            <a:r>
              <a:rPr lang="en-US" b="1" u="sng" dirty="0" smtClean="0"/>
              <a:t>students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are probably</a:t>
            </a:r>
          </a:p>
          <a:p>
            <a:pPr>
              <a:buNone/>
            </a:pPr>
            <a:r>
              <a:rPr lang="en-US" dirty="0" smtClean="0"/>
              <a:t>  B. irresponsible</a:t>
            </a:r>
          </a:p>
          <a:p>
            <a:pPr>
              <a:buNone/>
            </a:pPr>
            <a:r>
              <a:rPr lang="en-US" dirty="0" smtClean="0"/>
              <a:t>  C. to misled</a:t>
            </a:r>
          </a:p>
          <a:p>
            <a:pPr>
              <a:buNone/>
            </a:pPr>
            <a:r>
              <a:rPr lang="en-US" dirty="0" smtClean="0"/>
              <a:t>  D. students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9. </a:t>
            </a:r>
            <a:r>
              <a:rPr lang="en-US" b="1" u="sng" dirty="0" smtClean="0"/>
              <a:t>Some of the scholarship</a:t>
            </a:r>
            <a:r>
              <a:rPr lang="en-US" dirty="0" smtClean="0"/>
              <a:t> are </a:t>
            </a:r>
            <a:r>
              <a:rPr lang="en-US" b="1" u="sng" dirty="0" smtClean="0"/>
              <a:t>misleading</a:t>
            </a:r>
            <a:r>
              <a:rPr lang="en-US" dirty="0" smtClean="0"/>
              <a:t> because they </a:t>
            </a:r>
            <a:r>
              <a:rPr lang="en-US" b="1" u="sng" dirty="0" smtClean="0"/>
              <a:t>only</a:t>
            </a:r>
            <a:r>
              <a:rPr lang="en-US" dirty="0" smtClean="0"/>
              <a:t> tell you half of </a:t>
            </a:r>
            <a:r>
              <a:rPr lang="en-US" b="1" u="sng" dirty="0" smtClean="0"/>
              <a:t>the story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Some of the scholarship</a:t>
            </a:r>
          </a:p>
          <a:p>
            <a:pPr>
              <a:buNone/>
            </a:pPr>
            <a:r>
              <a:rPr lang="en-US" dirty="0" smtClean="0"/>
              <a:t>  B. misleading</a:t>
            </a:r>
          </a:p>
          <a:p>
            <a:pPr>
              <a:buNone/>
            </a:pPr>
            <a:r>
              <a:rPr lang="en-US" dirty="0" smtClean="0"/>
              <a:t>  C. only </a:t>
            </a:r>
          </a:p>
          <a:p>
            <a:pPr>
              <a:buNone/>
            </a:pPr>
            <a:r>
              <a:rPr lang="en-US" dirty="0" smtClean="0"/>
              <a:t>  D. the story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10. These </a:t>
            </a:r>
            <a:r>
              <a:rPr lang="en-US" b="1" u="sng" dirty="0" smtClean="0"/>
              <a:t>are probably</a:t>
            </a:r>
            <a:r>
              <a:rPr lang="en-US" dirty="0" smtClean="0"/>
              <a:t> offered by </a:t>
            </a:r>
            <a:r>
              <a:rPr lang="en-US" b="1" u="sng" dirty="0" smtClean="0"/>
              <a:t>irresponsible</a:t>
            </a:r>
            <a:r>
              <a:rPr lang="en-US" dirty="0" smtClean="0"/>
              <a:t> people who are out 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misled</a:t>
            </a:r>
            <a:r>
              <a:rPr lang="en-US" dirty="0" smtClean="0"/>
              <a:t> innocent </a:t>
            </a:r>
            <a:r>
              <a:rPr lang="en-US" b="1" u="sng" dirty="0" smtClean="0"/>
              <a:t>students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are probably</a:t>
            </a:r>
          </a:p>
          <a:p>
            <a:pPr>
              <a:buNone/>
            </a:pPr>
            <a:r>
              <a:rPr lang="en-US" dirty="0" smtClean="0"/>
              <a:t>  B. irresponsible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 misled</a:t>
            </a:r>
          </a:p>
          <a:p>
            <a:pPr>
              <a:buNone/>
            </a:pPr>
            <a:r>
              <a:rPr lang="en-US" dirty="0" smtClean="0"/>
              <a:t>  D. students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She 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wearing</a:t>
            </a:r>
            <a:r>
              <a:rPr lang="en-US" dirty="0" smtClean="0"/>
              <a:t> </a:t>
            </a:r>
            <a:r>
              <a:rPr lang="en-US" u="sng" dirty="0" smtClean="0"/>
              <a:t>a</a:t>
            </a:r>
            <a:r>
              <a:rPr lang="en-US" dirty="0" smtClean="0"/>
              <a:t> </a:t>
            </a:r>
            <a:r>
              <a:rPr lang="en-US" b="1" u="sng" dirty="0" smtClean="0"/>
              <a:t>cotton</a:t>
            </a:r>
            <a:r>
              <a:rPr lang="en-US" u="sng" dirty="0" smtClean="0"/>
              <a:t> </a:t>
            </a:r>
            <a:r>
              <a:rPr lang="en-US" b="1" u="sng" dirty="0" smtClean="0"/>
              <a:t>dirty</a:t>
            </a:r>
            <a:r>
              <a:rPr lang="en-US" u="sng" dirty="0" smtClean="0"/>
              <a:t> </a:t>
            </a:r>
            <a:r>
              <a:rPr lang="en-US" b="1" u="sng" dirty="0" smtClean="0"/>
              <a:t>old</a:t>
            </a:r>
            <a:r>
              <a:rPr lang="en-US" dirty="0" smtClean="0"/>
              <a:t> shirt for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party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wearing</a:t>
            </a:r>
          </a:p>
          <a:p>
            <a:pPr>
              <a:buNone/>
            </a:pPr>
            <a:r>
              <a:rPr lang="en-US" dirty="0" smtClean="0"/>
              <a:t>  C. cotton dirty old</a:t>
            </a:r>
          </a:p>
          <a:p>
            <a:pPr>
              <a:buNone/>
            </a:pPr>
            <a:r>
              <a:rPr lang="en-US" dirty="0" smtClean="0"/>
              <a:t>  D. the party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She </a:t>
            </a:r>
            <a:r>
              <a:rPr lang="en-US" b="1" u="sng" dirty="0" smtClean="0"/>
              <a:t>goes</a:t>
            </a:r>
            <a:r>
              <a:rPr lang="en-US" dirty="0" smtClean="0"/>
              <a:t> to </a:t>
            </a:r>
            <a:r>
              <a:rPr lang="en-US" u="sng" dirty="0" smtClean="0"/>
              <a:t>a </a:t>
            </a:r>
            <a:r>
              <a:rPr lang="en-US" b="1" u="sng" dirty="0" smtClean="0"/>
              <a:t>market</a:t>
            </a:r>
            <a:r>
              <a:rPr lang="en-US" dirty="0" smtClean="0"/>
              <a:t> every day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buy</a:t>
            </a:r>
            <a:r>
              <a:rPr lang="en-US" dirty="0" smtClean="0"/>
              <a:t> food </a:t>
            </a:r>
            <a:r>
              <a:rPr lang="en-US" b="1" u="sng" dirty="0" smtClean="0"/>
              <a:t>for</a:t>
            </a:r>
            <a:r>
              <a:rPr lang="en-US" dirty="0" smtClean="0"/>
              <a:t> her family.</a:t>
            </a:r>
          </a:p>
          <a:p>
            <a:pPr>
              <a:buNone/>
            </a:pPr>
            <a:r>
              <a:rPr lang="en-US" dirty="0" smtClean="0"/>
              <a:t>  A. goes</a:t>
            </a:r>
          </a:p>
          <a:p>
            <a:pPr>
              <a:buNone/>
            </a:pPr>
            <a:r>
              <a:rPr lang="en-US" dirty="0" smtClean="0"/>
              <a:t>  B. a market</a:t>
            </a:r>
          </a:p>
          <a:p>
            <a:pPr>
              <a:buNone/>
            </a:pPr>
            <a:r>
              <a:rPr lang="en-US" dirty="0" smtClean="0"/>
              <a:t>  C. to buy</a:t>
            </a:r>
          </a:p>
          <a:p>
            <a:pPr>
              <a:buNone/>
            </a:pPr>
            <a:r>
              <a:rPr lang="en-US" dirty="0" smtClean="0"/>
              <a:t>  D. for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11. She </a:t>
            </a:r>
            <a:r>
              <a:rPr lang="en-US" b="1" u="sng" dirty="0" smtClean="0"/>
              <a:t>was</a:t>
            </a:r>
            <a:r>
              <a:rPr lang="en-US" dirty="0" smtClean="0"/>
              <a:t> </a:t>
            </a:r>
            <a:r>
              <a:rPr lang="en-US" b="1" u="sng" dirty="0" smtClean="0"/>
              <a:t>wearing</a:t>
            </a:r>
            <a:r>
              <a:rPr lang="en-US" dirty="0" smtClean="0"/>
              <a:t> </a:t>
            </a:r>
            <a:r>
              <a:rPr lang="en-US" u="sng" dirty="0" smtClean="0"/>
              <a:t>a</a:t>
            </a:r>
            <a:r>
              <a:rPr lang="en-US" dirty="0" smtClean="0"/>
              <a:t> </a:t>
            </a:r>
            <a:r>
              <a:rPr lang="en-US" b="1" u="sng" dirty="0" smtClean="0"/>
              <a:t>cotton</a:t>
            </a:r>
            <a:r>
              <a:rPr lang="en-US" u="sng" dirty="0" smtClean="0"/>
              <a:t> </a:t>
            </a:r>
            <a:r>
              <a:rPr lang="en-US" b="1" u="sng" dirty="0" smtClean="0"/>
              <a:t>dirty</a:t>
            </a:r>
            <a:r>
              <a:rPr lang="en-US" u="sng" dirty="0" smtClean="0"/>
              <a:t> </a:t>
            </a:r>
            <a:r>
              <a:rPr lang="en-US" b="1" u="sng" dirty="0" smtClean="0"/>
              <a:t>old</a:t>
            </a:r>
            <a:r>
              <a:rPr lang="en-US" dirty="0" smtClean="0"/>
              <a:t> shirt for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party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was</a:t>
            </a:r>
          </a:p>
          <a:p>
            <a:pPr>
              <a:buNone/>
            </a:pPr>
            <a:r>
              <a:rPr lang="en-US" dirty="0" smtClean="0"/>
              <a:t>  B. wearing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cotton dirty old</a:t>
            </a:r>
          </a:p>
          <a:p>
            <a:pPr>
              <a:buNone/>
            </a:pPr>
            <a:r>
              <a:rPr lang="en-US" dirty="0" smtClean="0"/>
              <a:t>  D. the party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12. She </a:t>
            </a:r>
            <a:r>
              <a:rPr lang="en-US" b="1" u="sng" dirty="0" smtClean="0"/>
              <a:t>goes</a:t>
            </a:r>
            <a:r>
              <a:rPr lang="en-US" dirty="0" smtClean="0"/>
              <a:t> to </a:t>
            </a:r>
            <a:r>
              <a:rPr lang="en-US" u="sng" dirty="0" smtClean="0"/>
              <a:t>a </a:t>
            </a:r>
            <a:r>
              <a:rPr lang="en-US" b="1" u="sng" dirty="0" smtClean="0"/>
              <a:t>market</a:t>
            </a:r>
            <a:r>
              <a:rPr lang="en-US" dirty="0" smtClean="0"/>
              <a:t> every day </a:t>
            </a:r>
            <a:r>
              <a:rPr lang="en-US" b="1" u="sng" dirty="0" smtClean="0"/>
              <a:t>to</a:t>
            </a:r>
            <a:r>
              <a:rPr lang="en-US" u="sng" dirty="0" smtClean="0"/>
              <a:t> </a:t>
            </a:r>
            <a:r>
              <a:rPr lang="en-US" b="1" u="sng" dirty="0" smtClean="0"/>
              <a:t>buy</a:t>
            </a:r>
            <a:r>
              <a:rPr lang="en-US" dirty="0" smtClean="0"/>
              <a:t> food </a:t>
            </a:r>
            <a:r>
              <a:rPr lang="en-US" b="1" u="sng" dirty="0" smtClean="0"/>
              <a:t>for</a:t>
            </a:r>
            <a:r>
              <a:rPr lang="en-US" dirty="0" smtClean="0"/>
              <a:t> her family.</a:t>
            </a:r>
          </a:p>
          <a:p>
            <a:pPr>
              <a:buNone/>
            </a:pPr>
            <a:r>
              <a:rPr lang="en-US" dirty="0" smtClean="0"/>
              <a:t>  A. goes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a market</a:t>
            </a:r>
          </a:p>
          <a:p>
            <a:pPr>
              <a:buNone/>
            </a:pPr>
            <a:r>
              <a:rPr lang="en-US" dirty="0" smtClean="0"/>
              <a:t>  C. to buy</a:t>
            </a:r>
          </a:p>
          <a:p>
            <a:pPr>
              <a:buNone/>
            </a:pPr>
            <a:r>
              <a:rPr lang="en-US" dirty="0" smtClean="0"/>
              <a:t>  D. for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It is </a:t>
            </a:r>
            <a:r>
              <a:rPr lang="en-US" b="1" u="sng" dirty="0" smtClean="0"/>
              <a:t>most heartening</a:t>
            </a:r>
            <a:r>
              <a:rPr lang="en-US" dirty="0" smtClean="0"/>
              <a:t> to hear that a </a:t>
            </a:r>
            <a:r>
              <a:rPr lang="en-US" b="1" u="sng" dirty="0" smtClean="0"/>
              <a:t>greater emphasize</a:t>
            </a:r>
            <a:r>
              <a:rPr lang="en-US" dirty="0" smtClean="0"/>
              <a:t> </a:t>
            </a:r>
            <a:r>
              <a:rPr lang="en-US" b="1" u="sng" dirty="0" smtClean="0"/>
              <a:t>will soon </a:t>
            </a:r>
            <a:r>
              <a:rPr lang="en-US" dirty="0" smtClean="0"/>
              <a:t>be put on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mastering</a:t>
            </a:r>
            <a:r>
              <a:rPr lang="en-US" dirty="0" smtClean="0"/>
              <a:t> of the English language.</a:t>
            </a:r>
          </a:p>
          <a:p>
            <a:pPr>
              <a:buNone/>
            </a:pPr>
            <a:r>
              <a:rPr lang="en-US" dirty="0" smtClean="0"/>
              <a:t>  A. most heartening</a:t>
            </a:r>
          </a:p>
          <a:p>
            <a:pPr>
              <a:buNone/>
            </a:pPr>
            <a:r>
              <a:rPr lang="en-US" dirty="0" smtClean="0"/>
              <a:t>  B. greater emphasize</a:t>
            </a:r>
          </a:p>
          <a:p>
            <a:pPr>
              <a:buNone/>
            </a:pPr>
            <a:r>
              <a:rPr lang="en-US" dirty="0" smtClean="0"/>
              <a:t>  C. will soon </a:t>
            </a:r>
          </a:p>
          <a:p>
            <a:pPr>
              <a:buNone/>
            </a:pPr>
            <a:r>
              <a:rPr lang="en-US" dirty="0" smtClean="0"/>
              <a:t>  D. the mastering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No doubt this will </a:t>
            </a:r>
            <a:r>
              <a:rPr lang="en-US" b="1" u="sng" dirty="0" smtClean="0"/>
              <a:t>instant</a:t>
            </a:r>
            <a:r>
              <a:rPr lang="en-US" dirty="0" smtClean="0"/>
              <a:t> become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motivating factor</a:t>
            </a:r>
            <a:r>
              <a:rPr lang="en-US" dirty="0" smtClean="0"/>
              <a:t> for </a:t>
            </a:r>
            <a:r>
              <a:rPr lang="en-US" b="1" u="sng" dirty="0" smtClean="0"/>
              <a:t>mastering 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instant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motivating factor</a:t>
            </a:r>
          </a:p>
          <a:p>
            <a:pPr>
              <a:buNone/>
            </a:pPr>
            <a:r>
              <a:rPr lang="en-US" dirty="0" smtClean="0"/>
              <a:t>  D. mastering it</a:t>
            </a:r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13. It is </a:t>
            </a:r>
            <a:r>
              <a:rPr lang="en-US" b="1" u="sng" dirty="0" smtClean="0"/>
              <a:t>most heartening</a:t>
            </a:r>
            <a:r>
              <a:rPr lang="en-US" dirty="0" smtClean="0"/>
              <a:t> to hear that a </a:t>
            </a:r>
            <a:r>
              <a:rPr lang="en-US" b="1" u="sng" dirty="0" smtClean="0"/>
              <a:t>greater emphasize</a:t>
            </a:r>
            <a:r>
              <a:rPr lang="en-US" dirty="0" smtClean="0"/>
              <a:t> </a:t>
            </a:r>
            <a:r>
              <a:rPr lang="en-US" b="1" u="sng" dirty="0" smtClean="0"/>
              <a:t>will soon </a:t>
            </a:r>
            <a:r>
              <a:rPr lang="en-US" dirty="0" smtClean="0"/>
              <a:t>be put on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mastering</a:t>
            </a:r>
            <a:r>
              <a:rPr lang="en-US" dirty="0" smtClean="0"/>
              <a:t> of the English language.</a:t>
            </a:r>
          </a:p>
          <a:p>
            <a:pPr>
              <a:buNone/>
            </a:pPr>
            <a:r>
              <a:rPr lang="en-US" dirty="0" smtClean="0"/>
              <a:t>  A. most heartening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greater emphasize</a:t>
            </a:r>
          </a:p>
          <a:p>
            <a:pPr>
              <a:buNone/>
            </a:pPr>
            <a:r>
              <a:rPr lang="en-US" dirty="0" smtClean="0"/>
              <a:t>  C. will soon </a:t>
            </a:r>
          </a:p>
          <a:p>
            <a:pPr>
              <a:buNone/>
            </a:pPr>
            <a:r>
              <a:rPr lang="en-US" dirty="0" smtClean="0"/>
              <a:t>  D. the mastering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14. No doubt this will </a:t>
            </a:r>
            <a:r>
              <a:rPr lang="en-US" b="1" u="sng" dirty="0" smtClean="0"/>
              <a:t>instant</a:t>
            </a:r>
            <a:r>
              <a:rPr lang="en-US" dirty="0" smtClean="0"/>
              <a:t> become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motivating factor</a:t>
            </a:r>
            <a:r>
              <a:rPr lang="en-US" dirty="0" smtClean="0"/>
              <a:t> for </a:t>
            </a:r>
            <a:r>
              <a:rPr lang="en-US" b="1" u="sng" dirty="0" smtClean="0"/>
              <a:t>mastering 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instant</a:t>
            </a:r>
          </a:p>
          <a:p>
            <a:pPr>
              <a:buNone/>
            </a:pPr>
            <a:r>
              <a:rPr lang="en-US" dirty="0" smtClean="0"/>
              <a:t>  B. the</a:t>
            </a:r>
          </a:p>
          <a:p>
            <a:pPr>
              <a:buNone/>
            </a:pPr>
            <a:r>
              <a:rPr lang="en-US" dirty="0" smtClean="0"/>
              <a:t>  C. motivating factor</a:t>
            </a:r>
          </a:p>
          <a:p>
            <a:pPr>
              <a:buNone/>
            </a:pPr>
            <a:r>
              <a:rPr lang="en-US" dirty="0" smtClean="0"/>
              <a:t>  D. mastering it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</a:t>
            </a:r>
            <a:r>
              <a:rPr lang="en-US" b="1" u="sng" dirty="0" smtClean="0"/>
              <a:t>They do not</a:t>
            </a:r>
            <a:r>
              <a:rPr lang="en-US" b="1" dirty="0" smtClean="0"/>
              <a:t> </a:t>
            </a:r>
            <a:r>
              <a:rPr lang="en-US" b="1" u="sng" dirty="0" smtClean="0"/>
              <a:t>realize</a:t>
            </a:r>
            <a:r>
              <a:rPr lang="en-US" dirty="0" smtClean="0"/>
              <a:t> that the inability to </a:t>
            </a:r>
            <a:r>
              <a:rPr lang="en-US" b="1" u="sng" dirty="0" smtClean="0"/>
              <a:t>communicate</a:t>
            </a:r>
            <a:r>
              <a:rPr lang="en-US" dirty="0" smtClean="0"/>
              <a:t> in English </a:t>
            </a:r>
            <a:r>
              <a:rPr lang="en-US" b="1" u="sng" dirty="0" smtClean="0"/>
              <a:t>have</a:t>
            </a:r>
            <a:r>
              <a:rPr lang="en-US" dirty="0" smtClean="0"/>
              <a:t> its drawbacks.</a:t>
            </a:r>
          </a:p>
          <a:p>
            <a:pPr>
              <a:buNone/>
            </a:pPr>
            <a:r>
              <a:rPr lang="en-US" dirty="0" smtClean="0"/>
              <a:t>  A. They do not</a:t>
            </a:r>
          </a:p>
          <a:p>
            <a:pPr>
              <a:buNone/>
            </a:pPr>
            <a:r>
              <a:rPr lang="en-US" dirty="0" smtClean="0"/>
              <a:t>  B. realize</a:t>
            </a:r>
          </a:p>
          <a:p>
            <a:pPr>
              <a:buNone/>
            </a:pPr>
            <a:r>
              <a:rPr lang="en-US" dirty="0" smtClean="0"/>
              <a:t>  C. communicate</a:t>
            </a:r>
          </a:p>
          <a:p>
            <a:pPr>
              <a:buNone/>
            </a:pPr>
            <a:r>
              <a:rPr lang="en-US" dirty="0" smtClean="0"/>
              <a:t>  D. have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They will lose </a:t>
            </a:r>
            <a:r>
              <a:rPr lang="en-US" b="1" u="sng" dirty="0" smtClean="0"/>
              <a:t>up</a:t>
            </a:r>
            <a:r>
              <a:rPr lang="en-US" dirty="0" smtClean="0"/>
              <a:t> to others </a:t>
            </a:r>
            <a:r>
              <a:rPr lang="en-US" b="1" u="sng" dirty="0" smtClean="0"/>
              <a:t>whose command</a:t>
            </a:r>
            <a:r>
              <a:rPr lang="en-US" dirty="0" smtClean="0"/>
              <a:t> of it </a:t>
            </a:r>
            <a:r>
              <a:rPr lang="en-US" b="1" u="sng" dirty="0" smtClean="0"/>
              <a:t>is better</a:t>
            </a:r>
            <a:r>
              <a:rPr lang="en-US" dirty="0" smtClean="0"/>
              <a:t> when they start </a:t>
            </a:r>
            <a:r>
              <a:rPr lang="en-US" b="1" u="sng" dirty="0" smtClean="0"/>
              <a:t>looking for jobs</a:t>
            </a:r>
          </a:p>
          <a:p>
            <a:pPr>
              <a:buNone/>
            </a:pPr>
            <a:r>
              <a:rPr lang="en-US" dirty="0" smtClean="0"/>
              <a:t>  A. up</a:t>
            </a:r>
          </a:p>
          <a:p>
            <a:pPr>
              <a:buNone/>
            </a:pPr>
            <a:r>
              <a:rPr lang="en-US" dirty="0" smtClean="0"/>
              <a:t>  B .whose command</a:t>
            </a:r>
          </a:p>
          <a:p>
            <a:pPr>
              <a:buNone/>
            </a:pPr>
            <a:r>
              <a:rPr lang="en-US" dirty="0" smtClean="0"/>
              <a:t>  C. is better</a:t>
            </a:r>
          </a:p>
          <a:p>
            <a:pPr>
              <a:buNone/>
            </a:pPr>
            <a:r>
              <a:rPr lang="en-US" dirty="0" smtClean="0"/>
              <a:t>  D. looking for jobs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15. </a:t>
            </a:r>
            <a:r>
              <a:rPr lang="en-US" b="1" u="sng" dirty="0" smtClean="0"/>
              <a:t>They do not</a:t>
            </a:r>
            <a:r>
              <a:rPr lang="en-US" b="1" dirty="0" smtClean="0"/>
              <a:t> </a:t>
            </a:r>
            <a:r>
              <a:rPr lang="en-US" b="1" u="sng" dirty="0" smtClean="0"/>
              <a:t>realize</a:t>
            </a:r>
            <a:r>
              <a:rPr lang="en-US" dirty="0" smtClean="0"/>
              <a:t> that the inability to </a:t>
            </a:r>
            <a:r>
              <a:rPr lang="en-US" b="1" u="sng" dirty="0" smtClean="0"/>
              <a:t>communicate</a:t>
            </a:r>
            <a:r>
              <a:rPr lang="en-US" dirty="0" smtClean="0"/>
              <a:t> in English </a:t>
            </a:r>
            <a:r>
              <a:rPr lang="en-US" b="1" u="sng" dirty="0" smtClean="0"/>
              <a:t>have</a:t>
            </a:r>
            <a:r>
              <a:rPr lang="en-US" dirty="0" smtClean="0"/>
              <a:t> its drawbacks.</a:t>
            </a:r>
          </a:p>
          <a:p>
            <a:pPr>
              <a:buNone/>
            </a:pPr>
            <a:r>
              <a:rPr lang="en-US" dirty="0" smtClean="0"/>
              <a:t>  A. They do not</a:t>
            </a:r>
          </a:p>
          <a:p>
            <a:pPr>
              <a:buNone/>
            </a:pPr>
            <a:r>
              <a:rPr lang="en-US" dirty="0" smtClean="0"/>
              <a:t>  B. realize</a:t>
            </a:r>
          </a:p>
          <a:p>
            <a:pPr>
              <a:buNone/>
            </a:pPr>
            <a:r>
              <a:rPr lang="en-US" dirty="0" smtClean="0"/>
              <a:t>  C. communicate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have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16. They will lose </a:t>
            </a:r>
            <a:r>
              <a:rPr lang="en-US" b="1" u="sng" dirty="0" smtClean="0"/>
              <a:t>up</a:t>
            </a:r>
            <a:r>
              <a:rPr lang="en-US" dirty="0" smtClean="0"/>
              <a:t> to others </a:t>
            </a:r>
            <a:r>
              <a:rPr lang="en-US" b="1" u="sng" dirty="0" smtClean="0"/>
              <a:t>whose command</a:t>
            </a:r>
            <a:r>
              <a:rPr lang="en-US" dirty="0" smtClean="0"/>
              <a:t> of it </a:t>
            </a:r>
            <a:r>
              <a:rPr lang="en-US" b="1" u="sng" dirty="0" smtClean="0"/>
              <a:t>is better</a:t>
            </a:r>
            <a:r>
              <a:rPr lang="en-US" dirty="0" smtClean="0"/>
              <a:t> when they start </a:t>
            </a:r>
            <a:r>
              <a:rPr lang="en-US" b="1" u="sng" dirty="0" smtClean="0"/>
              <a:t>looking for jobs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up</a:t>
            </a:r>
          </a:p>
          <a:p>
            <a:pPr>
              <a:buNone/>
            </a:pPr>
            <a:r>
              <a:rPr lang="en-US" dirty="0" smtClean="0"/>
              <a:t>  B .whose command</a:t>
            </a:r>
          </a:p>
          <a:p>
            <a:pPr>
              <a:buNone/>
            </a:pPr>
            <a:r>
              <a:rPr lang="en-US" dirty="0" smtClean="0"/>
              <a:t>  C. is better</a:t>
            </a:r>
          </a:p>
          <a:p>
            <a:pPr>
              <a:buNone/>
            </a:pPr>
            <a:r>
              <a:rPr lang="en-US" dirty="0" smtClean="0"/>
              <a:t>  D. looking for jobs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When three channels fight to</a:t>
            </a:r>
            <a:r>
              <a:rPr lang="en-US" b="1" dirty="0" smtClean="0"/>
              <a:t> </a:t>
            </a:r>
            <a:r>
              <a:rPr lang="en-US" b="1" u="sng" dirty="0" smtClean="0"/>
              <a:t>air their</a:t>
            </a:r>
            <a:r>
              <a:rPr lang="en-US" dirty="0" smtClean="0"/>
              <a:t> native language news </a:t>
            </a:r>
            <a:r>
              <a:rPr lang="en-US" b="1" u="sng" dirty="0" smtClean="0"/>
              <a:t>simultaneously</a:t>
            </a:r>
            <a:r>
              <a:rPr lang="en-US" dirty="0" smtClean="0"/>
              <a:t>,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English</a:t>
            </a:r>
            <a:r>
              <a:rPr lang="en-US" dirty="0" smtClean="0"/>
              <a:t> </a:t>
            </a:r>
            <a:r>
              <a:rPr lang="en-US" b="1" u="sng" dirty="0" smtClean="0"/>
              <a:t>news is caste aside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air their</a:t>
            </a:r>
          </a:p>
          <a:p>
            <a:pPr>
              <a:buNone/>
            </a:pPr>
            <a:r>
              <a:rPr lang="en-US" dirty="0" smtClean="0"/>
              <a:t>  B. simultaneously,</a:t>
            </a:r>
          </a:p>
          <a:p>
            <a:pPr>
              <a:buNone/>
            </a:pPr>
            <a:r>
              <a:rPr lang="en-US" dirty="0" smtClean="0"/>
              <a:t>  C. the English</a:t>
            </a:r>
          </a:p>
          <a:p>
            <a:pPr>
              <a:buNone/>
            </a:pPr>
            <a:r>
              <a:rPr lang="en-US" dirty="0" smtClean="0"/>
              <a:t>  D. news is caste aside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18. </a:t>
            </a:r>
            <a:r>
              <a:rPr lang="en-US" b="1" u="sng" dirty="0" smtClean="0"/>
              <a:t>Do you call</a:t>
            </a:r>
            <a:r>
              <a:rPr lang="en-US" dirty="0" smtClean="0"/>
              <a:t> screening the </a:t>
            </a:r>
            <a:r>
              <a:rPr lang="en-US" b="1" u="sng" dirty="0" smtClean="0"/>
              <a:t>English new</a:t>
            </a:r>
            <a:r>
              <a:rPr lang="en-US" dirty="0" smtClean="0"/>
              <a:t> at 7.00 p.m. </a:t>
            </a:r>
            <a:r>
              <a:rPr lang="en-US" b="1" u="sng" dirty="0" smtClean="0"/>
              <a:t>and</a:t>
            </a:r>
            <a:r>
              <a:rPr lang="en-US" dirty="0" smtClean="0"/>
              <a:t> 11.30 p.m. </a:t>
            </a:r>
            <a:r>
              <a:rPr lang="en-US" b="1" u="sng" dirty="0" smtClean="0"/>
              <a:t>encouraging</a:t>
            </a:r>
            <a:r>
              <a:rPr lang="en-US" dirty="0" smtClean="0"/>
              <a:t> ?</a:t>
            </a:r>
          </a:p>
          <a:p>
            <a:pPr>
              <a:buNone/>
            </a:pPr>
            <a:r>
              <a:rPr lang="en-US" dirty="0" smtClean="0"/>
              <a:t>  A. Do you call</a:t>
            </a:r>
          </a:p>
          <a:p>
            <a:pPr>
              <a:buNone/>
            </a:pPr>
            <a:r>
              <a:rPr lang="en-US" dirty="0" smtClean="0"/>
              <a:t>  B. English new</a:t>
            </a:r>
          </a:p>
          <a:p>
            <a:pPr>
              <a:buNone/>
            </a:pPr>
            <a:r>
              <a:rPr lang="en-US" dirty="0" smtClean="0"/>
              <a:t>  C. and</a:t>
            </a:r>
          </a:p>
          <a:p>
            <a:pPr>
              <a:buNone/>
            </a:pPr>
            <a:r>
              <a:rPr lang="en-US" dirty="0" smtClean="0"/>
              <a:t>  D. encouraging</a:t>
            </a:r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17. When three channels fight to</a:t>
            </a:r>
            <a:r>
              <a:rPr lang="en-US" b="1" dirty="0" smtClean="0"/>
              <a:t> </a:t>
            </a:r>
            <a:r>
              <a:rPr lang="en-US" b="1" u="sng" dirty="0" smtClean="0"/>
              <a:t>air their</a:t>
            </a:r>
            <a:r>
              <a:rPr lang="en-US" dirty="0" smtClean="0"/>
              <a:t> native language news </a:t>
            </a:r>
            <a:r>
              <a:rPr lang="en-US" b="1" u="sng" dirty="0" smtClean="0"/>
              <a:t>simultaneously</a:t>
            </a:r>
            <a:r>
              <a:rPr lang="en-US" dirty="0" smtClean="0"/>
              <a:t>, </a:t>
            </a:r>
            <a:r>
              <a:rPr lang="en-US" b="1" u="sng" dirty="0" smtClean="0"/>
              <a:t>the</a:t>
            </a:r>
            <a:r>
              <a:rPr lang="en-US" u="sng" dirty="0" smtClean="0"/>
              <a:t> </a:t>
            </a:r>
            <a:r>
              <a:rPr lang="en-US" b="1" u="sng" dirty="0" smtClean="0"/>
              <a:t>English</a:t>
            </a:r>
            <a:r>
              <a:rPr lang="en-US" dirty="0" smtClean="0"/>
              <a:t> </a:t>
            </a:r>
            <a:r>
              <a:rPr lang="en-US" b="1" u="sng" dirty="0" smtClean="0"/>
              <a:t>news is caste aside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air their</a:t>
            </a:r>
          </a:p>
          <a:p>
            <a:pPr>
              <a:buNone/>
            </a:pPr>
            <a:r>
              <a:rPr lang="en-US" dirty="0" smtClean="0"/>
              <a:t>  B. simultaneously,</a:t>
            </a:r>
          </a:p>
          <a:p>
            <a:pPr>
              <a:buNone/>
            </a:pPr>
            <a:r>
              <a:rPr lang="en-US" dirty="0" smtClean="0"/>
              <a:t>  C. the English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news is caste aside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18. </a:t>
            </a:r>
            <a:r>
              <a:rPr lang="en-US" b="1" u="sng" dirty="0" smtClean="0"/>
              <a:t>Do you call</a:t>
            </a:r>
            <a:r>
              <a:rPr lang="en-US" dirty="0" smtClean="0"/>
              <a:t> screening the </a:t>
            </a:r>
            <a:r>
              <a:rPr lang="en-US" b="1" u="sng" dirty="0" smtClean="0"/>
              <a:t>English new</a:t>
            </a:r>
            <a:r>
              <a:rPr lang="en-US" dirty="0" smtClean="0"/>
              <a:t> at 7.00 p.m. </a:t>
            </a:r>
            <a:r>
              <a:rPr lang="en-US" b="1" u="sng" dirty="0" smtClean="0"/>
              <a:t>and</a:t>
            </a:r>
            <a:r>
              <a:rPr lang="en-US" dirty="0" smtClean="0"/>
              <a:t> 11.30 p.m. </a:t>
            </a:r>
            <a:r>
              <a:rPr lang="en-US" b="1" u="sng" dirty="0" smtClean="0"/>
              <a:t>encouraging</a:t>
            </a:r>
            <a:r>
              <a:rPr lang="en-US" dirty="0" smtClean="0"/>
              <a:t> ?</a:t>
            </a:r>
          </a:p>
          <a:p>
            <a:pPr>
              <a:buNone/>
            </a:pPr>
            <a:r>
              <a:rPr lang="en-US" dirty="0" smtClean="0"/>
              <a:t>  A. Do you call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English new</a:t>
            </a:r>
          </a:p>
          <a:p>
            <a:pPr>
              <a:buNone/>
            </a:pPr>
            <a:r>
              <a:rPr lang="en-US" dirty="0" smtClean="0"/>
              <a:t>  C. and</a:t>
            </a:r>
          </a:p>
          <a:p>
            <a:pPr>
              <a:buNone/>
            </a:pPr>
            <a:r>
              <a:rPr lang="en-US" dirty="0" smtClean="0"/>
              <a:t>  D. encouraging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The rapid decline in their </a:t>
            </a:r>
            <a:r>
              <a:rPr lang="en-US" b="1" u="sng" dirty="0" smtClean="0"/>
              <a:t>numbers</a:t>
            </a:r>
            <a:r>
              <a:rPr lang="en-US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mainly due to </a:t>
            </a:r>
            <a:r>
              <a:rPr lang="en-US" b="1" u="sng" dirty="0" err="1" smtClean="0"/>
              <a:t>poachings</a:t>
            </a:r>
            <a:r>
              <a:rPr lang="en-US" dirty="0" smtClean="0"/>
              <a:t>, forest clearing and </a:t>
            </a:r>
            <a:r>
              <a:rPr lang="en-US" b="1" u="sng" dirty="0" smtClean="0"/>
              <a:t>natural disasters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numbers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 C. </a:t>
            </a:r>
            <a:r>
              <a:rPr lang="en-US" dirty="0" err="1" smtClean="0"/>
              <a:t>poachings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natural disasters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Strict measures </a:t>
            </a:r>
            <a:r>
              <a:rPr lang="en-US" b="1" u="sng" dirty="0" smtClean="0"/>
              <a:t>must taken</a:t>
            </a:r>
            <a:r>
              <a:rPr lang="en-US" dirty="0" smtClean="0"/>
              <a:t> </a:t>
            </a:r>
            <a:r>
              <a:rPr lang="en-US" b="1" u="sng" dirty="0" smtClean="0"/>
              <a:t>to prohibit</a:t>
            </a:r>
            <a:r>
              <a:rPr lang="en-US" dirty="0" smtClean="0"/>
              <a:t> poaching, and </a:t>
            </a:r>
            <a:r>
              <a:rPr lang="en-US" b="1" u="sng" dirty="0" smtClean="0"/>
              <a:t>the sale</a:t>
            </a:r>
            <a:r>
              <a:rPr lang="en-US" dirty="0" smtClean="0"/>
              <a:t> </a:t>
            </a:r>
            <a:r>
              <a:rPr lang="en-US" b="1" u="sng" dirty="0" smtClean="0"/>
              <a:t>of these</a:t>
            </a:r>
            <a:r>
              <a:rPr lang="en-US" dirty="0" smtClean="0"/>
              <a:t> animals.</a:t>
            </a:r>
          </a:p>
          <a:p>
            <a:pPr>
              <a:buNone/>
            </a:pPr>
            <a:r>
              <a:rPr lang="en-US" dirty="0" smtClean="0"/>
              <a:t>  A. must taken</a:t>
            </a:r>
          </a:p>
          <a:p>
            <a:pPr>
              <a:buNone/>
            </a:pPr>
            <a:r>
              <a:rPr lang="en-US" dirty="0" smtClean="0"/>
              <a:t>  B. to prohibit</a:t>
            </a:r>
          </a:p>
          <a:p>
            <a:pPr>
              <a:buNone/>
            </a:pPr>
            <a:r>
              <a:rPr lang="en-US" dirty="0" smtClean="0"/>
              <a:t>  C. the sale</a:t>
            </a:r>
          </a:p>
          <a:p>
            <a:pPr>
              <a:buNone/>
            </a:pPr>
            <a:r>
              <a:rPr lang="en-US" dirty="0" smtClean="0"/>
              <a:t>  D. of these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Come on</a:t>
            </a:r>
            <a:r>
              <a:rPr lang="en-US" dirty="0" smtClean="0"/>
              <a:t>, TV1, TV2 and TV3, </a:t>
            </a:r>
            <a:r>
              <a:rPr lang="en-US" b="1" u="sng" dirty="0" smtClean="0"/>
              <a:t>surly</a:t>
            </a:r>
            <a:r>
              <a:rPr lang="en-US" dirty="0" smtClean="0"/>
              <a:t> for the sake </a:t>
            </a:r>
            <a:r>
              <a:rPr lang="en-US" b="1" u="sng" dirty="0" smtClean="0"/>
              <a:t>of English</a:t>
            </a:r>
            <a:r>
              <a:rPr lang="en-US" dirty="0" smtClean="0"/>
              <a:t>, you can do </a:t>
            </a:r>
            <a:r>
              <a:rPr lang="en-US" b="1" u="sng" dirty="0" smtClean="0"/>
              <a:t>better than</a:t>
            </a:r>
            <a:r>
              <a:rPr lang="en-US" b="1" dirty="0" smtClean="0"/>
              <a:t> </a:t>
            </a:r>
            <a:r>
              <a:rPr lang="en-US" dirty="0" smtClean="0"/>
              <a:t> that ?</a:t>
            </a:r>
          </a:p>
          <a:p>
            <a:pPr>
              <a:buNone/>
            </a:pPr>
            <a:r>
              <a:rPr lang="en-US" dirty="0" smtClean="0"/>
              <a:t>  A. Come on</a:t>
            </a:r>
          </a:p>
          <a:p>
            <a:pPr>
              <a:buNone/>
            </a:pPr>
            <a:r>
              <a:rPr lang="en-US" dirty="0" smtClean="0"/>
              <a:t>  B. surly</a:t>
            </a:r>
          </a:p>
          <a:p>
            <a:pPr>
              <a:buNone/>
            </a:pPr>
            <a:r>
              <a:rPr lang="en-US" dirty="0" smtClean="0"/>
              <a:t>  C. of English</a:t>
            </a:r>
          </a:p>
          <a:p>
            <a:pPr>
              <a:buNone/>
            </a:pPr>
            <a:r>
              <a:rPr lang="en-US" dirty="0" smtClean="0"/>
              <a:t>  D. better than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The </a:t>
            </a:r>
            <a:r>
              <a:rPr lang="en-US" b="1" u="sng" dirty="0" err="1" smtClean="0"/>
              <a:t>comittee</a:t>
            </a:r>
            <a:r>
              <a:rPr lang="en-US" b="1" dirty="0" smtClean="0"/>
              <a:t> </a:t>
            </a:r>
            <a:r>
              <a:rPr lang="en-US" b="1" u="sng" dirty="0" smtClean="0"/>
              <a:t>planned</a:t>
            </a:r>
            <a:r>
              <a:rPr lang="en-US" dirty="0" smtClean="0"/>
              <a:t> to have an </a:t>
            </a:r>
            <a:r>
              <a:rPr lang="en-US" b="1" u="sng" dirty="0" smtClean="0"/>
              <a:t>inter-house debate</a:t>
            </a:r>
            <a:r>
              <a:rPr lang="en-US" b="1" dirty="0" smtClean="0"/>
              <a:t>, </a:t>
            </a:r>
            <a:r>
              <a:rPr lang="en-US" b="1" u="sng" dirty="0" smtClean="0"/>
              <a:t>elocution contest and</a:t>
            </a:r>
            <a:r>
              <a:rPr lang="en-US" dirty="0" smtClean="0"/>
              <a:t> a quiz contest.</a:t>
            </a:r>
          </a:p>
          <a:p>
            <a:pPr>
              <a:buNone/>
            </a:pPr>
            <a:r>
              <a:rPr lang="en-US" dirty="0" smtClean="0"/>
              <a:t>  A. </a:t>
            </a:r>
            <a:r>
              <a:rPr lang="en-US" dirty="0" err="1" smtClean="0"/>
              <a:t>comittee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planned</a:t>
            </a:r>
          </a:p>
          <a:p>
            <a:pPr>
              <a:buNone/>
            </a:pPr>
            <a:r>
              <a:rPr lang="en-US" dirty="0" smtClean="0"/>
              <a:t>  C. inter-house debate</a:t>
            </a:r>
          </a:p>
          <a:p>
            <a:pPr>
              <a:buNone/>
            </a:pPr>
            <a:r>
              <a:rPr lang="en-US" dirty="0" smtClean="0"/>
              <a:t>  D. elocution contest and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</a:t>
            </a:r>
            <a:r>
              <a:rPr lang="en-US" b="1" u="sng" dirty="0" smtClean="0"/>
              <a:t>Come on</a:t>
            </a:r>
            <a:r>
              <a:rPr lang="en-US" dirty="0" smtClean="0"/>
              <a:t>, TV1, TV2 and TV3, </a:t>
            </a:r>
            <a:r>
              <a:rPr lang="en-US" b="1" u="sng" dirty="0" smtClean="0"/>
              <a:t>surly</a:t>
            </a:r>
            <a:r>
              <a:rPr lang="en-US" dirty="0" smtClean="0"/>
              <a:t> for the sake </a:t>
            </a:r>
            <a:r>
              <a:rPr lang="en-US" b="1" u="sng" dirty="0" smtClean="0"/>
              <a:t>of English</a:t>
            </a:r>
            <a:r>
              <a:rPr lang="en-US" dirty="0" smtClean="0"/>
              <a:t>, you can do </a:t>
            </a:r>
            <a:r>
              <a:rPr lang="en-US" b="1" u="sng" dirty="0" smtClean="0"/>
              <a:t>better than</a:t>
            </a:r>
            <a:r>
              <a:rPr lang="en-US" b="1" dirty="0" smtClean="0"/>
              <a:t> </a:t>
            </a:r>
            <a:r>
              <a:rPr lang="en-US" dirty="0" smtClean="0"/>
              <a:t> that ?</a:t>
            </a:r>
          </a:p>
          <a:p>
            <a:pPr>
              <a:buNone/>
            </a:pPr>
            <a:r>
              <a:rPr lang="en-US" dirty="0" smtClean="0"/>
              <a:t>  A. Come on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surly</a:t>
            </a:r>
          </a:p>
          <a:p>
            <a:pPr>
              <a:buNone/>
            </a:pPr>
            <a:r>
              <a:rPr lang="en-US" dirty="0" smtClean="0"/>
              <a:t>  C. of English</a:t>
            </a:r>
          </a:p>
          <a:p>
            <a:pPr>
              <a:buNone/>
            </a:pPr>
            <a:r>
              <a:rPr lang="en-US" dirty="0" smtClean="0"/>
              <a:t>  D. better than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20. The </a:t>
            </a:r>
            <a:r>
              <a:rPr lang="en-US" b="1" u="sng" dirty="0" err="1" smtClean="0"/>
              <a:t>comittee</a:t>
            </a:r>
            <a:r>
              <a:rPr lang="en-US" b="1" dirty="0" smtClean="0"/>
              <a:t> </a:t>
            </a:r>
            <a:r>
              <a:rPr lang="en-US" b="1" u="sng" dirty="0" smtClean="0"/>
              <a:t>planned</a:t>
            </a:r>
            <a:r>
              <a:rPr lang="en-US" dirty="0" smtClean="0"/>
              <a:t> to have an </a:t>
            </a:r>
            <a:r>
              <a:rPr lang="en-US" b="1" u="sng" dirty="0" smtClean="0"/>
              <a:t>inter-house debate</a:t>
            </a:r>
            <a:r>
              <a:rPr lang="en-US" b="1" dirty="0" smtClean="0"/>
              <a:t>, </a:t>
            </a:r>
            <a:r>
              <a:rPr lang="en-US" b="1" u="sng" dirty="0" smtClean="0"/>
              <a:t>elocution contest and</a:t>
            </a:r>
            <a:r>
              <a:rPr lang="en-US" dirty="0" smtClean="0"/>
              <a:t> a quiz contest.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</a:t>
            </a:r>
            <a:r>
              <a:rPr lang="en-US" dirty="0" err="1" smtClean="0"/>
              <a:t>comittee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B. planned</a:t>
            </a:r>
          </a:p>
          <a:p>
            <a:pPr>
              <a:buNone/>
            </a:pPr>
            <a:r>
              <a:rPr lang="en-US" dirty="0" smtClean="0"/>
              <a:t>  C. inter-house debate</a:t>
            </a:r>
          </a:p>
          <a:p>
            <a:pPr>
              <a:buNone/>
            </a:pPr>
            <a:r>
              <a:rPr lang="en-US" dirty="0" smtClean="0"/>
              <a:t>  D. elocution contest and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The </a:t>
            </a:r>
            <a:r>
              <a:rPr lang="en-US" b="1" u="sng" dirty="0" smtClean="0"/>
              <a:t>menu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b="1" u="sng" dirty="0" smtClean="0"/>
              <a:t>tomato's rice</a:t>
            </a:r>
            <a:r>
              <a:rPr lang="en-US" dirty="0" smtClean="0"/>
              <a:t>, roast chicken, beef curry, </a:t>
            </a:r>
            <a:r>
              <a:rPr lang="en-US" b="1" u="sng" dirty="0" smtClean="0"/>
              <a:t>dessert</a:t>
            </a:r>
            <a:r>
              <a:rPr lang="en-US" dirty="0" smtClean="0"/>
              <a:t> and drinks.</a:t>
            </a:r>
          </a:p>
          <a:p>
            <a:pPr>
              <a:buNone/>
            </a:pPr>
            <a:r>
              <a:rPr lang="en-US" dirty="0" smtClean="0"/>
              <a:t>  A. menu</a:t>
            </a:r>
          </a:p>
          <a:p>
            <a:pPr>
              <a:buNone/>
            </a:pPr>
            <a:r>
              <a:rPr lang="en-US" dirty="0" smtClean="0"/>
              <a:t>  B. consists of</a:t>
            </a:r>
          </a:p>
          <a:p>
            <a:pPr>
              <a:buNone/>
            </a:pPr>
            <a:r>
              <a:rPr lang="en-US" dirty="0" smtClean="0"/>
              <a:t>  C. tomato’s rice</a:t>
            </a:r>
          </a:p>
          <a:p>
            <a:pPr>
              <a:buNone/>
            </a:pPr>
            <a:r>
              <a:rPr lang="en-US" dirty="0" smtClean="0"/>
              <a:t>  D. dessert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The headmaster </a:t>
            </a:r>
            <a:r>
              <a:rPr lang="en-US" b="1" u="sng" dirty="0" smtClean="0"/>
              <a:t>announced</a:t>
            </a:r>
            <a:r>
              <a:rPr lang="en-US" dirty="0" smtClean="0"/>
              <a:t> that the </a:t>
            </a:r>
            <a:r>
              <a:rPr lang="en-US" b="1" u="sng" dirty="0" smtClean="0"/>
              <a:t>Speech Day</a:t>
            </a:r>
            <a:r>
              <a:rPr lang="en-US" dirty="0" smtClean="0"/>
              <a:t> for this year </a:t>
            </a:r>
            <a:r>
              <a:rPr lang="en-US" b="1" u="sng" dirty="0" smtClean="0"/>
              <a:t>would be held</a:t>
            </a:r>
            <a:r>
              <a:rPr lang="en-US" dirty="0" smtClean="0"/>
              <a:t> in the </a:t>
            </a:r>
            <a:r>
              <a:rPr lang="en-US" b="1" u="sng" dirty="0" smtClean="0"/>
              <a:t>third weeks</a:t>
            </a:r>
            <a:r>
              <a:rPr lang="en-US" b="1" dirty="0" smtClean="0"/>
              <a:t> </a:t>
            </a:r>
            <a:r>
              <a:rPr lang="en-US" dirty="0" smtClean="0"/>
              <a:t>of August.</a:t>
            </a:r>
          </a:p>
          <a:p>
            <a:pPr>
              <a:buNone/>
            </a:pPr>
            <a:r>
              <a:rPr lang="en-US" dirty="0" smtClean="0"/>
              <a:t>  A. announced</a:t>
            </a:r>
          </a:p>
          <a:p>
            <a:pPr>
              <a:buNone/>
            </a:pPr>
            <a:r>
              <a:rPr lang="en-US" dirty="0" smtClean="0"/>
              <a:t>  B. Speech Day</a:t>
            </a:r>
          </a:p>
          <a:p>
            <a:pPr>
              <a:buNone/>
            </a:pPr>
            <a:r>
              <a:rPr lang="en-US" dirty="0" smtClean="0"/>
              <a:t>  C. would be held</a:t>
            </a:r>
          </a:p>
          <a:p>
            <a:pPr>
              <a:buNone/>
            </a:pPr>
            <a:r>
              <a:rPr lang="en-US" dirty="0" smtClean="0"/>
              <a:t>  D. third weeks</a:t>
            </a:r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21. The </a:t>
            </a:r>
            <a:r>
              <a:rPr lang="en-US" b="1" u="sng" dirty="0" smtClean="0"/>
              <a:t>menu</a:t>
            </a:r>
            <a:r>
              <a:rPr lang="en-US" b="1" dirty="0" smtClean="0"/>
              <a:t> </a:t>
            </a:r>
            <a:r>
              <a:rPr lang="en-US" b="1" u="sng" dirty="0" smtClean="0"/>
              <a:t>consists of</a:t>
            </a:r>
            <a:r>
              <a:rPr lang="en-US" b="1" dirty="0" smtClean="0"/>
              <a:t> </a:t>
            </a:r>
            <a:r>
              <a:rPr lang="en-US" b="1" u="sng" dirty="0" smtClean="0"/>
              <a:t>tomato's rice</a:t>
            </a:r>
            <a:r>
              <a:rPr lang="en-US" dirty="0" smtClean="0"/>
              <a:t>, roast chicken, beef curry, </a:t>
            </a:r>
            <a:r>
              <a:rPr lang="en-US" b="1" u="sng" dirty="0" smtClean="0"/>
              <a:t>dessert</a:t>
            </a:r>
            <a:r>
              <a:rPr lang="en-US" dirty="0" smtClean="0"/>
              <a:t> and drinks.</a:t>
            </a:r>
          </a:p>
          <a:p>
            <a:pPr>
              <a:buNone/>
            </a:pPr>
            <a:r>
              <a:rPr lang="en-US" dirty="0" smtClean="0"/>
              <a:t>  A. menu</a:t>
            </a:r>
          </a:p>
          <a:p>
            <a:pPr>
              <a:buNone/>
            </a:pPr>
            <a:r>
              <a:rPr lang="en-US" dirty="0" smtClean="0"/>
              <a:t>  B. consists of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tomato’s rice</a:t>
            </a:r>
          </a:p>
          <a:p>
            <a:pPr>
              <a:buNone/>
            </a:pPr>
            <a:r>
              <a:rPr lang="en-US" dirty="0" smtClean="0"/>
              <a:t>  D. dessert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22. The headmaster </a:t>
            </a:r>
            <a:r>
              <a:rPr lang="en-US" b="1" u="sng" dirty="0" smtClean="0"/>
              <a:t>announced</a:t>
            </a:r>
            <a:r>
              <a:rPr lang="en-US" dirty="0" smtClean="0"/>
              <a:t> that the </a:t>
            </a:r>
            <a:r>
              <a:rPr lang="en-US" b="1" u="sng" dirty="0" smtClean="0"/>
              <a:t>Speech Day</a:t>
            </a:r>
            <a:r>
              <a:rPr lang="en-US" dirty="0" smtClean="0"/>
              <a:t> for this year </a:t>
            </a:r>
            <a:r>
              <a:rPr lang="en-US" b="1" u="sng" dirty="0" smtClean="0"/>
              <a:t>would be held</a:t>
            </a:r>
            <a:r>
              <a:rPr lang="en-US" dirty="0" smtClean="0"/>
              <a:t> in the </a:t>
            </a:r>
            <a:r>
              <a:rPr lang="en-US" b="1" u="sng" dirty="0" smtClean="0"/>
              <a:t>third weeks</a:t>
            </a:r>
            <a:r>
              <a:rPr lang="en-US" b="1" dirty="0" smtClean="0"/>
              <a:t> </a:t>
            </a:r>
            <a:r>
              <a:rPr lang="en-US" dirty="0" smtClean="0"/>
              <a:t>of August.</a:t>
            </a:r>
          </a:p>
          <a:p>
            <a:pPr>
              <a:buNone/>
            </a:pPr>
            <a:r>
              <a:rPr lang="en-US" dirty="0" smtClean="0"/>
              <a:t>  A. announced</a:t>
            </a:r>
          </a:p>
          <a:p>
            <a:pPr>
              <a:buNone/>
            </a:pPr>
            <a:r>
              <a:rPr lang="en-US" dirty="0" smtClean="0"/>
              <a:t>  B. Speech Day</a:t>
            </a:r>
          </a:p>
          <a:p>
            <a:pPr>
              <a:buNone/>
            </a:pPr>
            <a:r>
              <a:rPr lang="en-US" dirty="0" smtClean="0"/>
              <a:t>  C. would be held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third weeks</a:t>
            </a:r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I would like you</a:t>
            </a:r>
            <a:r>
              <a:rPr lang="en-US" dirty="0" smtClean="0"/>
              <a:t> </a:t>
            </a:r>
            <a:r>
              <a:rPr lang="en-US" b="1" u="sng" dirty="0" smtClean="0"/>
              <a:t>to know</a:t>
            </a:r>
            <a:r>
              <a:rPr lang="en-US" dirty="0" smtClean="0"/>
              <a:t> how deeply sorry I am </a:t>
            </a:r>
            <a:r>
              <a:rPr lang="en-US" b="1" u="sng" dirty="0" smtClean="0"/>
              <a:t>to hear</a:t>
            </a:r>
            <a:r>
              <a:rPr lang="en-US" dirty="0" smtClean="0"/>
              <a:t> of the </a:t>
            </a:r>
            <a:r>
              <a:rPr lang="en-US" b="1" u="sng" dirty="0" smtClean="0"/>
              <a:t>dead</a:t>
            </a:r>
            <a:r>
              <a:rPr lang="en-US" dirty="0" smtClean="0"/>
              <a:t> of your grandfather. </a:t>
            </a:r>
          </a:p>
          <a:p>
            <a:pPr>
              <a:buNone/>
            </a:pPr>
            <a:r>
              <a:rPr lang="en-US" dirty="0" smtClean="0"/>
              <a:t>  A. I would like you</a:t>
            </a:r>
          </a:p>
          <a:p>
            <a:pPr>
              <a:buNone/>
            </a:pPr>
            <a:r>
              <a:rPr lang="en-US" dirty="0" smtClean="0"/>
              <a:t>  B. to know</a:t>
            </a:r>
          </a:p>
          <a:p>
            <a:pPr>
              <a:buNone/>
            </a:pPr>
            <a:r>
              <a:rPr lang="en-US" dirty="0" smtClean="0"/>
              <a:t>  C. to hear</a:t>
            </a:r>
          </a:p>
          <a:p>
            <a:pPr>
              <a:buNone/>
            </a:pPr>
            <a:r>
              <a:rPr lang="en-US" dirty="0" smtClean="0"/>
              <a:t>  D. dead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It is a </a:t>
            </a:r>
            <a:r>
              <a:rPr lang="en-US" b="1" u="sng" dirty="0" smtClean="0"/>
              <a:t>pleasure</a:t>
            </a:r>
            <a:r>
              <a:rPr lang="en-US" dirty="0" smtClean="0"/>
              <a:t> for me </a:t>
            </a:r>
            <a:r>
              <a:rPr lang="en-US" b="1" u="sng" dirty="0" smtClean="0"/>
              <a:t>to recommend</a:t>
            </a:r>
            <a:r>
              <a:rPr lang="en-US" dirty="0" smtClean="0"/>
              <a:t> to you the many places </a:t>
            </a:r>
            <a:r>
              <a:rPr lang="en-US" b="1" u="sng" dirty="0" smtClean="0"/>
              <a:t>of interesting</a:t>
            </a:r>
            <a:r>
              <a:rPr lang="en-US" b="1" dirty="0" smtClean="0"/>
              <a:t> </a:t>
            </a:r>
            <a:r>
              <a:rPr lang="en-US" b="1" u="sng" dirty="0" smtClean="0"/>
              <a:t>on the island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pleasure</a:t>
            </a:r>
          </a:p>
          <a:p>
            <a:pPr>
              <a:buNone/>
            </a:pPr>
            <a:r>
              <a:rPr lang="en-US" dirty="0" smtClean="0"/>
              <a:t>  B. to recommend</a:t>
            </a:r>
          </a:p>
          <a:p>
            <a:pPr>
              <a:buNone/>
            </a:pPr>
            <a:r>
              <a:rPr lang="en-US" dirty="0" smtClean="0"/>
              <a:t>  C. of interesting</a:t>
            </a:r>
          </a:p>
          <a:p>
            <a:pPr>
              <a:buNone/>
            </a:pPr>
            <a:r>
              <a:rPr lang="en-US" dirty="0" smtClean="0"/>
              <a:t>  D. on the island</a:t>
            </a:r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23. </a:t>
            </a:r>
            <a:r>
              <a:rPr lang="en-US" b="1" u="sng" dirty="0" smtClean="0"/>
              <a:t>I would like you</a:t>
            </a:r>
            <a:r>
              <a:rPr lang="en-US" dirty="0" smtClean="0"/>
              <a:t> </a:t>
            </a:r>
            <a:r>
              <a:rPr lang="en-US" b="1" u="sng" dirty="0" smtClean="0"/>
              <a:t>to know</a:t>
            </a:r>
            <a:r>
              <a:rPr lang="en-US" dirty="0" smtClean="0"/>
              <a:t> how deeply sorry I am </a:t>
            </a:r>
            <a:r>
              <a:rPr lang="en-US" b="1" u="sng" dirty="0" smtClean="0"/>
              <a:t>to hear</a:t>
            </a:r>
            <a:r>
              <a:rPr lang="en-US" dirty="0" smtClean="0"/>
              <a:t> of the </a:t>
            </a:r>
            <a:r>
              <a:rPr lang="en-US" b="1" u="sng" dirty="0" smtClean="0"/>
              <a:t>dead</a:t>
            </a:r>
            <a:r>
              <a:rPr lang="en-US" dirty="0" smtClean="0"/>
              <a:t> of your grandfather. </a:t>
            </a:r>
          </a:p>
          <a:p>
            <a:pPr>
              <a:buNone/>
            </a:pPr>
            <a:r>
              <a:rPr lang="en-US" dirty="0" smtClean="0"/>
              <a:t>  A. I would like you</a:t>
            </a:r>
          </a:p>
          <a:p>
            <a:pPr>
              <a:buNone/>
            </a:pPr>
            <a:r>
              <a:rPr lang="en-US" dirty="0" smtClean="0"/>
              <a:t>  B. to know</a:t>
            </a:r>
          </a:p>
          <a:p>
            <a:pPr>
              <a:buNone/>
            </a:pPr>
            <a:r>
              <a:rPr lang="en-US" dirty="0" smtClean="0"/>
              <a:t>  C. to hear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dead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24. It is a </a:t>
            </a:r>
            <a:r>
              <a:rPr lang="en-US" b="1" u="sng" dirty="0" smtClean="0"/>
              <a:t>pleasure</a:t>
            </a:r>
            <a:r>
              <a:rPr lang="en-US" dirty="0" smtClean="0"/>
              <a:t> for me </a:t>
            </a:r>
            <a:r>
              <a:rPr lang="en-US" b="1" u="sng" dirty="0" smtClean="0"/>
              <a:t>to recommend</a:t>
            </a:r>
            <a:r>
              <a:rPr lang="en-US" dirty="0" smtClean="0"/>
              <a:t> to you the many places </a:t>
            </a:r>
            <a:r>
              <a:rPr lang="en-US" b="1" u="sng" dirty="0" smtClean="0"/>
              <a:t>of interesting</a:t>
            </a:r>
            <a:r>
              <a:rPr lang="en-US" b="1" dirty="0" smtClean="0"/>
              <a:t> </a:t>
            </a:r>
            <a:r>
              <a:rPr lang="en-US" b="1" u="sng" dirty="0" smtClean="0"/>
              <a:t>on the island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pleasure</a:t>
            </a:r>
          </a:p>
          <a:p>
            <a:pPr>
              <a:buNone/>
            </a:pPr>
            <a:r>
              <a:rPr lang="en-US" dirty="0" smtClean="0"/>
              <a:t>  B. to recommend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of interesting</a:t>
            </a:r>
          </a:p>
          <a:p>
            <a:pPr>
              <a:buNone/>
            </a:pPr>
            <a:r>
              <a:rPr lang="en-US" dirty="0" smtClean="0"/>
              <a:t>  D. on the island</a:t>
            </a:r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I was </a:t>
            </a:r>
            <a:r>
              <a:rPr lang="en-US" b="1" u="sng" dirty="0" smtClean="0"/>
              <a:t>informed</a:t>
            </a:r>
            <a:r>
              <a:rPr lang="en-US" dirty="0" smtClean="0"/>
              <a:t> that your village </a:t>
            </a:r>
            <a:r>
              <a:rPr lang="en-US" b="1" u="sng" dirty="0" smtClean="0"/>
              <a:t>was flooded</a:t>
            </a:r>
            <a:r>
              <a:rPr lang="en-US" dirty="0" smtClean="0"/>
              <a:t> and about 120 </a:t>
            </a:r>
            <a:r>
              <a:rPr lang="en-US" b="1" u="sng" dirty="0" smtClean="0"/>
              <a:t>villages had</a:t>
            </a:r>
            <a:r>
              <a:rPr lang="en-US" dirty="0" smtClean="0"/>
              <a:t> </a:t>
            </a:r>
            <a:r>
              <a:rPr lang="en-US" b="1" u="sng" dirty="0" smtClean="0"/>
              <a:t>to be evacuated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informed</a:t>
            </a:r>
          </a:p>
          <a:p>
            <a:pPr>
              <a:buNone/>
            </a:pPr>
            <a:r>
              <a:rPr lang="en-US" dirty="0" smtClean="0"/>
              <a:t>  B. was flooded</a:t>
            </a:r>
          </a:p>
          <a:p>
            <a:pPr>
              <a:buNone/>
            </a:pPr>
            <a:r>
              <a:rPr lang="en-US" dirty="0" smtClean="0"/>
              <a:t>  C. villages had</a:t>
            </a:r>
          </a:p>
          <a:p>
            <a:pPr>
              <a:buNone/>
            </a:pPr>
            <a:r>
              <a:rPr lang="en-US" dirty="0" smtClean="0"/>
              <a:t>  D. to be evacuated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If</a:t>
            </a:r>
            <a:r>
              <a:rPr lang="en-US" dirty="0" smtClean="0"/>
              <a:t> you come, you can </a:t>
            </a:r>
            <a:r>
              <a:rPr lang="en-US" b="1" u="sng" dirty="0" smtClean="0"/>
              <a:t>put in</a:t>
            </a:r>
            <a:r>
              <a:rPr lang="en-US" b="1" dirty="0" smtClean="0"/>
              <a:t> </a:t>
            </a:r>
            <a:r>
              <a:rPr lang="en-US" b="1" u="sng" dirty="0" smtClean="0"/>
              <a:t>at my house</a:t>
            </a:r>
            <a:r>
              <a:rPr lang="en-US" b="1" dirty="0" smtClean="0"/>
              <a:t> </a:t>
            </a:r>
            <a:r>
              <a:rPr lang="en-US" b="1" u="sng" dirty="0" smtClean="0"/>
              <a:t>for the night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If</a:t>
            </a:r>
          </a:p>
          <a:p>
            <a:pPr>
              <a:buNone/>
            </a:pPr>
            <a:r>
              <a:rPr lang="en-US" dirty="0" smtClean="0"/>
              <a:t>  B. put in</a:t>
            </a:r>
          </a:p>
          <a:p>
            <a:pPr>
              <a:buNone/>
            </a:pPr>
            <a:r>
              <a:rPr lang="en-US" dirty="0" smtClean="0"/>
              <a:t>  C. at my house</a:t>
            </a:r>
          </a:p>
          <a:p>
            <a:pPr>
              <a:buNone/>
            </a:pPr>
            <a:r>
              <a:rPr lang="en-US" dirty="0" smtClean="0"/>
              <a:t>  D. for the night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25. I was </a:t>
            </a:r>
            <a:r>
              <a:rPr lang="en-US" b="1" u="sng" dirty="0" smtClean="0"/>
              <a:t>informed</a:t>
            </a:r>
            <a:r>
              <a:rPr lang="en-US" dirty="0" smtClean="0"/>
              <a:t> that your village </a:t>
            </a:r>
            <a:r>
              <a:rPr lang="en-US" b="1" u="sng" dirty="0" smtClean="0"/>
              <a:t>was flooded</a:t>
            </a:r>
            <a:r>
              <a:rPr lang="en-US" dirty="0" smtClean="0"/>
              <a:t> and about 120 </a:t>
            </a:r>
            <a:r>
              <a:rPr lang="en-US" b="1" u="sng" dirty="0" smtClean="0"/>
              <a:t>villages had</a:t>
            </a:r>
            <a:r>
              <a:rPr lang="en-US" dirty="0" smtClean="0"/>
              <a:t> </a:t>
            </a:r>
            <a:r>
              <a:rPr lang="en-US" b="1" u="sng" dirty="0" smtClean="0"/>
              <a:t>to be evacuated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A. informed</a:t>
            </a:r>
          </a:p>
          <a:p>
            <a:pPr>
              <a:buNone/>
            </a:pPr>
            <a:r>
              <a:rPr lang="en-US" dirty="0" smtClean="0"/>
              <a:t>  B. was flooded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villages had</a:t>
            </a:r>
          </a:p>
          <a:p>
            <a:pPr>
              <a:buNone/>
            </a:pPr>
            <a:r>
              <a:rPr lang="en-US" dirty="0" smtClean="0"/>
              <a:t>  D. to be evacuated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26. </a:t>
            </a:r>
            <a:r>
              <a:rPr lang="en-US" b="1" u="sng" dirty="0" smtClean="0"/>
              <a:t>If</a:t>
            </a:r>
            <a:r>
              <a:rPr lang="en-US" dirty="0" smtClean="0"/>
              <a:t> you come, you can </a:t>
            </a:r>
            <a:r>
              <a:rPr lang="en-US" b="1" u="sng" dirty="0" smtClean="0"/>
              <a:t>put in</a:t>
            </a:r>
            <a:r>
              <a:rPr lang="en-US" b="1" dirty="0" smtClean="0"/>
              <a:t> </a:t>
            </a:r>
            <a:r>
              <a:rPr lang="en-US" b="1" u="sng" dirty="0" smtClean="0"/>
              <a:t>at my house</a:t>
            </a:r>
            <a:r>
              <a:rPr lang="en-US" b="1" dirty="0" smtClean="0"/>
              <a:t> </a:t>
            </a:r>
            <a:r>
              <a:rPr lang="en-US" b="1" u="sng" dirty="0" smtClean="0"/>
              <a:t>for the night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If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put in</a:t>
            </a:r>
          </a:p>
          <a:p>
            <a:pPr>
              <a:buNone/>
            </a:pPr>
            <a:r>
              <a:rPr lang="en-US" dirty="0" smtClean="0"/>
              <a:t>  C. at my house</a:t>
            </a:r>
          </a:p>
          <a:p>
            <a:pPr>
              <a:buNone/>
            </a:pPr>
            <a:r>
              <a:rPr lang="en-US" dirty="0" smtClean="0"/>
              <a:t>  D. for the night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</a:t>
            </a:r>
            <a:r>
              <a:rPr lang="en-US" b="1" u="sng" dirty="0" smtClean="0"/>
              <a:t>Everybody</a:t>
            </a:r>
            <a:r>
              <a:rPr lang="en-US" b="1" dirty="0" smtClean="0"/>
              <a:t> </a:t>
            </a:r>
            <a:r>
              <a:rPr lang="en-US" b="1" u="sng" dirty="0" smtClean="0"/>
              <a:t>went</a:t>
            </a:r>
            <a:r>
              <a:rPr lang="en-US" b="1" dirty="0" smtClean="0"/>
              <a:t> </a:t>
            </a:r>
            <a:r>
              <a:rPr lang="en-US" dirty="0" smtClean="0"/>
              <a:t>to </a:t>
            </a:r>
            <a:r>
              <a:rPr lang="en-US" b="1" u="sng" dirty="0" smtClean="0"/>
              <a:t>helped</a:t>
            </a:r>
            <a:r>
              <a:rPr lang="en-US" b="1" dirty="0" smtClean="0"/>
              <a:t> </a:t>
            </a:r>
            <a:r>
              <a:rPr lang="en-US" b="1" u="sng" dirty="0" smtClean="0"/>
              <a:t>him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Everybody</a:t>
            </a:r>
          </a:p>
          <a:p>
            <a:pPr>
              <a:buNone/>
            </a:pPr>
            <a:r>
              <a:rPr lang="en-US" dirty="0" smtClean="0"/>
              <a:t>  B. went</a:t>
            </a:r>
          </a:p>
          <a:p>
            <a:pPr>
              <a:buNone/>
            </a:pPr>
            <a:r>
              <a:rPr lang="en-US" dirty="0" smtClean="0"/>
              <a:t>  C. helped</a:t>
            </a:r>
          </a:p>
          <a:p>
            <a:pPr>
              <a:buNone/>
            </a:pPr>
            <a:r>
              <a:rPr lang="en-US" dirty="0" smtClean="0"/>
              <a:t>  D. him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To </a:t>
            </a:r>
            <a:r>
              <a:rPr lang="en-US" b="1" u="sng" dirty="0" smtClean="0"/>
              <a:t>encourage</a:t>
            </a:r>
            <a:r>
              <a:rPr lang="en-US" dirty="0" smtClean="0"/>
              <a:t> students to </a:t>
            </a:r>
            <a:r>
              <a:rPr lang="en-US" b="1" u="sng" dirty="0" smtClean="0"/>
              <a:t>spoke</a:t>
            </a:r>
            <a:r>
              <a:rPr lang="en-US" dirty="0" smtClean="0"/>
              <a:t> English, the </a:t>
            </a:r>
            <a:r>
              <a:rPr lang="en-US" b="1" u="sng" dirty="0" smtClean="0"/>
              <a:t>headmaster</a:t>
            </a:r>
            <a:r>
              <a:rPr lang="en-US" dirty="0" smtClean="0"/>
              <a:t> would like to see each class perform a short </a:t>
            </a:r>
            <a:r>
              <a:rPr lang="en-US" b="1" u="sng" dirty="0" smtClean="0"/>
              <a:t>sketch</a:t>
            </a:r>
            <a:r>
              <a:rPr lang="en-US" dirty="0" smtClean="0"/>
              <a:t> for English Activity Week.</a:t>
            </a:r>
          </a:p>
          <a:p>
            <a:pPr>
              <a:buNone/>
            </a:pPr>
            <a:r>
              <a:rPr lang="en-US" dirty="0" smtClean="0"/>
              <a:t>  A. encouraged</a:t>
            </a:r>
          </a:p>
          <a:p>
            <a:pPr>
              <a:buNone/>
            </a:pPr>
            <a:r>
              <a:rPr lang="en-US" dirty="0" smtClean="0"/>
              <a:t>  B. spoke</a:t>
            </a:r>
          </a:p>
          <a:p>
            <a:pPr>
              <a:buNone/>
            </a:pPr>
            <a:r>
              <a:rPr lang="en-US" dirty="0" smtClean="0"/>
              <a:t>  C. headmaster</a:t>
            </a:r>
          </a:p>
          <a:p>
            <a:pPr>
              <a:buNone/>
            </a:pPr>
            <a:r>
              <a:rPr lang="en-US" dirty="0" smtClean="0"/>
              <a:t>  D. sketch</a:t>
            </a:r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</a:t>
            </a:r>
            <a:r>
              <a:rPr lang="en-US" b="1" u="sng" dirty="0" smtClean="0"/>
              <a:t>Everybody</a:t>
            </a:r>
            <a:r>
              <a:rPr lang="en-US" b="1" dirty="0" smtClean="0"/>
              <a:t> </a:t>
            </a:r>
            <a:r>
              <a:rPr lang="en-US" b="1" u="sng" dirty="0" smtClean="0"/>
              <a:t>went</a:t>
            </a:r>
            <a:r>
              <a:rPr lang="en-US" b="1" dirty="0" smtClean="0"/>
              <a:t> </a:t>
            </a:r>
            <a:r>
              <a:rPr lang="en-US" dirty="0" smtClean="0"/>
              <a:t>to </a:t>
            </a:r>
            <a:r>
              <a:rPr lang="en-US" b="1" u="sng" dirty="0" smtClean="0"/>
              <a:t>helped</a:t>
            </a:r>
            <a:r>
              <a:rPr lang="en-US" b="1" dirty="0" smtClean="0"/>
              <a:t> </a:t>
            </a:r>
            <a:r>
              <a:rPr lang="en-US" b="1" u="sng" dirty="0" smtClean="0"/>
              <a:t>him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  A. Everybody</a:t>
            </a:r>
          </a:p>
          <a:p>
            <a:pPr>
              <a:buNone/>
            </a:pPr>
            <a:r>
              <a:rPr lang="en-US" dirty="0" smtClean="0"/>
              <a:t>  B. went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helped</a:t>
            </a:r>
          </a:p>
          <a:p>
            <a:pPr>
              <a:buNone/>
            </a:pPr>
            <a:r>
              <a:rPr lang="en-US" dirty="0" smtClean="0"/>
              <a:t>  D. him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28. To </a:t>
            </a:r>
            <a:r>
              <a:rPr lang="en-US" b="1" u="sng" dirty="0" smtClean="0"/>
              <a:t>encourage</a:t>
            </a:r>
            <a:r>
              <a:rPr lang="en-US" dirty="0" smtClean="0"/>
              <a:t> students to </a:t>
            </a:r>
            <a:r>
              <a:rPr lang="en-US" b="1" u="sng" dirty="0" smtClean="0"/>
              <a:t>spoke</a:t>
            </a:r>
            <a:r>
              <a:rPr lang="en-US" dirty="0" smtClean="0"/>
              <a:t> English, the </a:t>
            </a:r>
            <a:r>
              <a:rPr lang="en-US" b="1" u="sng" dirty="0" smtClean="0"/>
              <a:t>headmaster</a:t>
            </a:r>
            <a:r>
              <a:rPr lang="en-US" dirty="0" smtClean="0"/>
              <a:t> would like to see each class perform a short </a:t>
            </a:r>
            <a:r>
              <a:rPr lang="en-US" b="1" u="sng" dirty="0" smtClean="0"/>
              <a:t>sketch</a:t>
            </a:r>
            <a:r>
              <a:rPr lang="en-US" dirty="0" smtClean="0"/>
              <a:t> for English Activity Week.</a:t>
            </a:r>
          </a:p>
          <a:p>
            <a:pPr>
              <a:buNone/>
            </a:pPr>
            <a:r>
              <a:rPr lang="en-US" dirty="0" smtClean="0"/>
              <a:t>  A. encouraged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spoke</a:t>
            </a:r>
          </a:p>
          <a:p>
            <a:pPr>
              <a:buNone/>
            </a:pPr>
            <a:r>
              <a:rPr lang="en-US" dirty="0" smtClean="0"/>
              <a:t>  C. headmaster</a:t>
            </a:r>
          </a:p>
          <a:p>
            <a:pPr>
              <a:buNone/>
            </a:pPr>
            <a:r>
              <a:rPr lang="en-US" dirty="0" smtClean="0"/>
              <a:t>  D. sketch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1. The rapid decline in their </a:t>
            </a:r>
            <a:r>
              <a:rPr lang="en-US" b="1" u="sng" dirty="0" smtClean="0"/>
              <a:t>numbers</a:t>
            </a:r>
            <a:r>
              <a:rPr lang="en-US" dirty="0" smtClean="0"/>
              <a:t> </a:t>
            </a:r>
            <a:r>
              <a:rPr lang="en-US" b="1" u="sng" dirty="0" smtClean="0"/>
              <a:t>is</a:t>
            </a:r>
            <a:r>
              <a:rPr lang="en-US" dirty="0" smtClean="0"/>
              <a:t> mainly due to </a:t>
            </a:r>
            <a:r>
              <a:rPr lang="en-US" b="1" u="sng" dirty="0" err="1" smtClean="0"/>
              <a:t>poachings</a:t>
            </a:r>
            <a:r>
              <a:rPr lang="en-US" dirty="0" smtClean="0"/>
              <a:t>, forest clearing and </a:t>
            </a:r>
            <a:r>
              <a:rPr lang="en-US" b="1" u="sng" dirty="0" smtClean="0"/>
              <a:t>natural disasters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numbers</a:t>
            </a:r>
          </a:p>
          <a:p>
            <a:pPr>
              <a:buNone/>
            </a:pPr>
            <a:r>
              <a:rPr lang="en-US" dirty="0" smtClean="0"/>
              <a:t>  B. is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 C</a:t>
            </a:r>
            <a:r>
              <a:rPr lang="en-US" dirty="0" smtClean="0"/>
              <a:t>. </a:t>
            </a:r>
            <a:r>
              <a:rPr lang="en-US" dirty="0" err="1" smtClean="0"/>
              <a:t>poachings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D. natural disasters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2. Strict measures </a:t>
            </a:r>
            <a:r>
              <a:rPr lang="en-US" b="1" u="sng" dirty="0" smtClean="0"/>
              <a:t>must taken</a:t>
            </a:r>
            <a:r>
              <a:rPr lang="en-US" dirty="0" smtClean="0"/>
              <a:t> </a:t>
            </a:r>
            <a:r>
              <a:rPr lang="en-US" b="1" u="sng" dirty="0" smtClean="0"/>
              <a:t>to prohibit</a:t>
            </a:r>
            <a:r>
              <a:rPr lang="en-US" dirty="0" smtClean="0"/>
              <a:t> poaching, and </a:t>
            </a:r>
            <a:r>
              <a:rPr lang="en-US" b="1" u="sng" dirty="0" smtClean="0"/>
              <a:t>the sale</a:t>
            </a:r>
            <a:r>
              <a:rPr lang="en-US" dirty="0" smtClean="0"/>
              <a:t> </a:t>
            </a:r>
            <a:r>
              <a:rPr lang="en-US" b="1" u="sng" dirty="0" smtClean="0"/>
              <a:t>of these</a:t>
            </a:r>
            <a:r>
              <a:rPr lang="en-US" dirty="0" smtClean="0"/>
              <a:t> animals.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A</a:t>
            </a:r>
            <a:r>
              <a:rPr lang="en-US" dirty="0" smtClean="0"/>
              <a:t>. must taken</a:t>
            </a:r>
          </a:p>
          <a:p>
            <a:pPr>
              <a:buNone/>
            </a:pPr>
            <a:r>
              <a:rPr lang="en-US" dirty="0" smtClean="0"/>
              <a:t>  B. to prohibit</a:t>
            </a:r>
          </a:p>
          <a:p>
            <a:pPr>
              <a:buNone/>
            </a:pPr>
            <a:r>
              <a:rPr lang="en-US" dirty="0" smtClean="0"/>
              <a:t>  C. the sale</a:t>
            </a:r>
          </a:p>
          <a:p>
            <a:pPr>
              <a:buNone/>
            </a:pPr>
            <a:r>
              <a:rPr lang="en-US" dirty="0" smtClean="0"/>
              <a:t>  D. of these</a:t>
            </a:r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b="1" u="sng" dirty="0" smtClean="0"/>
              <a:t>While</a:t>
            </a:r>
            <a:r>
              <a:rPr lang="en-US" dirty="0" smtClean="0"/>
              <a:t> browsing </a:t>
            </a:r>
            <a:r>
              <a:rPr lang="en-US" b="1" u="sng" dirty="0" smtClean="0"/>
              <a:t>around</a:t>
            </a:r>
            <a:r>
              <a:rPr lang="en-US" dirty="0" smtClean="0"/>
              <a:t>, I saw the latest best </a:t>
            </a:r>
            <a:r>
              <a:rPr lang="en-US" b="1" u="sng" dirty="0" smtClean="0"/>
              <a:t>seller</a:t>
            </a:r>
            <a:r>
              <a:rPr lang="en-US" dirty="0" smtClean="0"/>
              <a:t>, so I decided to </a:t>
            </a:r>
            <a:r>
              <a:rPr lang="en-US" b="1" u="sng" dirty="0" smtClean="0"/>
              <a:t>bought</a:t>
            </a:r>
            <a:r>
              <a:rPr lang="en-US" dirty="0" smtClean="0"/>
              <a:t> it.</a:t>
            </a:r>
          </a:p>
          <a:p>
            <a:pPr>
              <a:buNone/>
            </a:pPr>
            <a:r>
              <a:rPr lang="en-US" dirty="0" smtClean="0"/>
              <a:t>  A. While</a:t>
            </a:r>
          </a:p>
          <a:p>
            <a:pPr>
              <a:buNone/>
            </a:pPr>
            <a:r>
              <a:rPr lang="en-US" dirty="0" smtClean="0"/>
              <a:t>  B. around</a:t>
            </a:r>
          </a:p>
          <a:p>
            <a:pPr>
              <a:buNone/>
            </a:pPr>
            <a:r>
              <a:rPr lang="en-US" dirty="0" smtClean="0"/>
              <a:t>  C. seller</a:t>
            </a:r>
          </a:p>
          <a:p>
            <a:pPr>
              <a:buNone/>
            </a:pPr>
            <a:r>
              <a:rPr lang="en-US" dirty="0" smtClean="0"/>
              <a:t>  D. bought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teacher </a:t>
            </a:r>
            <a:r>
              <a:rPr lang="en-US" b="1" u="sng" dirty="0" smtClean="0"/>
              <a:t>asked</a:t>
            </a:r>
            <a:r>
              <a:rPr lang="en-US" dirty="0" smtClean="0"/>
              <a:t> us to </a:t>
            </a:r>
            <a:r>
              <a:rPr lang="en-US" b="1" u="sng" dirty="0" smtClean="0"/>
              <a:t>finished</a:t>
            </a:r>
            <a:r>
              <a:rPr lang="en-US" dirty="0" smtClean="0"/>
              <a:t> writing </a:t>
            </a:r>
            <a:r>
              <a:rPr lang="en-US" b="1" u="sng" dirty="0" smtClean="0"/>
              <a:t>the</a:t>
            </a:r>
            <a:r>
              <a:rPr lang="en-US" dirty="0" smtClean="0"/>
              <a:t> composition in </a:t>
            </a:r>
            <a:r>
              <a:rPr lang="en-US" b="1" u="sng" dirty="0" smtClean="0"/>
              <a:t>one</a:t>
            </a:r>
            <a:r>
              <a:rPr lang="en-US" dirty="0" smtClean="0"/>
              <a:t> hour.</a:t>
            </a:r>
          </a:p>
          <a:p>
            <a:pPr>
              <a:buNone/>
            </a:pPr>
            <a:r>
              <a:rPr lang="en-US" dirty="0" smtClean="0"/>
              <a:t>  A. asked</a:t>
            </a:r>
          </a:p>
          <a:p>
            <a:pPr>
              <a:buNone/>
            </a:pPr>
            <a:r>
              <a:rPr lang="en-US" dirty="0" smtClean="0"/>
              <a:t>  B. finished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one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29. </a:t>
            </a:r>
            <a:r>
              <a:rPr lang="en-US" b="1" u="sng" dirty="0" smtClean="0"/>
              <a:t>While</a:t>
            </a:r>
            <a:r>
              <a:rPr lang="en-US" dirty="0" smtClean="0"/>
              <a:t> browsing </a:t>
            </a:r>
            <a:r>
              <a:rPr lang="en-US" b="1" u="sng" dirty="0" smtClean="0"/>
              <a:t>around</a:t>
            </a:r>
            <a:r>
              <a:rPr lang="en-US" dirty="0" smtClean="0"/>
              <a:t>, I saw the latest best </a:t>
            </a:r>
            <a:r>
              <a:rPr lang="en-US" b="1" u="sng" dirty="0" smtClean="0"/>
              <a:t>seller</a:t>
            </a:r>
            <a:r>
              <a:rPr lang="en-US" dirty="0" smtClean="0"/>
              <a:t>, so I decided to </a:t>
            </a:r>
            <a:r>
              <a:rPr lang="en-US" b="1" u="sng" dirty="0" smtClean="0"/>
              <a:t>bought</a:t>
            </a:r>
            <a:r>
              <a:rPr lang="en-US" dirty="0" smtClean="0"/>
              <a:t> it.</a:t>
            </a:r>
          </a:p>
          <a:p>
            <a:pPr>
              <a:buNone/>
            </a:pPr>
            <a:r>
              <a:rPr lang="en-US" dirty="0" smtClean="0"/>
              <a:t>  A. While</a:t>
            </a:r>
          </a:p>
          <a:p>
            <a:pPr>
              <a:buNone/>
            </a:pPr>
            <a:r>
              <a:rPr lang="en-US" dirty="0" smtClean="0"/>
              <a:t>  B. around</a:t>
            </a:r>
          </a:p>
          <a:p>
            <a:pPr>
              <a:buNone/>
            </a:pPr>
            <a:r>
              <a:rPr lang="en-US" dirty="0" smtClean="0"/>
              <a:t>  C. seller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bought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30. The teacher </a:t>
            </a:r>
            <a:r>
              <a:rPr lang="en-US" b="1" u="sng" dirty="0" smtClean="0"/>
              <a:t>asked</a:t>
            </a:r>
            <a:r>
              <a:rPr lang="en-US" dirty="0" smtClean="0"/>
              <a:t> us to </a:t>
            </a:r>
            <a:r>
              <a:rPr lang="en-US" b="1" u="sng" dirty="0" smtClean="0"/>
              <a:t>finished</a:t>
            </a:r>
            <a:r>
              <a:rPr lang="en-US" dirty="0" smtClean="0"/>
              <a:t> writing </a:t>
            </a:r>
            <a:r>
              <a:rPr lang="en-US" b="1" u="sng" dirty="0" smtClean="0"/>
              <a:t>the</a:t>
            </a:r>
            <a:r>
              <a:rPr lang="en-US" dirty="0" smtClean="0"/>
              <a:t> composition in </a:t>
            </a:r>
            <a:r>
              <a:rPr lang="en-US" b="1" u="sng" dirty="0" smtClean="0"/>
              <a:t>one</a:t>
            </a:r>
            <a:r>
              <a:rPr lang="en-US" dirty="0" smtClean="0"/>
              <a:t> hour.</a:t>
            </a:r>
          </a:p>
          <a:p>
            <a:pPr>
              <a:buNone/>
            </a:pPr>
            <a:r>
              <a:rPr lang="en-US" dirty="0" smtClean="0"/>
              <a:t>  A. asked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finished</a:t>
            </a:r>
          </a:p>
          <a:p>
            <a:pPr>
              <a:buNone/>
            </a:pPr>
            <a:r>
              <a:rPr lang="en-US" dirty="0" smtClean="0"/>
              <a:t>  C. the</a:t>
            </a:r>
          </a:p>
          <a:p>
            <a:pPr>
              <a:buNone/>
            </a:pPr>
            <a:r>
              <a:rPr lang="en-US" dirty="0" smtClean="0"/>
              <a:t>  D. one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</a:t>
            </a:r>
            <a:r>
              <a:rPr lang="en-US" b="1" u="sng" dirty="0" smtClean="0"/>
              <a:t>Strict</a:t>
            </a:r>
            <a:r>
              <a:rPr lang="en-US" dirty="0" smtClean="0"/>
              <a:t> laws </a:t>
            </a:r>
            <a:r>
              <a:rPr lang="en-US" b="1" u="sng" dirty="0" smtClean="0"/>
              <a:t>should passed</a:t>
            </a:r>
            <a:r>
              <a:rPr lang="en-US" dirty="0" smtClean="0"/>
              <a:t> and enforced </a:t>
            </a:r>
            <a:r>
              <a:rPr lang="en-US" b="1" u="sng" dirty="0" smtClean="0"/>
              <a:t>to deter</a:t>
            </a:r>
            <a:r>
              <a:rPr lang="en-US" dirty="0" smtClean="0"/>
              <a:t> </a:t>
            </a:r>
            <a:r>
              <a:rPr lang="en-US" b="1" u="sng" dirty="0" smtClean="0"/>
              <a:t>poaching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Strict</a:t>
            </a:r>
          </a:p>
          <a:p>
            <a:pPr>
              <a:buNone/>
            </a:pPr>
            <a:r>
              <a:rPr lang="en-US" dirty="0" smtClean="0"/>
              <a:t>  B. should passed</a:t>
            </a:r>
          </a:p>
          <a:p>
            <a:pPr>
              <a:buNone/>
            </a:pPr>
            <a:r>
              <a:rPr lang="en-US" dirty="0" smtClean="0"/>
              <a:t>  C. to deter</a:t>
            </a:r>
          </a:p>
          <a:p>
            <a:pPr>
              <a:buNone/>
            </a:pPr>
            <a:r>
              <a:rPr lang="en-US" dirty="0" smtClean="0"/>
              <a:t>  D. poaching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In this way</a:t>
            </a:r>
            <a:r>
              <a:rPr lang="en-US" dirty="0" smtClean="0"/>
              <a:t>, </a:t>
            </a:r>
            <a:r>
              <a:rPr lang="en-US" b="1" u="sng" dirty="0" smtClean="0"/>
              <a:t>wildlife</a:t>
            </a:r>
            <a:r>
              <a:rPr lang="en-US" dirty="0" smtClean="0"/>
              <a:t> and their young </a:t>
            </a:r>
            <a:r>
              <a:rPr lang="en-US" b="1" u="sng" dirty="0" smtClean="0"/>
              <a:t>having</a:t>
            </a:r>
            <a:r>
              <a:rPr lang="en-US" dirty="0" smtClean="0"/>
              <a:t> a chance </a:t>
            </a:r>
            <a:r>
              <a:rPr lang="en-US" b="1" u="sng" dirty="0" smtClean="0"/>
              <a:t>to</a:t>
            </a:r>
            <a:r>
              <a:rPr lang="en-US" dirty="0" smtClean="0"/>
              <a:t> survive.</a:t>
            </a:r>
          </a:p>
          <a:p>
            <a:pPr>
              <a:buNone/>
            </a:pPr>
            <a:r>
              <a:rPr lang="en-US" dirty="0" smtClean="0"/>
              <a:t>  A. In this way</a:t>
            </a:r>
          </a:p>
          <a:p>
            <a:pPr>
              <a:buNone/>
            </a:pPr>
            <a:r>
              <a:rPr lang="en-US" dirty="0" smtClean="0"/>
              <a:t>  B. wildlife</a:t>
            </a:r>
          </a:p>
          <a:p>
            <a:pPr>
              <a:buNone/>
            </a:pPr>
            <a:r>
              <a:rPr lang="en-US" dirty="0" smtClean="0"/>
              <a:t>  C. having</a:t>
            </a:r>
          </a:p>
          <a:p>
            <a:pPr>
              <a:buNone/>
            </a:pPr>
            <a:r>
              <a:rPr lang="en-US" dirty="0" smtClean="0"/>
              <a:t>  D. to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3. </a:t>
            </a:r>
            <a:r>
              <a:rPr lang="en-US" b="1" u="sng" dirty="0" smtClean="0"/>
              <a:t>Strict</a:t>
            </a:r>
            <a:r>
              <a:rPr lang="en-US" dirty="0" smtClean="0"/>
              <a:t> laws </a:t>
            </a:r>
            <a:r>
              <a:rPr lang="en-US" b="1" u="sng" dirty="0" smtClean="0"/>
              <a:t>should passed</a:t>
            </a:r>
            <a:r>
              <a:rPr lang="en-US" dirty="0" smtClean="0"/>
              <a:t> and enforced </a:t>
            </a:r>
            <a:r>
              <a:rPr lang="en-US" b="1" u="sng" dirty="0" smtClean="0"/>
              <a:t>to deter</a:t>
            </a:r>
            <a:r>
              <a:rPr lang="en-US" dirty="0" smtClean="0"/>
              <a:t> </a:t>
            </a:r>
            <a:r>
              <a:rPr lang="en-US" b="1" u="sng" dirty="0" smtClean="0"/>
              <a:t>poaching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Strict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B</a:t>
            </a:r>
            <a:r>
              <a:rPr lang="en-US" dirty="0" smtClean="0"/>
              <a:t>. should passed</a:t>
            </a:r>
          </a:p>
          <a:p>
            <a:pPr>
              <a:buNone/>
            </a:pPr>
            <a:r>
              <a:rPr lang="en-US" dirty="0" smtClean="0"/>
              <a:t>  C. to deter</a:t>
            </a:r>
          </a:p>
          <a:p>
            <a:pPr>
              <a:buNone/>
            </a:pPr>
            <a:r>
              <a:rPr lang="en-US" dirty="0" smtClean="0"/>
              <a:t>  D. poaching</a:t>
            </a:r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n-US" dirty="0" smtClean="0"/>
              <a:t> 4. </a:t>
            </a:r>
            <a:r>
              <a:rPr lang="en-US" b="1" u="sng" dirty="0" smtClean="0"/>
              <a:t>In this way</a:t>
            </a:r>
            <a:r>
              <a:rPr lang="en-US" dirty="0" smtClean="0"/>
              <a:t>, </a:t>
            </a:r>
            <a:r>
              <a:rPr lang="en-US" b="1" u="sng" dirty="0" smtClean="0"/>
              <a:t>wildlife</a:t>
            </a:r>
            <a:r>
              <a:rPr lang="en-US" dirty="0" smtClean="0"/>
              <a:t> and their young </a:t>
            </a:r>
            <a:r>
              <a:rPr lang="en-US" b="1" u="sng" dirty="0" smtClean="0"/>
              <a:t>having</a:t>
            </a:r>
            <a:r>
              <a:rPr lang="en-US" dirty="0" smtClean="0"/>
              <a:t> a chance </a:t>
            </a:r>
            <a:r>
              <a:rPr lang="en-US" b="1" u="sng" dirty="0" smtClean="0"/>
              <a:t>to</a:t>
            </a:r>
            <a:r>
              <a:rPr lang="en-US" dirty="0" smtClean="0"/>
              <a:t> survive.</a:t>
            </a:r>
          </a:p>
          <a:p>
            <a:pPr>
              <a:buNone/>
            </a:pPr>
            <a:r>
              <a:rPr lang="en-US" dirty="0" smtClean="0"/>
              <a:t>  A. In this way</a:t>
            </a:r>
          </a:p>
          <a:p>
            <a:pPr>
              <a:buNone/>
            </a:pPr>
            <a:r>
              <a:rPr lang="en-US" dirty="0" smtClean="0"/>
              <a:t>  B. wildlife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having</a:t>
            </a:r>
          </a:p>
          <a:p>
            <a:pPr>
              <a:buNone/>
            </a:pPr>
            <a:r>
              <a:rPr lang="en-US" dirty="0" smtClean="0"/>
              <a:t>  D. to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No doubt, </a:t>
            </a:r>
            <a:r>
              <a:rPr lang="en-US" b="1" u="sng" dirty="0" smtClean="0"/>
              <a:t>after the O level examination</a:t>
            </a:r>
            <a:r>
              <a:rPr lang="en-US" dirty="0" smtClean="0"/>
              <a:t>, you </a:t>
            </a:r>
            <a:r>
              <a:rPr lang="en-US" b="1" u="sng" dirty="0" smtClean="0"/>
              <a:t>will be very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keen obtain</a:t>
            </a:r>
            <a:r>
              <a:rPr lang="en-US" dirty="0" smtClean="0"/>
              <a:t> a scholarship for your </a:t>
            </a:r>
            <a:r>
              <a:rPr lang="en-US" b="1" u="sng" dirty="0" smtClean="0"/>
              <a:t>further studies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after the O level examination</a:t>
            </a:r>
          </a:p>
          <a:p>
            <a:pPr>
              <a:buNone/>
            </a:pPr>
            <a:r>
              <a:rPr lang="en-US" dirty="0" smtClean="0"/>
              <a:t>  B. will be very</a:t>
            </a:r>
          </a:p>
          <a:p>
            <a:pPr>
              <a:buNone/>
            </a:pPr>
            <a:r>
              <a:rPr lang="en-US" dirty="0" smtClean="0"/>
              <a:t>  C. keen obtain</a:t>
            </a:r>
          </a:p>
          <a:p>
            <a:pPr>
              <a:buNone/>
            </a:pPr>
            <a:r>
              <a:rPr lang="en-US" dirty="0" smtClean="0"/>
              <a:t>  D. further studies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Do not be</a:t>
            </a:r>
            <a:r>
              <a:rPr lang="en-US" dirty="0" smtClean="0"/>
              <a:t> </a:t>
            </a:r>
            <a:r>
              <a:rPr lang="en-US" b="1" u="sng" dirty="0" smtClean="0"/>
              <a:t>hoodwinked</a:t>
            </a:r>
            <a:r>
              <a:rPr lang="en-US" dirty="0" smtClean="0"/>
              <a:t> by attractive scholarships </a:t>
            </a:r>
            <a:r>
              <a:rPr lang="en-US" b="1" u="sng" dirty="0" smtClean="0"/>
              <a:t>encouraged</a:t>
            </a:r>
            <a:r>
              <a:rPr lang="en-US" dirty="0" smtClean="0"/>
              <a:t> by local private </a:t>
            </a:r>
            <a:r>
              <a:rPr lang="en-US" b="1" u="sng" dirty="0" smtClean="0"/>
              <a:t>colleges</a:t>
            </a:r>
          </a:p>
          <a:p>
            <a:pPr>
              <a:buNone/>
            </a:pPr>
            <a:r>
              <a:rPr lang="en-US" dirty="0" smtClean="0"/>
              <a:t>  A. Do not be</a:t>
            </a:r>
          </a:p>
          <a:p>
            <a:pPr>
              <a:buNone/>
            </a:pPr>
            <a:r>
              <a:rPr lang="en-US" dirty="0" smtClean="0"/>
              <a:t>  B. hoodwinked</a:t>
            </a:r>
          </a:p>
          <a:p>
            <a:pPr>
              <a:buNone/>
            </a:pPr>
            <a:r>
              <a:rPr lang="en-US" dirty="0" smtClean="0"/>
              <a:t>  C. encouraged</a:t>
            </a:r>
          </a:p>
          <a:p>
            <a:pPr>
              <a:buNone/>
            </a:pPr>
            <a:r>
              <a:rPr lang="en-US" dirty="0" smtClean="0"/>
              <a:t>  D. colleges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5. No doubt, </a:t>
            </a:r>
            <a:r>
              <a:rPr lang="en-US" b="1" u="sng" dirty="0" smtClean="0"/>
              <a:t>after the O level examination</a:t>
            </a:r>
            <a:r>
              <a:rPr lang="en-US" dirty="0" smtClean="0"/>
              <a:t>, you </a:t>
            </a:r>
            <a:r>
              <a:rPr lang="en-US" b="1" u="sng" dirty="0" smtClean="0"/>
              <a:t>will be very</a:t>
            </a:r>
            <a:r>
              <a:rPr lang="en-US" u="sng" dirty="0" smtClean="0"/>
              <a:t> </a:t>
            </a:r>
            <a:r>
              <a:rPr lang="en-US" dirty="0" smtClean="0"/>
              <a:t> </a:t>
            </a:r>
            <a:r>
              <a:rPr lang="en-US" b="1" u="sng" dirty="0" smtClean="0"/>
              <a:t>keen obtain</a:t>
            </a:r>
            <a:r>
              <a:rPr lang="en-US" dirty="0" smtClean="0"/>
              <a:t> a scholarship for your </a:t>
            </a:r>
            <a:r>
              <a:rPr lang="en-US" b="1" u="sng" dirty="0" smtClean="0"/>
              <a:t>further studies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after the O level examination</a:t>
            </a:r>
          </a:p>
          <a:p>
            <a:pPr>
              <a:buNone/>
            </a:pPr>
            <a:r>
              <a:rPr lang="en-US" dirty="0" smtClean="0"/>
              <a:t>  B. will be very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keen obtain</a:t>
            </a:r>
          </a:p>
          <a:p>
            <a:pPr>
              <a:buNone/>
            </a:pPr>
            <a:r>
              <a:rPr lang="en-US" dirty="0" smtClean="0"/>
              <a:t>  D. further studies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6. </a:t>
            </a:r>
            <a:r>
              <a:rPr lang="en-US" b="1" u="sng" dirty="0" smtClean="0"/>
              <a:t>Do not be</a:t>
            </a:r>
            <a:r>
              <a:rPr lang="en-US" dirty="0" smtClean="0"/>
              <a:t> </a:t>
            </a:r>
            <a:r>
              <a:rPr lang="en-US" b="1" u="sng" dirty="0" smtClean="0"/>
              <a:t>hoodwinked</a:t>
            </a:r>
            <a:r>
              <a:rPr lang="en-US" dirty="0" smtClean="0"/>
              <a:t> by attractive scholarships </a:t>
            </a:r>
            <a:r>
              <a:rPr lang="en-US" b="1" u="sng" dirty="0" smtClean="0"/>
              <a:t>encouraged</a:t>
            </a:r>
            <a:r>
              <a:rPr lang="en-US" dirty="0" smtClean="0"/>
              <a:t> by local private </a:t>
            </a:r>
            <a:r>
              <a:rPr lang="en-US" b="1" u="sng" dirty="0" smtClean="0"/>
              <a:t>colleges</a:t>
            </a:r>
          </a:p>
          <a:p>
            <a:pPr>
              <a:buNone/>
            </a:pPr>
            <a:r>
              <a:rPr lang="en-US" dirty="0" smtClean="0"/>
              <a:t>  A. Do not be</a:t>
            </a:r>
          </a:p>
          <a:p>
            <a:pPr>
              <a:buNone/>
            </a:pPr>
            <a:r>
              <a:rPr lang="en-US" dirty="0" smtClean="0"/>
              <a:t>  B. hoodwinked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encouraged</a:t>
            </a:r>
          </a:p>
          <a:p>
            <a:pPr>
              <a:buNone/>
            </a:pPr>
            <a:r>
              <a:rPr lang="en-US" dirty="0" smtClean="0"/>
              <a:t>  D. colleges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Whether</a:t>
            </a:r>
            <a:r>
              <a:rPr lang="en-US" dirty="0" smtClean="0"/>
              <a:t> these </a:t>
            </a:r>
            <a:r>
              <a:rPr lang="en-US" b="1" u="sng" dirty="0" smtClean="0"/>
              <a:t>local colleges</a:t>
            </a:r>
            <a:r>
              <a:rPr lang="en-US" dirty="0" smtClean="0"/>
              <a:t> can afford </a:t>
            </a:r>
            <a:r>
              <a:rPr lang="en-US" b="1" u="sng" dirty="0" smtClean="0"/>
              <a:t>to giving</a:t>
            </a:r>
            <a:r>
              <a:rPr lang="en-US" dirty="0" smtClean="0"/>
              <a:t> scholarships is in itself </a:t>
            </a:r>
            <a:r>
              <a:rPr lang="en-US" b="1" u="sng" dirty="0" smtClean="0"/>
              <a:t>doubtful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Whether</a:t>
            </a:r>
          </a:p>
          <a:p>
            <a:pPr>
              <a:buNone/>
            </a:pPr>
            <a:r>
              <a:rPr lang="en-US" dirty="0" smtClean="0"/>
              <a:t>  B. local colleges</a:t>
            </a:r>
          </a:p>
          <a:p>
            <a:pPr>
              <a:buNone/>
            </a:pPr>
            <a:r>
              <a:rPr lang="en-US" dirty="0" smtClean="0"/>
              <a:t>  C. to giving</a:t>
            </a:r>
          </a:p>
          <a:p>
            <a:pPr>
              <a:buNone/>
            </a:pPr>
            <a:r>
              <a:rPr lang="en-US" dirty="0" smtClean="0"/>
              <a:t>  D. doubtful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</a:t>
            </a:r>
            <a:r>
              <a:rPr lang="en-US" b="1" u="sng" dirty="0" smtClean="0"/>
              <a:t>Most</a:t>
            </a:r>
            <a:r>
              <a:rPr lang="en-US" dirty="0" smtClean="0"/>
              <a:t> of them </a:t>
            </a:r>
            <a:r>
              <a:rPr lang="en-US" b="1" u="sng" dirty="0" smtClean="0"/>
              <a:t>avoid</a:t>
            </a:r>
            <a:r>
              <a:rPr lang="en-US" dirty="0" smtClean="0"/>
              <a:t> giving scholarships </a:t>
            </a:r>
            <a:r>
              <a:rPr lang="en-US" b="1" u="sng" dirty="0" smtClean="0"/>
              <a:t>even thought</a:t>
            </a:r>
            <a:r>
              <a:rPr lang="en-US" dirty="0" smtClean="0"/>
              <a:t> the enrolments </a:t>
            </a:r>
            <a:r>
              <a:rPr lang="en-US" b="1" u="sng" dirty="0" smtClean="0"/>
              <a:t>is high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</a:t>
            </a:r>
          </a:p>
          <a:p>
            <a:pPr>
              <a:buNone/>
            </a:pPr>
            <a:r>
              <a:rPr lang="en-US" dirty="0" smtClean="0"/>
              <a:t>  B. avoid</a:t>
            </a:r>
          </a:p>
          <a:p>
            <a:pPr>
              <a:buNone/>
            </a:pPr>
            <a:r>
              <a:rPr lang="en-US" dirty="0" smtClean="0"/>
              <a:t>  C. even thought</a:t>
            </a:r>
          </a:p>
          <a:p>
            <a:pPr>
              <a:buNone/>
            </a:pPr>
            <a:r>
              <a:rPr lang="en-US" dirty="0" smtClean="0"/>
              <a:t>  D. is high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7. </a:t>
            </a:r>
            <a:r>
              <a:rPr lang="en-US" b="1" u="sng" dirty="0" smtClean="0"/>
              <a:t>Whether</a:t>
            </a:r>
            <a:r>
              <a:rPr lang="en-US" dirty="0" smtClean="0"/>
              <a:t> these </a:t>
            </a:r>
            <a:r>
              <a:rPr lang="en-US" b="1" u="sng" dirty="0" smtClean="0"/>
              <a:t>local colleges</a:t>
            </a:r>
            <a:r>
              <a:rPr lang="en-US" dirty="0" smtClean="0"/>
              <a:t> can afford </a:t>
            </a:r>
            <a:r>
              <a:rPr lang="en-US" b="1" u="sng" dirty="0" smtClean="0"/>
              <a:t>to giving</a:t>
            </a:r>
            <a:r>
              <a:rPr lang="en-US" dirty="0" smtClean="0"/>
              <a:t> scholarships is in itself </a:t>
            </a:r>
            <a:r>
              <a:rPr lang="en-US" b="1" u="sng" dirty="0" smtClean="0"/>
              <a:t>doubtful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Whether</a:t>
            </a:r>
          </a:p>
          <a:p>
            <a:pPr>
              <a:buNone/>
            </a:pPr>
            <a:r>
              <a:rPr lang="en-US" dirty="0" smtClean="0"/>
              <a:t>  B. local colleges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C</a:t>
            </a:r>
            <a:r>
              <a:rPr lang="en-US" dirty="0" smtClean="0"/>
              <a:t>. to giving</a:t>
            </a:r>
          </a:p>
          <a:p>
            <a:pPr>
              <a:buNone/>
            </a:pPr>
            <a:r>
              <a:rPr lang="en-US" dirty="0" smtClean="0"/>
              <a:t>  D. doubtful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8. </a:t>
            </a:r>
            <a:r>
              <a:rPr lang="en-US" b="1" u="sng" dirty="0" smtClean="0"/>
              <a:t>Most</a:t>
            </a:r>
            <a:r>
              <a:rPr lang="en-US" dirty="0" smtClean="0"/>
              <a:t> of them </a:t>
            </a:r>
            <a:r>
              <a:rPr lang="en-US" b="1" u="sng" dirty="0" smtClean="0"/>
              <a:t>avoid</a:t>
            </a:r>
            <a:r>
              <a:rPr lang="en-US" dirty="0" smtClean="0"/>
              <a:t> giving scholarships </a:t>
            </a:r>
            <a:r>
              <a:rPr lang="en-US" b="1" u="sng" dirty="0" smtClean="0"/>
              <a:t>even thought</a:t>
            </a:r>
            <a:r>
              <a:rPr lang="en-US" dirty="0" smtClean="0"/>
              <a:t> the enrolments </a:t>
            </a:r>
            <a:r>
              <a:rPr lang="en-US" b="1" u="sng" dirty="0" smtClean="0"/>
              <a:t>is high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A. Most</a:t>
            </a:r>
          </a:p>
          <a:p>
            <a:pPr>
              <a:buNone/>
            </a:pPr>
            <a:r>
              <a:rPr lang="en-US" dirty="0" smtClean="0"/>
              <a:t>  B. avoid</a:t>
            </a:r>
          </a:p>
          <a:p>
            <a:pPr>
              <a:buNone/>
            </a:pPr>
            <a:r>
              <a:rPr lang="en-US" dirty="0" smtClean="0"/>
              <a:t>  C. even thought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b="1" dirty="0" smtClean="0"/>
              <a:t>D</a:t>
            </a:r>
            <a:r>
              <a:rPr lang="en-US" dirty="0" smtClean="0"/>
              <a:t>. is high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497</Words>
  <Application>Microsoft Office PowerPoint</Application>
  <PresentationFormat>On-screen Show (4:3)</PresentationFormat>
  <Paragraphs>396</Paragraphs>
  <Slides>31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abc</cp:lastModifiedBy>
  <cp:revision>33</cp:revision>
  <dcterms:created xsi:type="dcterms:W3CDTF">2006-08-16T00:00:00Z</dcterms:created>
  <dcterms:modified xsi:type="dcterms:W3CDTF">2015-04-07T15:14:58Z</dcterms:modified>
</cp:coreProperties>
</file>