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88" r:id="rId4"/>
    <p:sldId id="258" r:id="rId5"/>
    <p:sldId id="287" r:id="rId6"/>
    <p:sldId id="259" r:id="rId7"/>
    <p:sldId id="286" r:id="rId8"/>
    <p:sldId id="260" r:id="rId9"/>
    <p:sldId id="285" r:id="rId10"/>
    <p:sldId id="261" r:id="rId11"/>
    <p:sldId id="284" r:id="rId12"/>
    <p:sldId id="262" r:id="rId13"/>
    <p:sldId id="283" r:id="rId14"/>
    <p:sldId id="263" r:id="rId15"/>
    <p:sldId id="282" r:id="rId16"/>
    <p:sldId id="264" r:id="rId17"/>
    <p:sldId id="281" r:id="rId18"/>
    <p:sldId id="265" r:id="rId19"/>
    <p:sldId id="280" r:id="rId20"/>
    <p:sldId id="266" r:id="rId21"/>
    <p:sldId id="279" r:id="rId22"/>
    <p:sldId id="267" r:id="rId23"/>
    <p:sldId id="278" r:id="rId24"/>
    <p:sldId id="268" r:id="rId25"/>
    <p:sldId id="277" r:id="rId26"/>
    <p:sldId id="275" r:id="rId27"/>
    <p:sldId id="276" r:id="rId28"/>
    <p:sldId id="270" r:id="rId29"/>
    <p:sldId id="273" r:id="rId30"/>
    <p:sldId id="271" r:id="rId31"/>
    <p:sldId id="27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FA100-A0EF-4A4C-BA97-20CC8DDA99E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B1C4A-2ED3-4757-A05A-86D6F368FB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854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</a:t>
            </a:r>
            <a:r>
              <a:rPr lang="en-US" dirty="0" smtClean="0"/>
              <a:t>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baseline="0" dirty="0" smtClean="0"/>
              <a:t> </a:t>
            </a:r>
            <a:r>
              <a:rPr lang="en-US" dirty="0" smtClean="0"/>
              <a:t>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B1C4A-2ED3-4757-A05A-86D6F368FBB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5105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20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While</a:t>
            </a:r>
            <a:r>
              <a:rPr lang="en-US" dirty="0" smtClean="0"/>
              <a:t> I was walking </a:t>
            </a:r>
            <a:r>
              <a:rPr lang="en-US" b="1" u="sng" dirty="0" smtClean="0"/>
              <a:t>along</a:t>
            </a:r>
            <a:r>
              <a:rPr lang="en-US" dirty="0" smtClean="0"/>
              <a:t> the road, I </a:t>
            </a:r>
            <a:r>
              <a:rPr lang="en-US" b="1" u="sng" dirty="0" smtClean="0"/>
              <a:t>noticed</a:t>
            </a:r>
            <a:r>
              <a:rPr lang="en-US" dirty="0" smtClean="0"/>
              <a:t> someone </a:t>
            </a:r>
            <a:r>
              <a:rPr lang="en-US" b="1" u="sng" dirty="0" smtClean="0"/>
              <a:t>picked</a:t>
            </a:r>
            <a:r>
              <a:rPr lang="en-US" dirty="0" smtClean="0"/>
              <a:t> up a dollar note.</a:t>
            </a:r>
          </a:p>
          <a:p>
            <a:pPr>
              <a:buNone/>
            </a:pPr>
            <a:r>
              <a:rPr lang="en-US" dirty="0" smtClean="0"/>
              <a:t>  A. While </a:t>
            </a:r>
          </a:p>
          <a:p>
            <a:pPr>
              <a:buNone/>
            </a:pPr>
            <a:r>
              <a:rPr lang="en-US" dirty="0" smtClean="0"/>
              <a:t>  B. along </a:t>
            </a:r>
          </a:p>
          <a:p>
            <a:pPr>
              <a:buNone/>
            </a:pPr>
            <a:r>
              <a:rPr lang="en-US" dirty="0" smtClean="0"/>
              <a:t>  C. noticed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u="sng" dirty="0" smtClean="0"/>
              <a:t>D</a:t>
            </a:r>
            <a:r>
              <a:rPr lang="en-US" dirty="0" smtClean="0"/>
              <a:t>. picked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 </a:t>
            </a:r>
            <a:r>
              <a:rPr lang="en-US" b="1" u="sng" dirty="0" smtClean="0"/>
              <a:t>teacher</a:t>
            </a:r>
            <a:r>
              <a:rPr lang="en-US" dirty="0" smtClean="0"/>
              <a:t> </a:t>
            </a:r>
            <a:r>
              <a:rPr lang="en-US" b="1" u="sng" dirty="0" smtClean="0"/>
              <a:t>made</a:t>
            </a:r>
            <a:r>
              <a:rPr lang="en-US" dirty="0" smtClean="0"/>
              <a:t> the boys </a:t>
            </a:r>
            <a:r>
              <a:rPr lang="en-US" b="1" u="sng" dirty="0" smtClean="0"/>
              <a:t>ran </a:t>
            </a:r>
            <a:r>
              <a:rPr lang="en-US" dirty="0" smtClean="0"/>
              <a:t>round the </a:t>
            </a:r>
            <a:r>
              <a:rPr lang="en-US" b="1" u="sng" dirty="0" smtClean="0"/>
              <a:t>field</a:t>
            </a:r>
            <a:r>
              <a:rPr lang="en-US" dirty="0" smtClean="0"/>
              <a:t> twice.</a:t>
            </a:r>
          </a:p>
          <a:p>
            <a:pPr>
              <a:buNone/>
            </a:pPr>
            <a:r>
              <a:rPr lang="en-US" dirty="0" smtClean="0"/>
              <a:t>  A. teacher </a:t>
            </a:r>
          </a:p>
          <a:p>
            <a:pPr>
              <a:buNone/>
            </a:pPr>
            <a:r>
              <a:rPr lang="en-US" dirty="0" smtClean="0"/>
              <a:t>  B. made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u="sng" dirty="0" smtClean="0"/>
              <a:t>C</a:t>
            </a:r>
            <a:r>
              <a:rPr lang="en-US" dirty="0" smtClean="0"/>
              <a:t>. ran </a:t>
            </a:r>
          </a:p>
          <a:p>
            <a:pPr>
              <a:buNone/>
            </a:pPr>
            <a:r>
              <a:rPr lang="en-US" dirty="0" smtClean="0"/>
              <a:t>  D. field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While</a:t>
            </a:r>
            <a:r>
              <a:rPr lang="en-US" dirty="0" smtClean="0"/>
              <a:t> I was walking </a:t>
            </a:r>
            <a:r>
              <a:rPr lang="en-US" b="1" u="sng" dirty="0" smtClean="0"/>
              <a:t>along</a:t>
            </a:r>
            <a:r>
              <a:rPr lang="en-US" dirty="0" smtClean="0"/>
              <a:t> the road, I </a:t>
            </a:r>
            <a:r>
              <a:rPr lang="en-US" b="1" u="sng" dirty="0" smtClean="0"/>
              <a:t>noticed</a:t>
            </a:r>
            <a:r>
              <a:rPr lang="en-US" dirty="0" smtClean="0"/>
              <a:t> someone </a:t>
            </a:r>
            <a:r>
              <a:rPr lang="en-US" b="1" u="sng" dirty="0" smtClean="0"/>
              <a:t>picked</a:t>
            </a:r>
            <a:r>
              <a:rPr lang="en-US" dirty="0" smtClean="0"/>
              <a:t> up a dollar note.</a:t>
            </a:r>
          </a:p>
          <a:p>
            <a:pPr>
              <a:buNone/>
            </a:pPr>
            <a:r>
              <a:rPr lang="en-US" dirty="0" smtClean="0"/>
              <a:t>  A. While </a:t>
            </a:r>
          </a:p>
          <a:p>
            <a:pPr>
              <a:buNone/>
            </a:pPr>
            <a:r>
              <a:rPr lang="en-US" dirty="0" smtClean="0"/>
              <a:t>  B. along </a:t>
            </a:r>
          </a:p>
          <a:p>
            <a:pPr>
              <a:buNone/>
            </a:pPr>
            <a:r>
              <a:rPr lang="en-US" dirty="0" smtClean="0"/>
              <a:t>  C. noticed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picked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 </a:t>
            </a:r>
            <a:r>
              <a:rPr lang="en-US" b="1" u="sng" dirty="0" smtClean="0"/>
              <a:t>teacher</a:t>
            </a:r>
            <a:r>
              <a:rPr lang="en-US" dirty="0" smtClean="0"/>
              <a:t> </a:t>
            </a:r>
            <a:r>
              <a:rPr lang="en-US" b="1" u="sng" dirty="0" smtClean="0"/>
              <a:t>made</a:t>
            </a:r>
            <a:r>
              <a:rPr lang="en-US" dirty="0" smtClean="0"/>
              <a:t> the boys </a:t>
            </a:r>
            <a:r>
              <a:rPr lang="en-US" b="1" u="sng" dirty="0" smtClean="0"/>
              <a:t>ran </a:t>
            </a:r>
            <a:r>
              <a:rPr lang="en-US" dirty="0" smtClean="0"/>
              <a:t>round the </a:t>
            </a:r>
            <a:r>
              <a:rPr lang="en-US" b="1" u="sng" dirty="0" smtClean="0"/>
              <a:t>field</a:t>
            </a:r>
            <a:r>
              <a:rPr lang="en-US" dirty="0" smtClean="0"/>
              <a:t> twice.</a:t>
            </a:r>
          </a:p>
          <a:p>
            <a:pPr>
              <a:buNone/>
            </a:pPr>
            <a:r>
              <a:rPr lang="en-US" dirty="0" smtClean="0"/>
              <a:t>  A. teacher </a:t>
            </a:r>
          </a:p>
          <a:p>
            <a:pPr>
              <a:buNone/>
            </a:pPr>
            <a:r>
              <a:rPr lang="en-US" dirty="0" smtClean="0"/>
              <a:t>  B. made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ran </a:t>
            </a:r>
          </a:p>
          <a:p>
            <a:pPr>
              <a:buNone/>
            </a:pPr>
            <a:r>
              <a:rPr lang="en-US" dirty="0" smtClean="0"/>
              <a:t>  D. field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The </a:t>
            </a:r>
            <a:r>
              <a:rPr lang="en-US" b="1" u="sng" dirty="0" smtClean="0"/>
              <a:t>spectators</a:t>
            </a:r>
            <a:r>
              <a:rPr lang="en-US" dirty="0" smtClean="0"/>
              <a:t> </a:t>
            </a:r>
            <a:r>
              <a:rPr lang="en-US" b="1" u="sng" dirty="0" smtClean="0"/>
              <a:t>watched</a:t>
            </a:r>
            <a:r>
              <a:rPr lang="en-US" dirty="0" smtClean="0"/>
              <a:t> the man </a:t>
            </a:r>
            <a:r>
              <a:rPr lang="en-US" b="1" u="sng" dirty="0" smtClean="0"/>
              <a:t>dived</a:t>
            </a:r>
            <a:r>
              <a:rPr lang="en-US" dirty="0" smtClean="0"/>
              <a:t> into the </a:t>
            </a:r>
            <a:r>
              <a:rPr lang="en-US" b="1" u="sng" dirty="0" smtClean="0"/>
              <a:t>pool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spectators </a:t>
            </a:r>
          </a:p>
          <a:p>
            <a:pPr>
              <a:buNone/>
            </a:pPr>
            <a:r>
              <a:rPr lang="en-US" dirty="0" smtClean="0"/>
              <a:t>  B. watched </a:t>
            </a:r>
          </a:p>
          <a:p>
            <a:pPr>
              <a:buNone/>
            </a:pPr>
            <a:r>
              <a:rPr lang="en-US" dirty="0" smtClean="0"/>
              <a:t>  C. dived </a:t>
            </a:r>
          </a:p>
          <a:p>
            <a:pPr>
              <a:buNone/>
            </a:pPr>
            <a:r>
              <a:rPr lang="en-US" dirty="0" smtClean="0"/>
              <a:t>  D. pool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I </a:t>
            </a:r>
            <a:r>
              <a:rPr lang="en-US" b="1" u="sng" dirty="0" smtClean="0"/>
              <a:t>felt</a:t>
            </a:r>
            <a:r>
              <a:rPr lang="en-US" dirty="0" smtClean="0"/>
              <a:t> someone </a:t>
            </a:r>
            <a:r>
              <a:rPr lang="en-US" b="1" u="sng" dirty="0" smtClean="0"/>
              <a:t>touched</a:t>
            </a:r>
            <a:r>
              <a:rPr lang="en-US" dirty="0" smtClean="0"/>
              <a:t> my </a:t>
            </a:r>
            <a:r>
              <a:rPr lang="en-US" b="1" u="sng" dirty="0" smtClean="0"/>
              <a:t>shoulder</a:t>
            </a:r>
            <a:r>
              <a:rPr lang="en-US" dirty="0" smtClean="0"/>
              <a:t> in the </a:t>
            </a:r>
            <a:r>
              <a:rPr lang="en-US" b="1" u="sng" dirty="0" smtClean="0"/>
              <a:t>cinema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felt </a:t>
            </a:r>
          </a:p>
          <a:p>
            <a:pPr>
              <a:buNone/>
            </a:pPr>
            <a:r>
              <a:rPr lang="en-US" dirty="0" smtClean="0"/>
              <a:t>  B. touched </a:t>
            </a:r>
          </a:p>
          <a:p>
            <a:pPr>
              <a:buNone/>
            </a:pPr>
            <a:r>
              <a:rPr lang="en-US" dirty="0" smtClean="0"/>
              <a:t>  C. shoulder </a:t>
            </a:r>
          </a:p>
          <a:p>
            <a:pPr>
              <a:buNone/>
            </a:pPr>
            <a:r>
              <a:rPr lang="en-US" dirty="0" smtClean="0"/>
              <a:t>  D. cinema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The </a:t>
            </a:r>
            <a:r>
              <a:rPr lang="en-US" b="1" u="sng" dirty="0" smtClean="0"/>
              <a:t>spectators</a:t>
            </a:r>
            <a:r>
              <a:rPr lang="en-US" dirty="0" smtClean="0"/>
              <a:t> </a:t>
            </a:r>
            <a:r>
              <a:rPr lang="en-US" b="1" u="sng" dirty="0" smtClean="0"/>
              <a:t>watched</a:t>
            </a:r>
            <a:r>
              <a:rPr lang="en-US" dirty="0" smtClean="0"/>
              <a:t> the man </a:t>
            </a:r>
            <a:r>
              <a:rPr lang="en-US" b="1" u="sng" dirty="0" smtClean="0"/>
              <a:t>dived</a:t>
            </a:r>
            <a:r>
              <a:rPr lang="en-US" dirty="0" smtClean="0"/>
              <a:t> into the </a:t>
            </a:r>
            <a:r>
              <a:rPr lang="en-US" b="1" u="sng" dirty="0" smtClean="0"/>
              <a:t>pool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spectators </a:t>
            </a:r>
          </a:p>
          <a:p>
            <a:pPr>
              <a:buNone/>
            </a:pPr>
            <a:r>
              <a:rPr lang="en-US" dirty="0" smtClean="0"/>
              <a:t>  B. watched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dived </a:t>
            </a:r>
          </a:p>
          <a:p>
            <a:pPr>
              <a:buNone/>
            </a:pPr>
            <a:r>
              <a:rPr lang="en-US" dirty="0" smtClean="0"/>
              <a:t>  D. pool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I </a:t>
            </a:r>
            <a:r>
              <a:rPr lang="en-US" b="1" u="sng" dirty="0" smtClean="0"/>
              <a:t>felt</a:t>
            </a:r>
            <a:r>
              <a:rPr lang="en-US" dirty="0" smtClean="0"/>
              <a:t> someone </a:t>
            </a:r>
            <a:r>
              <a:rPr lang="en-US" b="1" u="sng" dirty="0" smtClean="0"/>
              <a:t>touched</a:t>
            </a:r>
            <a:r>
              <a:rPr lang="en-US" dirty="0" smtClean="0"/>
              <a:t> my </a:t>
            </a:r>
            <a:r>
              <a:rPr lang="en-US" b="1" u="sng" dirty="0" smtClean="0"/>
              <a:t>shoulder</a:t>
            </a:r>
            <a:r>
              <a:rPr lang="en-US" dirty="0" smtClean="0"/>
              <a:t> in the </a:t>
            </a:r>
            <a:r>
              <a:rPr lang="en-US" b="1" u="sng" dirty="0" smtClean="0"/>
              <a:t>cinema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felt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touched </a:t>
            </a:r>
          </a:p>
          <a:p>
            <a:pPr>
              <a:buNone/>
            </a:pPr>
            <a:r>
              <a:rPr lang="en-US" dirty="0" smtClean="0"/>
              <a:t>  C. shoulder </a:t>
            </a:r>
          </a:p>
          <a:p>
            <a:pPr>
              <a:buNone/>
            </a:pPr>
            <a:r>
              <a:rPr lang="en-US" dirty="0" smtClean="0"/>
              <a:t>  D. cinema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</a:t>
            </a:r>
            <a:r>
              <a:rPr lang="en-US" b="1" u="sng" dirty="0" smtClean="0"/>
              <a:t>Tourists</a:t>
            </a:r>
            <a:r>
              <a:rPr lang="en-US" dirty="0" smtClean="0"/>
              <a:t> looked at the </a:t>
            </a:r>
            <a:r>
              <a:rPr lang="en-US" b="1" u="sng" dirty="0" smtClean="0"/>
              <a:t>fishermen</a:t>
            </a:r>
            <a:r>
              <a:rPr lang="en-US" dirty="0" smtClean="0"/>
              <a:t> </a:t>
            </a:r>
            <a:r>
              <a:rPr lang="en-US" b="1" u="sng" dirty="0" smtClean="0"/>
              <a:t>pushed</a:t>
            </a:r>
            <a:r>
              <a:rPr lang="en-US" dirty="0" smtClean="0"/>
              <a:t> the boats out to </a:t>
            </a:r>
            <a:r>
              <a:rPr lang="en-US" b="1" u="sng" dirty="0" smtClean="0"/>
              <a:t>sea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Tourists </a:t>
            </a:r>
          </a:p>
          <a:p>
            <a:pPr>
              <a:buNone/>
            </a:pPr>
            <a:r>
              <a:rPr lang="en-US" dirty="0" smtClean="0"/>
              <a:t>  B. fishermen</a:t>
            </a:r>
          </a:p>
          <a:p>
            <a:pPr>
              <a:buNone/>
            </a:pPr>
            <a:r>
              <a:rPr lang="en-US" dirty="0" smtClean="0"/>
              <a:t>  C. pushed</a:t>
            </a:r>
          </a:p>
          <a:p>
            <a:pPr>
              <a:buNone/>
            </a:pPr>
            <a:r>
              <a:rPr lang="en-US" dirty="0" smtClean="0"/>
              <a:t>  D. sea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we </a:t>
            </a:r>
            <a:r>
              <a:rPr lang="en-US" b="1" u="sng" dirty="0" smtClean="0"/>
              <a:t>ran</a:t>
            </a:r>
            <a:r>
              <a:rPr lang="en-US" dirty="0" smtClean="0"/>
              <a:t> into the kitchen </a:t>
            </a:r>
            <a:r>
              <a:rPr lang="en-US" b="1" u="sng" dirty="0" smtClean="0"/>
              <a:t>when</a:t>
            </a:r>
            <a:r>
              <a:rPr lang="en-US" dirty="0" smtClean="0"/>
              <a:t> we </a:t>
            </a:r>
            <a:r>
              <a:rPr lang="en-US" b="1" u="sng" dirty="0" smtClean="0"/>
              <a:t>smelt</a:t>
            </a:r>
            <a:r>
              <a:rPr lang="en-US" dirty="0" smtClean="0"/>
              <a:t> something </a:t>
            </a:r>
            <a:r>
              <a:rPr lang="en-US" b="1" u="sng" dirty="0" smtClean="0"/>
              <a:t>burnt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ran</a:t>
            </a:r>
          </a:p>
          <a:p>
            <a:pPr>
              <a:buNone/>
            </a:pPr>
            <a:r>
              <a:rPr lang="en-US" dirty="0" smtClean="0"/>
              <a:t>  B. when</a:t>
            </a:r>
          </a:p>
          <a:p>
            <a:pPr>
              <a:buNone/>
            </a:pPr>
            <a:r>
              <a:rPr lang="en-US" dirty="0" smtClean="0"/>
              <a:t>  C. smelt</a:t>
            </a:r>
          </a:p>
          <a:p>
            <a:pPr>
              <a:buNone/>
            </a:pPr>
            <a:r>
              <a:rPr lang="en-US" dirty="0" smtClean="0"/>
              <a:t>  D. burnt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</a:t>
            </a:r>
            <a:r>
              <a:rPr lang="en-US" b="1" u="sng" dirty="0" smtClean="0"/>
              <a:t>Tourists</a:t>
            </a:r>
            <a:r>
              <a:rPr lang="en-US" dirty="0" smtClean="0"/>
              <a:t> looked at the </a:t>
            </a:r>
            <a:r>
              <a:rPr lang="en-US" b="1" u="sng" dirty="0" smtClean="0"/>
              <a:t>fishermen</a:t>
            </a:r>
            <a:r>
              <a:rPr lang="en-US" dirty="0" smtClean="0"/>
              <a:t> </a:t>
            </a:r>
            <a:r>
              <a:rPr lang="en-US" b="1" u="sng" dirty="0" smtClean="0"/>
              <a:t>pushed</a:t>
            </a:r>
            <a:r>
              <a:rPr lang="en-US" dirty="0" smtClean="0"/>
              <a:t> the boats out to </a:t>
            </a:r>
            <a:r>
              <a:rPr lang="en-US" b="1" u="sng" dirty="0" smtClean="0"/>
              <a:t>sea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Tourists </a:t>
            </a:r>
          </a:p>
          <a:p>
            <a:pPr>
              <a:buNone/>
            </a:pPr>
            <a:r>
              <a:rPr lang="en-US" dirty="0" smtClean="0"/>
              <a:t>  B. fishermen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pushed</a:t>
            </a:r>
          </a:p>
          <a:p>
            <a:pPr>
              <a:buNone/>
            </a:pPr>
            <a:r>
              <a:rPr lang="en-US" dirty="0" smtClean="0"/>
              <a:t>  D. sea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we </a:t>
            </a:r>
            <a:r>
              <a:rPr lang="en-US" b="1" u="sng" dirty="0" smtClean="0"/>
              <a:t>ran</a:t>
            </a:r>
            <a:r>
              <a:rPr lang="en-US" dirty="0" smtClean="0"/>
              <a:t> into the kitchen </a:t>
            </a:r>
            <a:r>
              <a:rPr lang="en-US" b="1" u="sng" dirty="0" smtClean="0"/>
              <a:t>when</a:t>
            </a:r>
            <a:r>
              <a:rPr lang="en-US" dirty="0" smtClean="0"/>
              <a:t> we </a:t>
            </a:r>
            <a:r>
              <a:rPr lang="en-US" b="1" u="sng" dirty="0" smtClean="0"/>
              <a:t>smelt</a:t>
            </a:r>
            <a:r>
              <a:rPr lang="en-US" dirty="0" smtClean="0"/>
              <a:t> something </a:t>
            </a:r>
            <a:r>
              <a:rPr lang="en-US" b="1" u="sng" dirty="0" smtClean="0"/>
              <a:t>burnt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ran</a:t>
            </a:r>
          </a:p>
          <a:p>
            <a:pPr>
              <a:buNone/>
            </a:pPr>
            <a:r>
              <a:rPr lang="en-US" dirty="0" smtClean="0"/>
              <a:t>  B. when</a:t>
            </a:r>
          </a:p>
          <a:p>
            <a:pPr>
              <a:buNone/>
            </a:pPr>
            <a:r>
              <a:rPr lang="en-US" dirty="0" smtClean="0"/>
              <a:t>  C. smelt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burnt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They </a:t>
            </a:r>
            <a:r>
              <a:rPr lang="en-US" b="1" u="sng" dirty="0" smtClean="0"/>
              <a:t>were</a:t>
            </a:r>
            <a:r>
              <a:rPr lang="en-US" dirty="0" smtClean="0"/>
              <a:t> surprised </a:t>
            </a:r>
            <a:r>
              <a:rPr lang="en-US" b="1" u="sng" dirty="0" smtClean="0"/>
              <a:t>when</a:t>
            </a:r>
            <a:r>
              <a:rPr lang="en-US" dirty="0" smtClean="0"/>
              <a:t> they found out the </a:t>
            </a:r>
            <a:r>
              <a:rPr lang="en-US" b="1" u="sng" dirty="0" smtClean="0"/>
              <a:t>mansion house near</a:t>
            </a:r>
            <a:r>
              <a:rPr lang="en-US" dirty="0" smtClean="0"/>
              <a:t> the beach was </a:t>
            </a:r>
            <a:r>
              <a:rPr lang="en-US" b="1" u="sng" dirty="0" smtClean="0"/>
              <a:t>haunted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were</a:t>
            </a:r>
          </a:p>
          <a:p>
            <a:pPr>
              <a:buNone/>
            </a:pPr>
            <a:r>
              <a:rPr lang="en-US" dirty="0" smtClean="0"/>
              <a:t>  B. when</a:t>
            </a:r>
          </a:p>
          <a:p>
            <a:pPr>
              <a:buNone/>
            </a:pPr>
            <a:r>
              <a:rPr lang="en-US" dirty="0" smtClean="0"/>
              <a:t>  C. mansion house near </a:t>
            </a:r>
          </a:p>
          <a:p>
            <a:pPr>
              <a:buNone/>
            </a:pPr>
            <a:r>
              <a:rPr lang="en-US" dirty="0" smtClean="0"/>
              <a:t>  D. haunted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Jenny</a:t>
            </a:r>
            <a:r>
              <a:rPr lang="en-US" dirty="0" smtClean="0"/>
              <a:t> is the </a:t>
            </a:r>
            <a:r>
              <a:rPr lang="en-US" b="1" u="sng" dirty="0" smtClean="0"/>
              <a:t>most tallest</a:t>
            </a:r>
            <a:r>
              <a:rPr lang="en-US" dirty="0" smtClean="0"/>
              <a:t> girl </a:t>
            </a:r>
            <a:r>
              <a:rPr lang="en-US" b="1" u="sng" dirty="0" smtClean="0"/>
              <a:t>in</a:t>
            </a:r>
            <a:r>
              <a:rPr lang="en-US" dirty="0" smtClean="0"/>
              <a:t> her </a:t>
            </a:r>
            <a:r>
              <a:rPr lang="en-US" b="1" u="sng" dirty="0" smtClean="0"/>
              <a:t>class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Jenny</a:t>
            </a:r>
          </a:p>
          <a:p>
            <a:pPr>
              <a:buNone/>
            </a:pPr>
            <a:r>
              <a:rPr lang="en-US" dirty="0" smtClean="0"/>
              <a:t>  B. most tallest</a:t>
            </a:r>
          </a:p>
          <a:p>
            <a:pPr>
              <a:buNone/>
            </a:pPr>
            <a:r>
              <a:rPr lang="en-US" dirty="0" smtClean="0"/>
              <a:t>  C. in</a:t>
            </a:r>
          </a:p>
          <a:p>
            <a:pPr>
              <a:buNone/>
            </a:pPr>
            <a:r>
              <a:rPr lang="en-US" dirty="0" smtClean="0"/>
              <a:t>  D.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They </a:t>
            </a:r>
            <a:r>
              <a:rPr lang="en-US" b="1" u="sng" dirty="0" smtClean="0"/>
              <a:t>were</a:t>
            </a:r>
            <a:r>
              <a:rPr lang="en-US" dirty="0" smtClean="0"/>
              <a:t> surprised </a:t>
            </a:r>
            <a:r>
              <a:rPr lang="en-US" b="1" u="sng" dirty="0" smtClean="0"/>
              <a:t>when</a:t>
            </a:r>
            <a:r>
              <a:rPr lang="en-US" dirty="0" smtClean="0"/>
              <a:t> they found out the </a:t>
            </a:r>
            <a:r>
              <a:rPr lang="en-US" b="1" u="sng" dirty="0" smtClean="0"/>
              <a:t>mansion house near</a:t>
            </a:r>
            <a:r>
              <a:rPr lang="en-US" dirty="0" smtClean="0"/>
              <a:t> the beach was </a:t>
            </a:r>
            <a:r>
              <a:rPr lang="en-US" b="1" u="sng" dirty="0" smtClean="0"/>
              <a:t>haunted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were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when</a:t>
            </a:r>
          </a:p>
          <a:p>
            <a:pPr>
              <a:buNone/>
            </a:pPr>
            <a:r>
              <a:rPr lang="en-US" dirty="0" smtClean="0"/>
              <a:t>  C. mansion house near </a:t>
            </a:r>
          </a:p>
          <a:p>
            <a:pPr>
              <a:buNone/>
            </a:pPr>
            <a:r>
              <a:rPr lang="en-US" dirty="0" smtClean="0"/>
              <a:t>  D. haunted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b="1" u="sng" dirty="0" smtClean="0"/>
              <a:t>Jenny</a:t>
            </a:r>
            <a:r>
              <a:rPr lang="en-US" dirty="0" smtClean="0"/>
              <a:t> is the </a:t>
            </a:r>
            <a:r>
              <a:rPr lang="en-US" b="1" u="sng" dirty="0" smtClean="0"/>
              <a:t>most tallest</a:t>
            </a:r>
            <a:r>
              <a:rPr lang="en-US" dirty="0" smtClean="0"/>
              <a:t> girl </a:t>
            </a:r>
            <a:r>
              <a:rPr lang="en-US" b="1" u="sng" dirty="0" smtClean="0"/>
              <a:t>in</a:t>
            </a:r>
            <a:r>
              <a:rPr lang="en-US" dirty="0" smtClean="0"/>
              <a:t> her </a:t>
            </a:r>
            <a:r>
              <a:rPr lang="en-US" b="1" u="sng" dirty="0" smtClean="0"/>
              <a:t>class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Jenny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most tallest</a:t>
            </a:r>
          </a:p>
          <a:p>
            <a:pPr>
              <a:buNone/>
            </a:pPr>
            <a:r>
              <a:rPr lang="en-US" dirty="0" smtClean="0"/>
              <a:t>  C. in</a:t>
            </a:r>
          </a:p>
          <a:p>
            <a:pPr>
              <a:buNone/>
            </a:pPr>
            <a:r>
              <a:rPr lang="en-US" dirty="0" smtClean="0"/>
              <a:t>  D.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Neighbors</a:t>
            </a:r>
            <a:r>
              <a:rPr lang="en-US" dirty="0" smtClean="0"/>
              <a:t>, whom you can </a:t>
            </a:r>
            <a:r>
              <a:rPr lang="en-US" b="1" u="sng" dirty="0" smtClean="0"/>
              <a:t>rely on them </a:t>
            </a:r>
            <a:r>
              <a:rPr lang="en-US" dirty="0" smtClean="0"/>
              <a:t>when you </a:t>
            </a:r>
            <a:r>
              <a:rPr lang="en-US" b="1" u="sng" dirty="0" smtClean="0"/>
              <a:t>need</a:t>
            </a:r>
            <a:r>
              <a:rPr lang="en-US" dirty="0" smtClean="0"/>
              <a:t> help, are very </a:t>
            </a:r>
            <a:r>
              <a:rPr lang="en-US" b="1" u="sng" dirty="0" smtClean="0"/>
              <a:t>important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Neighbors</a:t>
            </a:r>
          </a:p>
          <a:p>
            <a:pPr>
              <a:buNone/>
            </a:pPr>
            <a:r>
              <a:rPr lang="en-US" dirty="0" smtClean="0"/>
              <a:t>  B. rely on them </a:t>
            </a:r>
          </a:p>
          <a:p>
            <a:pPr>
              <a:buNone/>
            </a:pPr>
            <a:r>
              <a:rPr lang="en-US" dirty="0" smtClean="0"/>
              <a:t>  C. need</a:t>
            </a:r>
          </a:p>
          <a:p>
            <a:pPr>
              <a:buNone/>
            </a:pPr>
            <a:r>
              <a:rPr lang="en-US" dirty="0" smtClean="0"/>
              <a:t>  D. important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Miss Chew </a:t>
            </a:r>
            <a:r>
              <a:rPr lang="en-US" b="1" u="sng" dirty="0" smtClean="0"/>
              <a:t>is</a:t>
            </a:r>
            <a:r>
              <a:rPr lang="en-US" dirty="0" smtClean="0"/>
              <a:t> a </a:t>
            </a:r>
            <a:r>
              <a:rPr lang="en-US" b="1" u="sng" dirty="0" smtClean="0"/>
              <a:t>teacher</a:t>
            </a:r>
            <a:r>
              <a:rPr lang="en-US" dirty="0" smtClean="0"/>
              <a:t> whom </a:t>
            </a:r>
            <a:r>
              <a:rPr lang="en-US" b="1" u="sng" dirty="0" smtClean="0"/>
              <a:t>I</a:t>
            </a:r>
            <a:r>
              <a:rPr lang="en-US" dirty="0" smtClean="0"/>
              <a:t> really </a:t>
            </a:r>
            <a:r>
              <a:rPr lang="en-US" b="1" u="sng" dirty="0" smtClean="0"/>
              <a:t>respect 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is</a:t>
            </a:r>
          </a:p>
          <a:p>
            <a:pPr>
              <a:buNone/>
            </a:pPr>
            <a:r>
              <a:rPr lang="en-US" dirty="0" smtClean="0"/>
              <a:t>  B. teacher</a:t>
            </a:r>
          </a:p>
          <a:p>
            <a:pPr>
              <a:buNone/>
            </a:pPr>
            <a:r>
              <a:rPr lang="en-US" dirty="0" smtClean="0"/>
              <a:t>  C. I</a:t>
            </a:r>
          </a:p>
          <a:p>
            <a:pPr>
              <a:buNone/>
            </a:pPr>
            <a:r>
              <a:rPr lang="en-US" dirty="0" smtClean="0"/>
              <a:t>  D. respect 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</a:t>
            </a:r>
            <a:r>
              <a:rPr lang="en-US" b="1" u="sng" dirty="0" smtClean="0"/>
              <a:t>Neighbors</a:t>
            </a:r>
            <a:r>
              <a:rPr lang="en-US" dirty="0" smtClean="0"/>
              <a:t>, whom you can </a:t>
            </a:r>
            <a:r>
              <a:rPr lang="en-US" b="1" u="sng" dirty="0" smtClean="0"/>
              <a:t>rely on them </a:t>
            </a:r>
            <a:r>
              <a:rPr lang="en-US" dirty="0" smtClean="0"/>
              <a:t>when you </a:t>
            </a:r>
            <a:r>
              <a:rPr lang="en-US" b="1" u="sng" dirty="0" smtClean="0"/>
              <a:t>need</a:t>
            </a:r>
            <a:r>
              <a:rPr lang="en-US" dirty="0" smtClean="0"/>
              <a:t> help, are very </a:t>
            </a:r>
            <a:r>
              <a:rPr lang="en-US" b="1" u="sng" dirty="0" smtClean="0"/>
              <a:t>important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Neighbors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rely on them </a:t>
            </a:r>
          </a:p>
          <a:p>
            <a:pPr>
              <a:buNone/>
            </a:pPr>
            <a:r>
              <a:rPr lang="en-US" dirty="0" smtClean="0"/>
              <a:t>  C. need</a:t>
            </a:r>
          </a:p>
          <a:p>
            <a:pPr>
              <a:buNone/>
            </a:pPr>
            <a:r>
              <a:rPr lang="en-US" dirty="0" smtClean="0"/>
              <a:t>  D. important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Miss Chew </a:t>
            </a:r>
            <a:r>
              <a:rPr lang="en-US" b="1" u="sng" dirty="0" smtClean="0"/>
              <a:t>is</a:t>
            </a:r>
            <a:r>
              <a:rPr lang="en-US" dirty="0" smtClean="0"/>
              <a:t> a </a:t>
            </a:r>
            <a:r>
              <a:rPr lang="en-US" b="1" u="sng" dirty="0" smtClean="0"/>
              <a:t>teacher</a:t>
            </a:r>
            <a:r>
              <a:rPr lang="en-US" dirty="0" smtClean="0"/>
              <a:t> whom </a:t>
            </a:r>
            <a:r>
              <a:rPr lang="en-US" b="1" u="sng" dirty="0" smtClean="0"/>
              <a:t>I</a:t>
            </a:r>
            <a:r>
              <a:rPr lang="en-US" dirty="0" smtClean="0"/>
              <a:t> really </a:t>
            </a:r>
            <a:r>
              <a:rPr lang="en-US" b="1" u="sng" dirty="0" smtClean="0"/>
              <a:t>respect 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is</a:t>
            </a:r>
          </a:p>
          <a:p>
            <a:pPr>
              <a:buNone/>
            </a:pPr>
            <a:r>
              <a:rPr lang="en-US" dirty="0" smtClean="0"/>
              <a:t>  B. teacher</a:t>
            </a:r>
          </a:p>
          <a:p>
            <a:pPr>
              <a:buNone/>
            </a:pPr>
            <a:r>
              <a:rPr lang="en-US" dirty="0" smtClean="0"/>
              <a:t>  C. I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respect 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The </a:t>
            </a:r>
            <a:r>
              <a:rPr lang="en-US" b="1" u="sng" dirty="0" smtClean="0"/>
              <a:t>Secretary</a:t>
            </a:r>
            <a:r>
              <a:rPr lang="en-US" dirty="0" smtClean="0"/>
              <a:t> of the </a:t>
            </a:r>
            <a:r>
              <a:rPr lang="en-US" b="1" u="sng" dirty="0" smtClean="0"/>
              <a:t>Computer</a:t>
            </a:r>
            <a:r>
              <a:rPr lang="en-US" dirty="0" smtClean="0"/>
              <a:t> Club has </a:t>
            </a:r>
            <a:r>
              <a:rPr lang="en-US" b="1" u="sng" dirty="0" smtClean="0"/>
              <a:t>replied</a:t>
            </a:r>
            <a:r>
              <a:rPr lang="en-US" dirty="0" smtClean="0"/>
              <a:t> to the letter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Secretary </a:t>
            </a:r>
          </a:p>
          <a:p>
            <a:pPr>
              <a:buNone/>
            </a:pPr>
            <a:r>
              <a:rPr lang="en-US" dirty="0" smtClean="0"/>
              <a:t>  B. Computer </a:t>
            </a:r>
          </a:p>
          <a:p>
            <a:pPr>
              <a:buNone/>
            </a:pPr>
            <a:r>
              <a:rPr lang="en-US" dirty="0" smtClean="0"/>
              <a:t>  C. replied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Dr. Marie 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graduated</a:t>
            </a:r>
            <a:r>
              <a:rPr lang="en-US" dirty="0" smtClean="0"/>
              <a:t> from the </a:t>
            </a:r>
            <a:r>
              <a:rPr lang="en-US" b="1" u="sng" dirty="0" smtClean="0"/>
              <a:t>University</a:t>
            </a:r>
            <a:r>
              <a:rPr lang="en-US" dirty="0" smtClean="0"/>
              <a:t> of </a:t>
            </a:r>
            <a:r>
              <a:rPr lang="en-US" b="1" u="sng" dirty="0" smtClean="0"/>
              <a:t>Kansas</a:t>
            </a:r>
            <a:r>
              <a:rPr lang="en-US" dirty="0" smtClean="0"/>
              <a:t> in 1991.</a:t>
            </a:r>
          </a:p>
          <a:p>
            <a:pPr>
              <a:buNone/>
            </a:pPr>
            <a:r>
              <a:rPr lang="en-US" dirty="0" smtClean="0"/>
              <a:t>  A. was </a:t>
            </a:r>
          </a:p>
          <a:p>
            <a:pPr>
              <a:buNone/>
            </a:pPr>
            <a:r>
              <a:rPr lang="en-US" dirty="0" smtClean="0"/>
              <a:t>  B. graduated </a:t>
            </a:r>
          </a:p>
          <a:p>
            <a:pPr>
              <a:buNone/>
            </a:pPr>
            <a:r>
              <a:rPr lang="en-US" dirty="0" smtClean="0"/>
              <a:t>  C. University </a:t>
            </a:r>
          </a:p>
          <a:p>
            <a:pPr>
              <a:buNone/>
            </a:pPr>
            <a:r>
              <a:rPr lang="en-US" dirty="0" smtClean="0"/>
              <a:t>  D. Kansas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Bobby can calculate </a:t>
            </a:r>
            <a:r>
              <a:rPr lang="en-US" b="1" u="sng" dirty="0" smtClean="0"/>
              <a:t>more</a:t>
            </a:r>
            <a:r>
              <a:rPr lang="en-US" dirty="0" smtClean="0"/>
              <a:t> faster than Terence.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calculated</a:t>
            </a:r>
          </a:p>
          <a:p>
            <a:pPr>
              <a:buNone/>
            </a:pPr>
            <a:r>
              <a:rPr lang="en-US" dirty="0" smtClean="0"/>
              <a:t>  C. more </a:t>
            </a:r>
          </a:p>
          <a:p>
            <a:pPr>
              <a:buNone/>
            </a:pPr>
            <a:r>
              <a:rPr lang="en-US" dirty="0" smtClean="0"/>
              <a:t>  D. than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</a:t>
            </a:r>
            <a:r>
              <a:rPr lang="en-US" b="1" u="sng" dirty="0" smtClean="0"/>
              <a:t>Although</a:t>
            </a:r>
            <a:r>
              <a:rPr lang="en-US" dirty="0" smtClean="0"/>
              <a:t> it </a:t>
            </a:r>
            <a:r>
              <a:rPr lang="en-US" b="1" u="sng" dirty="0" smtClean="0"/>
              <a:t>is</a:t>
            </a:r>
            <a:r>
              <a:rPr lang="en-US" dirty="0" smtClean="0"/>
              <a:t> raining </a:t>
            </a:r>
            <a:r>
              <a:rPr lang="en-US" b="1" u="sng" dirty="0" smtClean="0"/>
              <a:t>but</a:t>
            </a:r>
            <a:r>
              <a:rPr lang="en-US" dirty="0" smtClean="0"/>
              <a:t> I will still go </a:t>
            </a:r>
            <a:r>
              <a:rPr lang="en-US" b="1" u="sng" dirty="0" smtClean="0"/>
              <a:t>out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 C. but </a:t>
            </a:r>
          </a:p>
          <a:p>
            <a:pPr>
              <a:buNone/>
            </a:pPr>
            <a:r>
              <a:rPr lang="en-US" dirty="0" smtClean="0"/>
              <a:t>  D. 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19. Bobby can calculate </a:t>
            </a:r>
            <a:r>
              <a:rPr lang="en-US" b="1" u="sng" dirty="0" smtClean="0"/>
              <a:t>more</a:t>
            </a:r>
            <a:r>
              <a:rPr lang="en-US" dirty="0" smtClean="0"/>
              <a:t> faster than Terence.</a:t>
            </a:r>
          </a:p>
          <a:p>
            <a:pPr>
              <a:buNone/>
            </a:pPr>
            <a:r>
              <a:rPr lang="en-US" dirty="0" smtClean="0"/>
              <a:t>  A. can</a:t>
            </a:r>
          </a:p>
          <a:p>
            <a:pPr>
              <a:buNone/>
            </a:pPr>
            <a:r>
              <a:rPr lang="en-US" dirty="0" smtClean="0"/>
              <a:t>  B. calculated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more </a:t>
            </a:r>
          </a:p>
          <a:p>
            <a:pPr>
              <a:buNone/>
            </a:pPr>
            <a:r>
              <a:rPr lang="en-US" dirty="0" smtClean="0"/>
              <a:t>  D. than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</a:t>
            </a:r>
            <a:r>
              <a:rPr lang="en-US" b="1" u="sng" dirty="0" smtClean="0"/>
              <a:t>Although</a:t>
            </a:r>
            <a:r>
              <a:rPr lang="en-US" dirty="0" smtClean="0"/>
              <a:t> it </a:t>
            </a:r>
            <a:r>
              <a:rPr lang="en-US" b="1" u="sng" dirty="0" smtClean="0"/>
              <a:t>is</a:t>
            </a:r>
            <a:r>
              <a:rPr lang="en-US" dirty="0" smtClean="0"/>
              <a:t> raining </a:t>
            </a:r>
            <a:r>
              <a:rPr lang="en-US" b="1" u="sng" dirty="0" smtClean="0"/>
              <a:t>but</a:t>
            </a:r>
            <a:r>
              <a:rPr lang="en-US" dirty="0" smtClean="0"/>
              <a:t> I will still go </a:t>
            </a:r>
            <a:r>
              <a:rPr lang="en-US" b="1" u="sng" dirty="0" smtClean="0"/>
              <a:t>out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although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but </a:t>
            </a:r>
          </a:p>
          <a:p>
            <a:pPr>
              <a:buNone/>
            </a:pPr>
            <a:r>
              <a:rPr lang="en-US" dirty="0" smtClean="0"/>
              <a:t>  D. out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</a:t>
            </a:r>
            <a:r>
              <a:rPr lang="en-US" b="1" u="sng" dirty="0" smtClean="0"/>
              <a:t>On the Sports </a:t>
            </a:r>
            <a:r>
              <a:rPr lang="en-US" dirty="0" smtClean="0"/>
              <a:t>Day, the students </a:t>
            </a:r>
            <a:r>
              <a:rPr lang="en-US" b="1" u="sng" dirty="0" smtClean="0"/>
              <a:t>help</a:t>
            </a:r>
            <a:r>
              <a:rPr lang="en-US" dirty="0" smtClean="0"/>
              <a:t> their teachers </a:t>
            </a:r>
            <a:r>
              <a:rPr lang="en-US" b="1" u="sng" dirty="0" smtClean="0"/>
              <a:t>to</a:t>
            </a:r>
            <a:r>
              <a:rPr lang="en-US" dirty="0" smtClean="0"/>
              <a:t> decorate the </a:t>
            </a:r>
            <a:r>
              <a:rPr lang="en-US" b="1" u="sng" dirty="0" smtClean="0"/>
              <a:t>tents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On the Sports </a:t>
            </a:r>
          </a:p>
          <a:p>
            <a:pPr>
              <a:buNone/>
            </a:pPr>
            <a:r>
              <a:rPr lang="en-US" dirty="0" smtClean="0"/>
              <a:t>  B. help</a:t>
            </a:r>
          </a:p>
          <a:p>
            <a:pPr>
              <a:buNone/>
            </a:pPr>
            <a:r>
              <a:rPr lang="en-US" dirty="0" smtClean="0"/>
              <a:t>  C. to</a:t>
            </a:r>
          </a:p>
          <a:p>
            <a:pPr>
              <a:buNone/>
            </a:pPr>
            <a:r>
              <a:rPr lang="en-US" dirty="0" smtClean="0"/>
              <a:t>  D. tents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Yan was </a:t>
            </a:r>
            <a:r>
              <a:rPr lang="en-US" b="1" u="sng" dirty="0" smtClean="0"/>
              <a:t>given the outpatient </a:t>
            </a:r>
            <a:r>
              <a:rPr lang="en-US" dirty="0" smtClean="0"/>
              <a:t>treatment </a:t>
            </a:r>
            <a:r>
              <a:rPr lang="en-US" b="1" u="sng" dirty="0" smtClean="0"/>
              <a:t>at</a:t>
            </a:r>
            <a:r>
              <a:rPr lang="en-US" dirty="0" smtClean="0"/>
              <a:t> the General Hospital </a:t>
            </a:r>
            <a:r>
              <a:rPr lang="en-US" b="1" u="sng" dirty="0" smtClean="0"/>
              <a:t>and</a:t>
            </a:r>
            <a:r>
              <a:rPr lang="en-US" dirty="0" smtClean="0"/>
              <a:t> allowed to </a:t>
            </a:r>
            <a:r>
              <a:rPr lang="en-US" b="1" u="sng" dirty="0" smtClean="0"/>
              <a:t>go</a:t>
            </a:r>
            <a:r>
              <a:rPr lang="en-US" dirty="0" smtClean="0"/>
              <a:t> home.</a:t>
            </a:r>
          </a:p>
          <a:p>
            <a:pPr>
              <a:buNone/>
            </a:pPr>
            <a:r>
              <a:rPr lang="en-US" dirty="0" smtClean="0"/>
              <a:t>  A. given the outpatient</a:t>
            </a:r>
          </a:p>
          <a:p>
            <a:pPr>
              <a:buNone/>
            </a:pPr>
            <a:r>
              <a:rPr lang="en-US" dirty="0" smtClean="0"/>
              <a:t>  B. at</a:t>
            </a:r>
          </a:p>
          <a:p>
            <a:pPr>
              <a:buNone/>
            </a:pPr>
            <a:r>
              <a:rPr lang="en-US" dirty="0" smtClean="0"/>
              <a:t>  C. and</a:t>
            </a:r>
          </a:p>
          <a:p>
            <a:pPr>
              <a:buNone/>
            </a:pPr>
            <a:r>
              <a:rPr lang="en-US" dirty="0" smtClean="0"/>
              <a:t>  D. go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</a:t>
            </a:r>
            <a:r>
              <a:rPr lang="en-US" b="1" u="sng" dirty="0" smtClean="0"/>
              <a:t>On the Sports </a:t>
            </a:r>
            <a:r>
              <a:rPr lang="en-US" dirty="0" smtClean="0"/>
              <a:t>Day, the students </a:t>
            </a:r>
            <a:r>
              <a:rPr lang="en-US" b="1" u="sng" dirty="0" smtClean="0"/>
              <a:t>help</a:t>
            </a:r>
            <a:r>
              <a:rPr lang="en-US" dirty="0" smtClean="0"/>
              <a:t> their teachers </a:t>
            </a:r>
            <a:r>
              <a:rPr lang="en-US" b="1" u="sng" dirty="0" smtClean="0"/>
              <a:t>to</a:t>
            </a:r>
            <a:r>
              <a:rPr lang="en-US" dirty="0" smtClean="0"/>
              <a:t> decorate the </a:t>
            </a:r>
            <a:r>
              <a:rPr lang="en-US" b="1" u="sng" dirty="0" smtClean="0"/>
              <a:t>tents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On the Sports </a:t>
            </a:r>
          </a:p>
          <a:p>
            <a:pPr>
              <a:buNone/>
            </a:pPr>
            <a:r>
              <a:rPr lang="en-US" dirty="0" smtClean="0"/>
              <a:t>  B. help</a:t>
            </a:r>
          </a:p>
          <a:p>
            <a:pPr>
              <a:buNone/>
            </a:pPr>
            <a:r>
              <a:rPr lang="en-US" dirty="0" smtClean="0"/>
              <a:t>  C. to</a:t>
            </a:r>
          </a:p>
          <a:p>
            <a:pPr>
              <a:buNone/>
            </a:pPr>
            <a:r>
              <a:rPr lang="en-US" dirty="0" smtClean="0"/>
              <a:t>  D. tents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Yan was </a:t>
            </a:r>
            <a:r>
              <a:rPr lang="en-US" b="1" u="sng" dirty="0" smtClean="0"/>
              <a:t>given the outpatient </a:t>
            </a:r>
            <a:r>
              <a:rPr lang="en-US" dirty="0" smtClean="0"/>
              <a:t>treatment </a:t>
            </a:r>
            <a:r>
              <a:rPr lang="en-US" b="1" u="sng" dirty="0" smtClean="0"/>
              <a:t>at</a:t>
            </a:r>
            <a:r>
              <a:rPr lang="en-US" dirty="0" smtClean="0"/>
              <a:t> the General Hospital </a:t>
            </a:r>
            <a:r>
              <a:rPr lang="en-US" b="1" u="sng" dirty="0" smtClean="0"/>
              <a:t>and</a:t>
            </a:r>
            <a:r>
              <a:rPr lang="en-US" dirty="0" smtClean="0"/>
              <a:t> allowed to </a:t>
            </a:r>
            <a:r>
              <a:rPr lang="en-US" b="1" u="sng" dirty="0" smtClean="0"/>
              <a:t>go</a:t>
            </a:r>
            <a:r>
              <a:rPr lang="en-US" dirty="0" smtClean="0"/>
              <a:t> home.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given the outpatient</a:t>
            </a:r>
          </a:p>
          <a:p>
            <a:pPr>
              <a:buNone/>
            </a:pPr>
            <a:r>
              <a:rPr lang="en-US" dirty="0" smtClean="0"/>
              <a:t>  B. at</a:t>
            </a:r>
          </a:p>
          <a:p>
            <a:pPr>
              <a:buNone/>
            </a:pPr>
            <a:r>
              <a:rPr lang="en-US" dirty="0" smtClean="0"/>
              <a:t>  C. and</a:t>
            </a:r>
          </a:p>
          <a:p>
            <a:pPr>
              <a:buNone/>
            </a:pPr>
            <a:r>
              <a:rPr lang="en-US" dirty="0" smtClean="0"/>
              <a:t>  D. go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The Old Town</a:t>
            </a:r>
            <a:r>
              <a:rPr lang="en-US" dirty="0" smtClean="0"/>
              <a:t> is </a:t>
            </a:r>
            <a:r>
              <a:rPr lang="en-US" b="1" u="sng" dirty="0" smtClean="0"/>
              <a:t>famous</a:t>
            </a:r>
            <a:r>
              <a:rPr lang="en-US" dirty="0" smtClean="0"/>
              <a:t> for </a:t>
            </a:r>
            <a:r>
              <a:rPr lang="en-US" b="1" u="sng" dirty="0" smtClean="0"/>
              <a:t>its</a:t>
            </a:r>
            <a:r>
              <a:rPr lang="en-US" dirty="0" smtClean="0"/>
              <a:t> historic </a:t>
            </a:r>
            <a:r>
              <a:rPr lang="en-US" b="1" u="sng" dirty="0" smtClean="0"/>
              <a:t>buildings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Old Town</a:t>
            </a:r>
          </a:p>
          <a:p>
            <a:pPr>
              <a:buNone/>
            </a:pPr>
            <a:r>
              <a:rPr lang="en-US" dirty="0" smtClean="0"/>
              <a:t>  B. famous</a:t>
            </a:r>
          </a:p>
          <a:p>
            <a:pPr>
              <a:buNone/>
            </a:pPr>
            <a:r>
              <a:rPr lang="en-US" dirty="0" smtClean="0"/>
              <a:t>  C. its</a:t>
            </a:r>
          </a:p>
          <a:p>
            <a:pPr>
              <a:buNone/>
            </a:pPr>
            <a:r>
              <a:rPr lang="en-US" dirty="0" smtClean="0"/>
              <a:t>  D. buildings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I </a:t>
            </a:r>
            <a:r>
              <a:rPr lang="en-US" b="1" u="sng" dirty="0" smtClean="0"/>
              <a:t>want</a:t>
            </a:r>
            <a:r>
              <a:rPr lang="en-US" dirty="0" smtClean="0"/>
              <a:t> to buy </a:t>
            </a:r>
            <a:r>
              <a:rPr lang="en-US" b="1" u="sng" dirty="0" smtClean="0"/>
              <a:t>a </a:t>
            </a:r>
            <a:r>
              <a:rPr lang="en-US" dirty="0" smtClean="0"/>
              <a:t>furniture </a:t>
            </a:r>
            <a:r>
              <a:rPr lang="en-US" b="1" u="sng" dirty="0" smtClean="0"/>
              <a:t>for</a:t>
            </a:r>
            <a:r>
              <a:rPr lang="en-US" dirty="0" smtClean="0"/>
              <a:t> my living-room </a:t>
            </a:r>
            <a:r>
              <a:rPr lang="en-US" b="1" u="sng" dirty="0" smtClean="0"/>
              <a:t>and</a:t>
            </a:r>
            <a:r>
              <a:rPr lang="en-US" dirty="0" smtClean="0"/>
              <a:t> dining-hall.</a:t>
            </a:r>
          </a:p>
          <a:p>
            <a:pPr>
              <a:buNone/>
            </a:pPr>
            <a:r>
              <a:rPr lang="en-US" dirty="0" smtClean="0"/>
              <a:t>  A. want</a:t>
            </a:r>
          </a:p>
          <a:p>
            <a:pPr>
              <a:buNone/>
            </a:pPr>
            <a:r>
              <a:rPr lang="en-US" dirty="0" smtClean="0"/>
              <a:t>  B. a </a:t>
            </a:r>
          </a:p>
          <a:p>
            <a:pPr>
              <a:buNone/>
            </a:pPr>
            <a:r>
              <a:rPr lang="en-US" dirty="0" smtClean="0"/>
              <a:t>  C. for</a:t>
            </a:r>
          </a:p>
          <a:p>
            <a:pPr>
              <a:buNone/>
            </a:pPr>
            <a:r>
              <a:rPr lang="en-US" dirty="0" smtClean="0"/>
              <a:t>  D. and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The Old Town</a:t>
            </a:r>
            <a:r>
              <a:rPr lang="en-US" dirty="0" smtClean="0"/>
              <a:t> is </a:t>
            </a:r>
            <a:r>
              <a:rPr lang="en-US" b="1" u="sng" dirty="0" smtClean="0"/>
              <a:t>famous</a:t>
            </a:r>
            <a:r>
              <a:rPr lang="en-US" dirty="0" smtClean="0"/>
              <a:t> for </a:t>
            </a:r>
            <a:r>
              <a:rPr lang="en-US" b="1" u="sng" dirty="0" smtClean="0"/>
              <a:t>its</a:t>
            </a:r>
            <a:r>
              <a:rPr lang="en-US" dirty="0" smtClean="0"/>
              <a:t> historic </a:t>
            </a:r>
            <a:r>
              <a:rPr lang="en-US" b="1" u="sng" dirty="0" smtClean="0"/>
              <a:t>buildings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 Old Town</a:t>
            </a:r>
          </a:p>
          <a:p>
            <a:pPr>
              <a:buNone/>
            </a:pPr>
            <a:r>
              <a:rPr lang="en-US" dirty="0" smtClean="0"/>
              <a:t>  B. famous</a:t>
            </a:r>
          </a:p>
          <a:p>
            <a:pPr>
              <a:buNone/>
            </a:pPr>
            <a:r>
              <a:rPr lang="en-US" dirty="0" smtClean="0"/>
              <a:t>  C. its</a:t>
            </a:r>
          </a:p>
          <a:p>
            <a:pPr>
              <a:buNone/>
            </a:pPr>
            <a:r>
              <a:rPr lang="en-US" dirty="0" smtClean="0"/>
              <a:t>  D. buildings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I </a:t>
            </a:r>
            <a:r>
              <a:rPr lang="en-US" b="1" u="sng" dirty="0" smtClean="0"/>
              <a:t>want</a:t>
            </a:r>
            <a:r>
              <a:rPr lang="en-US" dirty="0" smtClean="0"/>
              <a:t> to buy </a:t>
            </a:r>
            <a:r>
              <a:rPr lang="en-US" b="1" u="sng" dirty="0" smtClean="0"/>
              <a:t>a </a:t>
            </a:r>
            <a:r>
              <a:rPr lang="en-US" dirty="0" smtClean="0"/>
              <a:t>furniture </a:t>
            </a:r>
            <a:r>
              <a:rPr lang="en-US" b="1" u="sng" dirty="0" smtClean="0"/>
              <a:t>for</a:t>
            </a:r>
            <a:r>
              <a:rPr lang="en-US" dirty="0" smtClean="0"/>
              <a:t> my living-room </a:t>
            </a:r>
            <a:r>
              <a:rPr lang="en-US" b="1" u="sng" dirty="0" smtClean="0"/>
              <a:t>and</a:t>
            </a:r>
            <a:r>
              <a:rPr lang="en-US" dirty="0" smtClean="0"/>
              <a:t> dining-hall.</a:t>
            </a:r>
          </a:p>
          <a:p>
            <a:pPr>
              <a:buNone/>
            </a:pPr>
            <a:r>
              <a:rPr lang="en-US" dirty="0" smtClean="0"/>
              <a:t>  A. want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 </a:t>
            </a:r>
          </a:p>
          <a:p>
            <a:pPr>
              <a:buNone/>
            </a:pPr>
            <a:r>
              <a:rPr lang="en-US" dirty="0" smtClean="0"/>
              <a:t>  C. for</a:t>
            </a:r>
          </a:p>
          <a:p>
            <a:pPr>
              <a:buNone/>
            </a:pPr>
            <a:r>
              <a:rPr lang="en-US" dirty="0" smtClean="0"/>
              <a:t>  D. and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She </a:t>
            </a:r>
            <a:r>
              <a:rPr lang="en-US" b="1" u="sng" dirty="0" smtClean="0"/>
              <a:t>is</a:t>
            </a:r>
            <a:r>
              <a:rPr lang="en-US" dirty="0" smtClean="0"/>
              <a:t> determined to </a:t>
            </a:r>
            <a:r>
              <a:rPr lang="en-US" b="1" u="sng" dirty="0" smtClean="0"/>
              <a:t>go</a:t>
            </a:r>
            <a:r>
              <a:rPr lang="en-US" dirty="0" smtClean="0"/>
              <a:t> for </a:t>
            </a:r>
            <a:r>
              <a:rPr lang="en-US" b="1" u="sng" dirty="0" smtClean="0"/>
              <a:t>a</a:t>
            </a:r>
            <a:r>
              <a:rPr lang="en-US" dirty="0" smtClean="0"/>
              <a:t> </a:t>
            </a:r>
            <a:r>
              <a:rPr lang="en-US" b="1" u="sng" dirty="0" smtClean="0"/>
              <a:t>higher</a:t>
            </a:r>
            <a:r>
              <a:rPr lang="en-US" dirty="0" smtClean="0"/>
              <a:t> education.</a:t>
            </a:r>
          </a:p>
          <a:p>
            <a:pPr>
              <a:buNone/>
            </a:pPr>
            <a:r>
              <a:rPr lang="en-US" dirty="0" smtClean="0"/>
              <a:t>  A. is</a:t>
            </a:r>
          </a:p>
          <a:p>
            <a:pPr>
              <a:buNone/>
            </a:pPr>
            <a:r>
              <a:rPr lang="en-US" dirty="0" smtClean="0"/>
              <a:t>  B. go</a:t>
            </a:r>
          </a:p>
          <a:p>
            <a:pPr>
              <a:buNone/>
            </a:pPr>
            <a:r>
              <a:rPr lang="en-US" dirty="0" smtClean="0"/>
              <a:t>  C. a</a:t>
            </a:r>
          </a:p>
          <a:p>
            <a:pPr>
              <a:buNone/>
            </a:pPr>
            <a:r>
              <a:rPr lang="en-US" dirty="0" smtClean="0"/>
              <a:t>  D.  higher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The</a:t>
            </a:r>
            <a:r>
              <a:rPr lang="en-US" dirty="0" smtClean="0"/>
              <a:t> baby </a:t>
            </a:r>
            <a:r>
              <a:rPr lang="en-US" b="1" u="sng" dirty="0" smtClean="0"/>
              <a:t>has</a:t>
            </a:r>
            <a:r>
              <a:rPr lang="en-US" dirty="0" smtClean="0"/>
              <a:t> a </a:t>
            </a:r>
            <a:r>
              <a:rPr lang="en-US" b="1" u="sng" dirty="0" smtClean="0"/>
              <a:t>big</a:t>
            </a:r>
            <a:r>
              <a:rPr lang="en-US" dirty="0" smtClean="0"/>
              <a:t> </a:t>
            </a:r>
            <a:r>
              <a:rPr lang="en-US" u="sng" dirty="0" smtClean="0"/>
              <a:t>eyes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has</a:t>
            </a:r>
          </a:p>
          <a:p>
            <a:pPr>
              <a:buNone/>
            </a:pPr>
            <a:r>
              <a:rPr lang="en-US" dirty="0" smtClean="0"/>
              <a:t>  C. big</a:t>
            </a:r>
          </a:p>
          <a:p>
            <a:pPr>
              <a:buNone/>
            </a:pPr>
            <a:r>
              <a:rPr lang="en-US" dirty="0" smtClean="0"/>
              <a:t>  D. eyes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She </a:t>
            </a:r>
            <a:r>
              <a:rPr lang="en-US" b="1" u="sng" dirty="0" smtClean="0"/>
              <a:t>is</a:t>
            </a:r>
            <a:r>
              <a:rPr lang="en-US" dirty="0" smtClean="0"/>
              <a:t> determined to </a:t>
            </a:r>
            <a:r>
              <a:rPr lang="en-US" b="1" u="sng" dirty="0" smtClean="0"/>
              <a:t>go</a:t>
            </a:r>
            <a:r>
              <a:rPr lang="en-US" dirty="0" smtClean="0"/>
              <a:t> for </a:t>
            </a:r>
            <a:r>
              <a:rPr lang="en-US" b="1" u="sng" dirty="0" smtClean="0"/>
              <a:t>a</a:t>
            </a:r>
            <a:r>
              <a:rPr lang="en-US" dirty="0" smtClean="0"/>
              <a:t> </a:t>
            </a:r>
            <a:r>
              <a:rPr lang="en-US" b="1" u="sng" dirty="0" smtClean="0"/>
              <a:t>higher</a:t>
            </a:r>
            <a:r>
              <a:rPr lang="en-US" dirty="0" smtClean="0"/>
              <a:t> education.</a:t>
            </a:r>
          </a:p>
          <a:p>
            <a:pPr>
              <a:buNone/>
            </a:pPr>
            <a:r>
              <a:rPr lang="en-US" dirty="0" smtClean="0"/>
              <a:t>  A. is</a:t>
            </a:r>
          </a:p>
          <a:p>
            <a:pPr>
              <a:buNone/>
            </a:pPr>
            <a:r>
              <a:rPr lang="en-US" dirty="0" smtClean="0"/>
              <a:t>  B. go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a</a:t>
            </a:r>
          </a:p>
          <a:p>
            <a:pPr>
              <a:buNone/>
            </a:pPr>
            <a:r>
              <a:rPr lang="en-US" dirty="0" smtClean="0"/>
              <a:t>  D.  higher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The</a:t>
            </a:r>
            <a:r>
              <a:rPr lang="en-US" dirty="0" smtClean="0"/>
              <a:t> baby </a:t>
            </a:r>
            <a:r>
              <a:rPr lang="en-US" b="1" u="sng" dirty="0" smtClean="0"/>
              <a:t>has</a:t>
            </a:r>
            <a:r>
              <a:rPr lang="en-US" dirty="0" smtClean="0"/>
              <a:t> a </a:t>
            </a:r>
            <a:r>
              <a:rPr lang="en-US" b="1" u="sng" dirty="0" smtClean="0"/>
              <a:t>big</a:t>
            </a:r>
            <a:r>
              <a:rPr lang="en-US" dirty="0" smtClean="0"/>
              <a:t> </a:t>
            </a:r>
            <a:r>
              <a:rPr lang="en-US" u="sng" dirty="0" smtClean="0"/>
              <a:t>eyes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</a:t>
            </a:r>
          </a:p>
          <a:p>
            <a:pPr>
              <a:buNone/>
            </a:pPr>
            <a:r>
              <a:rPr lang="en-US" dirty="0" smtClean="0"/>
              <a:t>  B. has</a:t>
            </a:r>
          </a:p>
          <a:p>
            <a:pPr>
              <a:buNone/>
            </a:pPr>
            <a:r>
              <a:rPr lang="en-US" dirty="0" smtClean="0"/>
              <a:t>  C. big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eyes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At</a:t>
            </a:r>
            <a:r>
              <a:rPr lang="en-US" dirty="0" smtClean="0"/>
              <a:t> the beach, I </a:t>
            </a:r>
            <a:r>
              <a:rPr lang="en-US" b="1" u="sng" dirty="0" smtClean="0"/>
              <a:t>saw</a:t>
            </a:r>
            <a:r>
              <a:rPr lang="en-US" dirty="0" smtClean="0"/>
              <a:t> holiday-makers </a:t>
            </a:r>
            <a:r>
              <a:rPr lang="en-US" b="1" u="sng" dirty="0" smtClean="0"/>
              <a:t>enjoying</a:t>
            </a:r>
            <a:r>
              <a:rPr lang="en-US" dirty="0" smtClean="0"/>
              <a:t> the beautiful </a:t>
            </a:r>
            <a:r>
              <a:rPr lang="en-US" b="1" dirty="0" smtClean="0"/>
              <a:t>sunset scenes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At </a:t>
            </a:r>
          </a:p>
          <a:p>
            <a:pPr>
              <a:buNone/>
            </a:pPr>
            <a:r>
              <a:rPr lang="en-US" dirty="0" smtClean="0"/>
              <a:t>  B. saw</a:t>
            </a:r>
          </a:p>
          <a:p>
            <a:pPr>
              <a:buNone/>
            </a:pPr>
            <a:r>
              <a:rPr lang="en-US" dirty="0" smtClean="0"/>
              <a:t>  C. enjoying</a:t>
            </a:r>
          </a:p>
          <a:p>
            <a:pPr>
              <a:buNone/>
            </a:pPr>
            <a:r>
              <a:rPr lang="en-US" dirty="0" smtClean="0"/>
              <a:t>  D. sunset scenes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I </a:t>
            </a:r>
            <a:r>
              <a:rPr lang="en-US" b="1" u="sng" dirty="0" smtClean="0"/>
              <a:t>always</a:t>
            </a:r>
            <a:r>
              <a:rPr lang="en-US" dirty="0" smtClean="0"/>
              <a:t> try my </a:t>
            </a:r>
            <a:r>
              <a:rPr lang="en-US" b="1" u="sng" dirty="0" smtClean="0"/>
              <a:t>best</a:t>
            </a:r>
            <a:r>
              <a:rPr lang="en-US" dirty="0" smtClean="0"/>
              <a:t> to help and </a:t>
            </a:r>
            <a:r>
              <a:rPr lang="en-US" b="1" u="sng" dirty="0" smtClean="0"/>
              <a:t>give</a:t>
            </a:r>
            <a:r>
              <a:rPr lang="en-US" dirty="0" smtClean="0"/>
              <a:t> </a:t>
            </a:r>
            <a:r>
              <a:rPr lang="en-US" b="1" u="sng" dirty="0" smtClean="0"/>
              <a:t>advices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always</a:t>
            </a:r>
          </a:p>
          <a:p>
            <a:pPr>
              <a:buNone/>
            </a:pPr>
            <a:r>
              <a:rPr lang="en-US" dirty="0" smtClean="0"/>
              <a:t>  B. best</a:t>
            </a:r>
          </a:p>
          <a:p>
            <a:pPr>
              <a:buNone/>
            </a:pPr>
            <a:r>
              <a:rPr lang="en-US" dirty="0" smtClean="0"/>
              <a:t>  C. give</a:t>
            </a:r>
          </a:p>
          <a:p>
            <a:pPr>
              <a:buNone/>
            </a:pPr>
            <a:r>
              <a:rPr lang="en-US" dirty="0" smtClean="0"/>
              <a:t>  D. advices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27. </a:t>
            </a:r>
            <a:r>
              <a:rPr lang="en-US" b="1" u="sng" dirty="0" smtClean="0"/>
              <a:t>At</a:t>
            </a:r>
            <a:r>
              <a:rPr lang="en-US" dirty="0" smtClean="0"/>
              <a:t> the beach, I </a:t>
            </a:r>
            <a:r>
              <a:rPr lang="en-US" b="1" u="sng" dirty="0" smtClean="0"/>
              <a:t>saw</a:t>
            </a:r>
            <a:r>
              <a:rPr lang="en-US" dirty="0" smtClean="0"/>
              <a:t> holiday-makers </a:t>
            </a:r>
            <a:r>
              <a:rPr lang="en-US" b="1" u="sng" dirty="0" smtClean="0"/>
              <a:t>enjoying</a:t>
            </a:r>
            <a:r>
              <a:rPr lang="en-US" dirty="0" smtClean="0"/>
              <a:t> the beautiful </a:t>
            </a:r>
            <a:r>
              <a:rPr lang="en-US" b="1" dirty="0" smtClean="0"/>
              <a:t>sunset scenes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At </a:t>
            </a:r>
          </a:p>
          <a:p>
            <a:pPr>
              <a:buNone/>
            </a:pPr>
            <a:r>
              <a:rPr lang="en-US" dirty="0" smtClean="0"/>
              <a:t>  B. saw</a:t>
            </a:r>
          </a:p>
          <a:p>
            <a:pPr>
              <a:buNone/>
            </a:pPr>
            <a:r>
              <a:rPr lang="en-US" dirty="0" smtClean="0"/>
              <a:t>  C. enjoying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sunset scenes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I </a:t>
            </a:r>
            <a:r>
              <a:rPr lang="en-US" b="1" u="sng" dirty="0" smtClean="0"/>
              <a:t>always</a:t>
            </a:r>
            <a:r>
              <a:rPr lang="en-US" dirty="0" smtClean="0"/>
              <a:t> try my </a:t>
            </a:r>
            <a:r>
              <a:rPr lang="en-US" b="1" u="sng" dirty="0" smtClean="0"/>
              <a:t>best</a:t>
            </a:r>
            <a:r>
              <a:rPr lang="en-US" dirty="0" smtClean="0"/>
              <a:t> to help and </a:t>
            </a:r>
            <a:r>
              <a:rPr lang="en-US" b="1" u="sng" dirty="0" smtClean="0"/>
              <a:t>give</a:t>
            </a:r>
            <a:r>
              <a:rPr lang="en-US" dirty="0" smtClean="0"/>
              <a:t> </a:t>
            </a:r>
            <a:r>
              <a:rPr lang="en-US" b="1" u="sng" dirty="0" smtClean="0"/>
              <a:t>advices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always</a:t>
            </a:r>
          </a:p>
          <a:p>
            <a:pPr>
              <a:buNone/>
            </a:pPr>
            <a:r>
              <a:rPr lang="en-US" dirty="0" smtClean="0"/>
              <a:t>  B. best</a:t>
            </a:r>
          </a:p>
          <a:p>
            <a:pPr>
              <a:buNone/>
            </a:pPr>
            <a:r>
              <a:rPr lang="en-US" dirty="0" smtClean="0"/>
              <a:t>  C. give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advices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The </a:t>
            </a:r>
            <a:r>
              <a:rPr lang="en-US" b="1" u="sng" dirty="0" smtClean="0"/>
              <a:t>Secretary</a:t>
            </a:r>
            <a:r>
              <a:rPr lang="en-US" dirty="0" smtClean="0"/>
              <a:t> of the </a:t>
            </a:r>
            <a:r>
              <a:rPr lang="en-US" b="1" u="sng" dirty="0" smtClean="0"/>
              <a:t>Computer</a:t>
            </a:r>
            <a:r>
              <a:rPr lang="en-US" dirty="0" smtClean="0"/>
              <a:t> Club has </a:t>
            </a:r>
            <a:r>
              <a:rPr lang="en-US" b="1" u="sng" dirty="0" smtClean="0"/>
              <a:t>replied</a:t>
            </a:r>
            <a:r>
              <a:rPr lang="en-US" dirty="0" smtClean="0"/>
              <a:t> to the letter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Secretary </a:t>
            </a:r>
          </a:p>
          <a:p>
            <a:pPr>
              <a:buNone/>
            </a:pPr>
            <a:r>
              <a:rPr lang="en-US" dirty="0" smtClean="0"/>
              <a:t>  B. Computer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replied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Dr. Marie 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graduated</a:t>
            </a:r>
            <a:r>
              <a:rPr lang="en-US" dirty="0" smtClean="0"/>
              <a:t> from the </a:t>
            </a:r>
            <a:r>
              <a:rPr lang="en-US" b="1" u="sng" dirty="0" smtClean="0"/>
              <a:t>University</a:t>
            </a:r>
            <a:r>
              <a:rPr lang="en-US" dirty="0" smtClean="0"/>
              <a:t> of </a:t>
            </a:r>
            <a:r>
              <a:rPr lang="en-US" b="1" u="sng" dirty="0" smtClean="0"/>
              <a:t>Kansas</a:t>
            </a:r>
            <a:r>
              <a:rPr lang="en-US" dirty="0" smtClean="0"/>
              <a:t> in 1991.</a:t>
            </a:r>
          </a:p>
          <a:p>
            <a:pPr>
              <a:buNone/>
            </a:pPr>
            <a:r>
              <a:rPr lang="en-US" dirty="0" smtClean="0"/>
              <a:t>  A. was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graduated </a:t>
            </a:r>
          </a:p>
          <a:p>
            <a:pPr>
              <a:buNone/>
            </a:pPr>
            <a:r>
              <a:rPr lang="en-US" dirty="0" smtClean="0"/>
              <a:t>  C. University </a:t>
            </a:r>
          </a:p>
          <a:p>
            <a:pPr>
              <a:buNone/>
            </a:pPr>
            <a:r>
              <a:rPr lang="en-US" dirty="0" smtClean="0"/>
              <a:t>  D. Kansas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b="1" u="sng" dirty="0" smtClean="0"/>
              <a:t>All</a:t>
            </a:r>
            <a:r>
              <a:rPr lang="en-US" dirty="0" smtClean="0"/>
              <a:t> your </a:t>
            </a:r>
            <a:r>
              <a:rPr lang="en-US" b="1" u="sng" dirty="0" err="1" smtClean="0"/>
              <a:t>luggages</a:t>
            </a:r>
            <a:r>
              <a:rPr lang="en-US" u="sng" dirty="0" smtClean="0"/>
              <a:t> </a:t>
            </a:r>
            <a:r>
              <a:rPr lang="en-US" dirty="0" smtClean="0"/>
              <a:t>will be </a:t>
            </a:r>
            <a:r>
              <a:rPr lang="en-US" b="1" u="sng" dirty="0" smtClean="0"/>
              <a:t>taken</a:t>
            </a:r>
            <a:r>
              <a:rPr lang="en-US" dirty="0" smtClean="0"/>
              <a:t> care of by the </a:t>
            </a:r>
            <a:r>
              <a:rPr lang="en-US" b="1" u="sng" dirty="0" smtClean="0"/>
              <a:t>porters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All</a:t>
            </a:r>
          </a:p>
          <a:p>
            <a:pPr>
              <a:buNone/>
            </a:pPr>
            <a:r>
              <a:rPr lang="en-US" dirty="0" smtClean="0"/>
              <a:t>  B. </a:t>
            </a:r>
            <a:r>
              <a:rPr lang="en-US" dirty="0" err="1" smtClean="0"/>
              <a:t>luggages</a:t>
            </a:r>
            <a:r>
              <a:rPr lang="en-US" u="sng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taken</a:t>
            </a:r>
          </a:p>
          <a:p>
            <a:pPr>
              <a:buNone/>
            </a:pPr>
            <a:r>
              <a:rPr lang="en-US" dirty="0" smtClean="0"/>
              <a:t>  D. porters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</a:t>
            </a:r>
            <a:r>
              <a:rPr lang="en-US" b="1" u="sng" dirty="0" smtClean="0"/>
              <a:t>machineries</a:t>
            </a:r>
            <a:r>
              <a:rPr lang="en-US" dirty="0" smtClean="0"/>
              <a:t> </a:t>
            </a:r>
            <a:r>
              <a:rPr lang="en-US" b="1" u="sng" dirty="0" smtClean="0"/>
              <a:t>must</a:t>
            </a:r>
            <a:r>
              <a:rPr lang="en-US" dirty="0" smtClean="0"/>
              <a:t> be </a:t>
            </a:r>
            <a:r>
              <a:rPr lang="en-US" b="1" u="sng" dirty="0" smtClean="0"/>
              <a:t>repaired</a:t>
            </a:r>
            <a:r>
              <a:rPr lang="en-US" dirty="0" smtClean="0"/>
              <a:t> by </a:t>
            </a:r>
            <a:r>
              <a:rPr lang="en-US" b="1" u="sng" dirty="0" smtClean="0"/>
              <a:t>skilled</a:t>
            </a:r>
            <a:r>
              <a:rPr lang="en-US" dirty="0" smtClean="0"/>
              <a:t> workers.</a:t>
            </a:r>
          </a:p>
          <a:p>
            <a:pPr>
              <a:buNone/>
            </a:pPr>
            <a:r>
              <a:rPr lang="en-US" dirty="0" smtClean="0"/>
              <a:t>  A. machineries </a:t>
            </a:r>
          </a:p>
          <a:p>
            <a:pPr>
              <a:buNone/>
            </a:pPr>
            <a:r>
              <a:rPr lang="en-US" dirty="0" smtClean="0"/>
              <a:t>  B. must</a:t>
            </a:r>
          </a:p>
          <a:p>
            <a:pPr>
              <a:buNone/>
            </a:pPr>
            <a:r>
              <a:rPr lang="en-US" dirty="0" smtClean="0"/>
              <a:t>  C. repaired</a:t>
            </a:r>
          </a:p>
          <a:p>
            <a:pPr>
              <a:buNone/>
            </a:pPr>
            <a:r>
              <a:rPr lang="en-US" dirty="0" smtClean="0"/>
              <a:t>  D. skilled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b="1" u="sng" dirty="0" smtClean="0"/>
              <a:t>All</a:t>
            </a:r>
            <a:r>
              <a:rPr lang="en-US" dirty="0" smtClean="0"/>
              <a:t> your </a:t>
            </a:r>
            <a:r>
              <a:rPr lang="en-US" b="1" u="sng" dirty="0" err="1" smtClean="0"/>
              <a:t>luggages</a:t>
            </a:r>
            <a:r>
              <a:rPr lang="en-US" u="sng" dirty="0" smtClean="0"/>
              <a:t> </a:t>
            </a:r>
            <a:r>
              <a:rPr lang="en-US" dirty="0" smtClean="0"/>
              <a:t>will be </a:t>
            </a:r>
            <a:r>
              <a:rPr lang="en-US" b="1" u="sng" dirty="0" smtClean="0"/>
              <a:t>taken</a:t>
            </a:r>
            <a:r>
              <a:rPr lang="en-US" dirty="0" smtClean="0"/>
              <a:t> care of by the </a:t>
            </a:r>
            <a:r>
              <a:rPr lang="en-US" b="1" u="sng" dirty="0" smtClean="0"/>
              <a:t>porters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All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luggages</a:t>
            </a:r>
            <a:r>
              <a:rPr lang="en-US" u="sng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taken</a:t>
            </a:r>
          </a:p>
          <a:p>
            <a:pPr>
              <a:buNone/>
            </a:pPr>
            <a:r>
              <a:rPr lang="en-US" dirty="0" smtClean="0"/>
              <a:t>  D. porters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</a:t>
            </a:r>
            <a:r>
              <a:rPr lang="en-US" b="1" u="sng" dirty="0" smtClean="0"/>
              <a:t>machineries</a:t>
            </a:r>
            <a:r>
              <a:rPr lang="en-US" dirty="0" smtClean="0"/>
              <a:t> </a:t>
            </a:r>
            <a:r>
              <a:rPr lang="en-US" b="1" u="sng" dirty="0" smtClean="0"/>
              <a:t>must</a:t>
            </a:r>
            <a:r>
              <a:rPr lang="en-US" dirty="0" smtClean="0"/>
              <a:t> be </a:t>
            </a:r>
            <a:r>
              <a:rPr lang="en-US" b="1" u="sng" dirty="0" smtClean="0"/>
              <a:t>repaired</a:t>
            </a:r>
            <a:r>
              <a:rPr lang="en-US" dirty="0" smtClean="0"/>
              <a:t> by </a:t>
            </a:r>
            <a:r>
              <a:rPr lang="en-US" b="1" u="sng" dirty="0" smtClean="0"/>
              <a:t>skilled</a:t>
            </a:r>
            <a:r>
              <a:rPr lang="en-US" dirty="0" smtClean="0"/>
              <a:t> workers.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machineries </a:t>
            </a:r>
          </a:p>
          <a:p>
            <a:pPr>
              <a:buNone/>
            </a:pPr>
            <a:r>
              <a:rPr lang="en-US" dirty="0" smtClean="0"/>
              <a:t>  B. must</a:t>
            </a:r>
          </a:p>
          <a:p>
            <a:pPr>
              <a:buNone/>
            </a:pPr>
            <a:r>
              <a:rPr lang="en-US" dirty="0" smtClean="0"/>
              <a:t>  C. repaired</a:t>
            </a:r>
          </a:p>
          <a:p>
            <a:pPr>
              <a:buNone/>
            </a:pPr>
            <a:r>
              <a:rPr lang="en-US" dirty="0" smtClean="0"/>
              <a:t>  D. skilled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Tell us </a:t>
            </a:r>
            <a:r>
              <a:rPr lang="en-US" b="1" u="sng" dirty="0" smtClean="0"/>
              <a:t>how</a:t>
            </a:r>
            <a:r>
              <a:rPr lang="en-US" dirty="0" smtClean="0"/>
              <a:t> you </a:t>
            </a:r>
            <a:r>
              <a:rPr lang="en-US" b="1" u="sng" dirty="0" smtClean="0"/>
              <a:t>and</a:t>
            </a:r>
            <a:r>
              <a:rPr lang="en-US" dirty="0" smtClean="0"/>
              <a:t> your </a:t>
            </a:r>
            <a:r>
              <a:rPr lang="en-US" b="1" u="sng" dirty="0" smtClean="0"/>
              <a:t>sister</a:t>
            </a:r>
            <a:r>
              <a:rPr lang="en-US" dirty="0" smtClean="0"/>
              <a:t> </a:t>
            </a:r>
            <a:r>
              <a:rPr lang="en-US" b="1" u="sng" dirty="0" smtClean="0"/>
              <a:t>had been kidnapped </a:t>
            </a:r>
            <a:r>
              <a:rPr lang="en-US" dirty="0" smtClean="0"/>
              <a:t>last month. </a:t>
            </a:r>
          </a:p>
          <a:p>
            <a:pPr>
              <a:buNone/>
            </a:pPr>
            <a:r>
              <a:rPr lang="en-US" dirty="0" smtClean="0"/>
              <a:t>  A. how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C. sister </a:t>
            </a:r>
          </a:p>
          <a:p>
            <a:pPr>
              <a:buNone/>
            </a:pPr>
            <a:r>
              <a:rPr lang="en-US" dirty="0" smtClean="0"/>
              <a:t>  D. had been kidnapped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4. The </a:t>
            </a:r>
            <a:r>
              <a:rPr lang="en-US" b="1" u="sng" dirty="0" smtClean="0"/>
              <a:t>old</a:t>
            </a:r>
            <a:r>
              <a:rPr lang="en-US" dirty="0" smtClean="0"/>
              <a:t> lady </a:t>
            </a:r>
            <a:r>
              <a:rPr lang="en-US" b="1" u="sng" dirty="0" smtClean="0"/>
              <a:t>has</a:t>
            </a:r>
            <a:r>
              <a:rPr lang="en-US" dirty="0" smtClean="0"/>
              <a:t> </a:t>
            </a:r>
            <a:r>
              <a:rPr lang="en-US" b="1" u="sng" dirty="0" smtClean="0"/>
              <a:t>passed</a:t>
            </a:r>
            <a:r>
              <a:rPr lang="en-US" dirty="0" smtClean="0"/>
              <a:t> away peacefully </a:t>
            </a:r>
            <a:r>
              <a:rPr lang="en-US" b="1" u="sng" dirty="0" smtClean="0"/>
              <a:t>about</a:t>
            </a:r>
            <a:r>
              <a:rPr lang="en-US" dirty="0" smtClean="0"/>
              <a:t> an hour ago.</a:t>
            </a:r>
          </a:p>
          <a:p>
            <a:pPr>
              <a:buNone/>
            </a:pPr>
            <a:r>
              <a:rPr lang="en-US" dirty="0" smtClean="0"/>
              <a:t>  A. old </a:t>
            </a:r>
          </a:p>
          <a:p>
            <a:pPr>
              <a:buNone/>
            </a:pPr>
            <a:r>
              <a:rPr lang="en-US" dirty="0" smtClean="0"/>
              <a:t>  B. has </a:t>
            </a:r>
          </a:p>
          <a:p>
            <a:pPr>
              <a:buNone/>
            </a:pPr>
            <a:r>
              <a:rPr lang="en-US" dirty="0" smtClean="0"/>
              <a:t>  C. passed</a:t>
            </a:r>
          </a:p>
          <a:p>
            <a:pPr>
              <a:buNone/>
            </a:pPr>
            <a:r>
              <a:rPr lang="en-US" dirty="0" smtClean="0"/>
              <a:t>  D. about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Tell us </a:t>
            </a:r>
            <a:r>
              <a:rPr lang="en-US" b="1" u="sng" dirty="0" smtClean="0"/>
              <a:t>how</a:t>
            </a:r>
            <a:r>
              <a:rPr lang="en-US" dirty="0" smtClean="0"/>
              <a:t> you </a:t>
            </a:r>
            <a:r>
              <a:rPr lang="en-US" b="1" u="sng" dirty="0" smtClean="0"/>
              <a:t>and</a:t>
            </a:r>
            <a:r>
              <a:rPr lang="en-US" dirty="0" smtClean="0"/>
              <a:t> your </a:t>
            </a:r>
            <a:r>
              <a:rPr lang="en-US" b="1" u="sng" dirty="0" smtClean="0"/>
              <a:t>sister</a:t>
            </a:r>
            <a:r>
              <a:rPr lang="en-US" dirty="0" smtClean="0"/>
              <a:t> </a:t>
            </a:r>
            <a:r>
              <a:rPr lang="en-US" b="1" u="sng" dirty="0" smtClean="0"/>
              <a:t>had been kidnapped </a:t>
            </a:r>
            <a:r>
              <a:rPr lang="en-US" dirty="0" smtClean="0"/>
              <a:t>last month. </a:t>
            </a:r>
          </a:p>
          <a:p>
            <a:pPr>
              <a:buNone/>
            </a:pPr>
            <a:r>
              <a:rPr lang="en-US" dirty="0" smtClean="0"/>
              <a:t>  A. how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C. sister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had been kidnapped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4. The </a:t>
            </a:r>
            <a:r>
              <a:rPr lang="en-US" b="1" u="sng" dirty="0" smtClean="0"/>
              <a:t>old</a:t>
            </a:r>
            <a:r>
              <a:rPr lang="en-US" dirty="0" smtClean="0"/>
              <a:t> lady </a:t>
            </a:r>
            <a:r>
              <a:rPr lang="en-US" b="1" u="sng" dirty="0" smtClean="0"/>
              <a:t>has</a:t>
            </a:r>
            <a:r>
              <a:rPr lang="en-US" dirty="0" smtClean="0"/>
              <a:t> </a:t>
            </a:r>
            <a:r>
              <a:rPr lang="en-US" b="1" u="sng" dirty="0" smtClean="0"/>
              <a:t>passed</a:t>
            </a:r>
            <a:r>
              <a:rPr lang="en-US" dirty="0" smtClean="0"/>
              <a:t> away peacefully </a:t>
            </a:r>
            <a:r>
              <a:rPr lang="en-US" b="1" u="sng" dirty="0" smtClean="0"/>
              <a:t>about</a:t>
            </a:r>
            <a:r>
              <a:rPr lang="en-US" dirty="0" smtClean="0"/>
              <a:t> an hour ago.</a:t>
            </a:r>
          </a:p>
          <a:p>
            <a:pPr>
              <a:buNone/>
            </a:pPr>
            <a:r>
              <a:rPr lang="en-US" dirty="0" smtClean="0"/>
              <a:t>  A. old </a:t>
            </a:r>
          </a:p>
          <a:p>
            <a:pPr>
              <a:buNone/>
            </a:pPr>
            <a:r>
              <a:rPr lang="en-US" dirty="0" smtClean="0"/>
              <a:t>  B. has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passed</a:t>
            </a:r>
          </a:p>
          <a:p>
            <a:pPr>
              <a:buNone/>
            </a:pPr>
            <a:r>
              <a:rPr lang="en-US" dirty="0" smtClean="0"/>
              <a:t>  D. about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My </a:t>
            </a:r>
            <a:r>
              <a:rPr lang="en-US" b="1" u="sng" dirty="0" smtClean="0"/>
              <a:t>friends</a:t>
            </a:r>
            <a:r>
              <a:rPr lang="en-US" dirty="0" smtClean="0"/>
              <a:t> </a:t>
            </a:r>
            <a:r>
              <a:rPr lang="en-US" b="1" u="sng" dirty="0" smtClean="0"/>
              <a:t>and </a:t>
            </a:r>
            <a:r>
              <a:rPr lang="en-US" dirty="0" smtClean="0"/>
              <a:t>I </a:t>
            </a:r>
            <a:r>
              <a:rPr lang="en-US" b="1" u="sng" dirty="0" smtClean="0"/>
              <a:t>went</a:t>
            </a:r>
            <a:r>
              <a:rPr lang="en-US" dirty="0" smtClean="0"/>
              <a:t> for </a:t>
            </a:r>
            <a:r>
              <a:rPr lang="en-US" b="1" u="sng" dirty="0" smtClean="0"/>
              <a:t>Mathematics</a:t>
            </a:r>
            <a:r>
              <a:rPr lang="en-US" dirty="0" smtClean="0"/>
              <a:t> tuition twice a week.</a:t>
            </a:r>
          </a:p>
          <a:p>
            <a:pPr>
              <a:buNone/>
            </a:pPr>
            <a:r>
              <a:rPr lang="en-US" dirty="0" smtClean="0"/>
              <a:t>  A. friends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C. went </a:t>
            </a:r>
          </a:p>
          <a:p>
            <a:pPr>
              <a:buNone/>
            </a:pPr>
            <a:r>
              <a:rPr lang="en-US" dirty="0" smtClean="0"/>
              <a:t>  D. Mathematics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This</a:t>
            </a:r>
            <a:r>
              <a:rPr lang="en-US" b="1" dirty="0" smtClean="0"/>
              <a:t> </a:t>
            </a:r>
            <a:r>
              <a:rPr lang="en-US" b="1" u="sng" dirty="0" smtClean="0"/>
              <a:t>letter</a:t>
            </a:r>
            <a:r>
              <a:rPr lang="en-US" dirty="0" smtClean="0"/>
              <a:t> </a:t>
            </a:r>
            <a:r>
              <a:rPr lang="en-US" b="1" u="sng" dirty="0" smtClean="0"/>
              <a:t>has been posted</a:t>
            </a:r>
            <a:r>
              <a:rPr lang="en-US" b="1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This </a:t>
            </a:r>
          </a:p>
          <a:p>
            <a:pPr>
              <a:buNone/>
            </a:pPr>
            <a:r>
              <a:rPr lang="en-US" dirty="0" smtClean="0"/>
              <a:t>  B. letter</a:t>
            </a:r>
          </a:p>
          <a:p>
            <a:pPr>
              <a:buNone/>
            </a:pPr>
            <a:r>
              <a:rPr lang="en-US" dirty="0" smtClean="0"/>
              <a:t>  C. has been posted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My </a:t>
            </a:r>
            <a:r>
              <a:rPr lang="en-US" b="1" u="sng" dirty="0" smtClean="0"/>
              <a:t>friends</a:t>
            </a:r>
            <a:r>
              <a:rPr lang="en-US" dirty="0" smtClean="0"/>
              <a:t> </a:t>
            </a:r>
            <a:r>
              <a:rPr lang="en-US" b="1" u="sng" dirty="0" smtClean="0"/>
              <a:t>and </a:t>
            </a:r>
            <a:r>
              <a:rPr lang="en-US" dirty="0" smtClean="0"/>
              <a:t>I </a:t>
            </a:r>
            <a:r>
              <a:rPr lang="en-US" b="1" u="sng" dirty="0" smtClean="0"/>
              <a:t>went</a:t>
            </a:r>
            <a:r>
              <a:rPr lang="en-US" dirty="0" smtClean="0"/>
              <a:t> for </a:t>
            </a:r>
            <a:r>
              <a:rPr lang="en-US" b="1" u="sng" dirty="0" smtClean="0"/>
              <a:t>Mathematics</a:t>
            </a:r>
            <a:r>
              <a:rPr lang="en-US" dirty="0" smtClean="0"/>
              <a:t> tuition twice a week.</a:t>
            </a:r>
          </a:p>
          <a:p>
            <a:pPr>
              <a:buNone/>
            </a:pPr>
            <a:r>
              <a:rPr lang="en-US" dirty="0" smtClean="0"/>
              <a:t>  A. friends </a:t>
            </a:r>
          </a:p>
          <a:p>
            <a:pPr>
              <a:buNone/>
            </a:pPr>
            <a:r>
              <a:rPr lang="en-US" dirty="0" smtClean="0"/>
              <a:t>  B. and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went </a:t>
            </a:r>
          </a:p>
          <a:p>
            <a:pPr>
              <a:buNone/>
            </a:pPr>
            <a:r>
              <a:rPr lang="en-US" dirty="0" smtClean="0"/>
              <a:t>  D. Mathematics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This</a:t>
            </a:r>
            <a:r>
              <a:rPr lang="en-US" b="1" dirty="0" smtClean="0"/>
              <a:t> </a:t>
            </a:r>
            <a:r>
              <a:rPr lang="en-US" b="1" u="sng" dirty="0" smtClean="0"/>
              <a:t>letter</a:t>
            </a:r>
            <a:r>
              <a:rPr lang="en-US" dirty="0" smtClean="0"/>
              <a:t> </a:t>
            </a:r>
            <a:r>
              <a:rPr lang="en-US" b="1" u="sng" dirty="0" smtClean="0"/>
              <a:t>has been posted</a:t>
            </a:r>
            <a:r>
              <a:rPr lang="en-US" b="1" dirty="0" smtClean="0"/>
              <a:t> </a:t>
            </a:r>
            <a:r>
              <a:rPr lang="en-US" b="1" u="sng" dirty="0" smtClean="0"/>
              <a:t>yesterday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This </a:t>
            </a:r>
          </a:p>
          <a:p>
            <a:pPr>
              <a:buNone/>
            </a:pPr>
            <a:r>
              <a:rPr lang="en-US" dirty="0" smtClean="0"/>
              <a:t>  B. letter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has been posted </a:t>
            </a:r>
          </a:p>
          <a:p>
            <a:pPr>
              <a:buNone/>
            </a:pPr>
            <a:r>
              <a:rPr lang="en-US" dirty="0" smtClean="0"/>
              <a:t>  D. yesterday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They </a:t>
            </a:r>
            <a:r>
              <a:rPr lang="en-US" b="1" u="sng" dirty="0" smtClean="0"/>
              <a:t>watch</a:t>
            </a:r>
            <a:r>
              <a:rPr lang="en-US" dirty="0" smtClean="0"/>
              <a:t> the </a:t>
            </a:r>
            <a:r>
              <a:rPr lang="en-US" b="1" u="sng" dirty="0" smtClean="0"/>
              <a:t>musical</a:t>
            </a:r>
            <a:r>
              <a:rPr lang="en-US" dirty="0" smtClean="0"/>
              <a:t> on </a:t>
            </a:r>
            <a:r>
              <a:rPr lang="en-US" b="1" u="sng" dirty="0" smtClean="0"/>
              <a:t>television</a:t>
            </a:r>
            <a:r>
              <a:rPr lang="en-US" b="1" dirty="0" smtClean="0"/>
              <a:t> </a:t>
            </a:r>
            <a:r>
              <a:rPr lang="en-US" dirty="0" smtClean="0"/>
              <a:t>last </a:t>
            </a:r>
            <a:r>
              <a:rPr lang="en-US" b="1" u="sng" dirty="0" smtClean="0"/>
              <a:t>night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watch </a:t>
            </a:r>
          </a:p>
          <a:p>
            <a:pPr>
              <a:buNone/>
            </a:pPr>
            <a:r>
              <a:rPr lang="en-US" dirty="0" smtClean="0"/>
              <a:t>  B. musical </a:t>
            </a:r>
          </a:p>
          <a:p>
            <a:pPr>
              <a:buNone/>
            </a:pPr>
            <a:r>
              <a:rPr lang="en-US" dirty="0" smtClean="0"/>
              <a:t>  C. television </a:t>
            </a:r>
          </a:p>
          <a:p>
            <a:pPr>
              <a:buNone/>
            </a:pPr>
            <a:r>
              <a:rPr lang="en-US" dirty="0" smtClean="0"/>
              <a:t>  D. night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He </a:t>
            </a:r>
            <a:r>
              <a:rPr lang="en-US" b="1" u="sng" dirty="0" smtClean="0"/>
              <a:t>has won </a:t>
            </a:r>
            <a:r>
              <a:rPr lang="en-US" dirty="0" smtClean="0"/>
              <a:t>the </a:t>
            </a:r>
            <a:r>
              <a:rPr lang="en-US" b="1" u="sng" dirty="0" smtClean="0"/>
              <a:t>awards</a:t>
            </a:r>
            <a:r>
              <a:rPr lang="en-US" dirty="0" smtClean="0"/>
              <a:t> in </a:t>
            </a:r>
            <a:r>
              <a:rPr lang="en-US" b="1" u="sng" dirty="0" smtClean="0"/>
              <a:t>1970</a:t>
            </a:r>
            <a:r>
              <a:rPr lang="en-US" dirty="0" smtClean="0"/>
              <a:t> and </a:t>
            </a:r>
            <a:r>
              <a:rPr lang="en-US" b="1" u="sng" dirty="0" smtClean="0"/>
              <a:t>1973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has won </a:t>
            </a:r>
          </a:p>
          <a:p>
            <a:pPr>
              <a:buNone/>
            </a:pPr>
            <a:r>
              <a:rPr lang="en-US" dirty="0" smtClean="0"/>
              <a:t>  B. awards</a:t>
            </a:r>
          </a:p>
          <a:p>
            <a:pPr>
              <a:buNone/>
            </a:pPr>
            <a:r>
              <a:rPr lang="en-US" dirty="0" smtClean="0"/>
              <a:t>  C. 1970 </a:t>
            </a:r>
          </a:p>
          <a:p>
            <a:pPr>
              <a:buNone/>
            </a:pPr>
            <a:r>
              <a:rPr lang="en-US" dirty="0" smtClean="0"/>
              <a:t>  D. 1973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They </a:t>
            </a:r>
            <a:r>
              <a:rPr lang="en-US" b="1" u="sng" dirty="0" smtClean="0"/>
              <a:t>watch</a:t>
            </a:r>
            <a:r>
              <a:rPr lang="en-US" dirty="0" smtClean="0"/>
              <a:t> the </a:t>
            </a:r>
            <a:r>
              <a:rPr lang="en-US" b="1" u="sng" dirty="0" smtClean="0"/>
              <a:t>musical</a:t>
            </a:r>
            <a:r>
              <a:rPr lang="en-US" dirty="0" smtClean="0"/>
              <a:t> on </a:t>
            </a:r>
            <a:r>
              <a:rPr lang="en-US" b="1" u="sng" dirty="0" smtClean="0"/>
              <a:t>television</a:t>
            </a:r>
            <a:r>
              <a:rPr lang="en-US" b="1" dirty="0" smtClean="0"/>
              <a:t> </a:t>
            </a:r>
            <a:r>
              <a:rPr lang="en-US" dirty="0" smtClean="0"/>
              <a:t>last </a:t>
            </a:r>
            <a:r>
              <a:rPr lang="en-US" b="1" u="sng" dirty="0" smtClean="0"/>
              <a:t>night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watch </a:t>
            </a:r>
          </a:p>
          <a:p>
            <a:pPr>
              <a:buNone/>
            </a:pPr>
            <a:r>
              <a:rPr lang="en-US" dirty="0" smtClean="0"/>
              <a:t>  B. musical </a:t>
            </a:r>
          </a:p>
          <a:p>
            <a:pPr>
              <a:buNone/>
            </a:pPr>
            <a:r>
              <a:rPr lang="en-US" dirty="0" smtClean="0"/>
              <a:t>  C. television </a:t>
            </a:r>
          </a:p>
          <a:p>
            <a:pPr>
              <a:buNone/>
            </a:pPr>
            <a:r>
              <a:rPr lang="en-US" dirty="0" smtClean="0"/>
              <a:t>  D. night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He </a:t>
            </a:r>
            <a:r>
              <a:rPr lang="en-US" b="1" u="sng" dirty="0" smtClean="0"/>
              <a:t>has won </a:t>
            </a:r>
            <a:r>
              <a:rPr lang="en-US" dirty="0" smtClean="0"/>
              <a:t>the </a:t>
            </a:r>
            <a:r>
              <a:rPr lang="en-US" b="1" u="sng" dirty="0" smtClean="0"/>
              <a:t>awards</a:t>
            </a:r>
            <a:r>
              <a:rPr lang="en-US" dirty="0" smtClean="0"/>
              <a:t> in </a:t>
            </a:r>
            <a:r>
              <a:rPr lang="en-US" b="1" u="sng" dirty="0" smtClean="0"/>
              <a:t>1970</a:t>
            </a:r>
            <a:r>
              <a:rPr lang="en-US" dirty="0" smtClean="0"/>
              <a:t> and </a:t>
            </a:r>
            <a:r>
              <a:rPr lang="en-US" b="1" u="sng" dirty="0" smtClean="0"/>
              <a:t>1973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has won </a:t>
            </a:r>
          </a:p>
          <a:p>
            <a:pPr>
              <a:buNone/>
            </a:pPr>
            <a:r>
              <a:rPr lang="en-US" dirty="0" smtClean="0"/>
              <a:t>  B. awards</a:t>
            </a:r>
          </a:p>
          <a:p>
            <a:pPr>
              <a:buNone/>
            </a:pPr>
            <a:r>
              <a:rPr lang="en-US" dirty="0" smtClean="0"/>
              <a:t>  C. 1970 </a:t>
            </a:r>
          </a:p>
          <a:p>
            <a:pPr>
              <a:buNone/>
            </a:pPr>
            <a:r>
              <a:rPr lang="en-US" dirty="0" smtClean="0"/>
              <a:t>  D. 1973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1945</Words>
  <Application>Microsoft Office PowerPoint</Application>
  <PresentationFormat>On-screen Show (4:3)</PresentationFormat>
  <Paragraphs>396</Paragraphs>
  <Slides>31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16</cp:revision>
  <dcterms:created xsi:type="dcterms:W3CDTF">2006-08-16T00:00:00Z</dcterms:created>
  <dcterms:modified xsi:type="dcterms:W3CDTF">2015-04-07T15:14:34Z</dcterms:modified>
</cp:coreProperties>
</file>