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58" r:id="rId5"/>
    <p:sldId id="293" r:id="rId6"/>
    <p:sldId id="259" r:id="rId7"/>
    <p:sldId id="294" r:id="rId8"/>
    <p:sldId id="260" r:id="rId9"/>
    <p:sldId id="295" r:id="rId10"/>
    <p:sldId id="261" r:id="rId11"/>
    <p:sldId id="296" r:id="rId12"/>
    <p:sldId id="262" r:id="rId13"/>
    <p:sldId id="297" r:id="rId14"/>
    <p:sldId id="263" r:id="rId15"/>
    <p:sldId id="298" r:id="rId16"/>
    <p:sldId id="264" r:id="rId17"/>
    <p:sldId id="299" r:id="rId18"/>
    <p:sldId id="265" r:id="rId19"/>
    <p:sldId id="300" r:id="rId20"/>
    <p:sldId id="266" r:id="rId21"/>
    <p:sldId id="301" r:id="rId22"/>
    <p:sldId id="267" r:id="rId23"/>
    <p:sldId id="302" r:id="rId24"/>
    <p:sldId id="268" r:id="rId25"/>
    <p:sldId id="303" r:id="rId26"/>
    <p:sldId id="269" r:id="rId27"/>
    <p:sldId id="304" r:id="rId28"/>
    <p:sldId id="270" r:id="rId29"/>
    <p:sldId id="305" r:id="rId30"/>
    <p:sldId id="271" r:id="rId31"/>
    <p:sldId id="30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334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25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We </a:t>
            </a:r>
            <a:r>
              <a:rPr lang="en-US" b="1" u="sng" dirty="0" smtClean="0"/>
              <a:t>were taught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one's</a:t>
            </a:r>
            <a:r>
              <a:rPr lang="en-US" b="1" dirty="0" smtClean="0"/>
              <a:t> </a:t>
            </a:r>
            <a:r>
              <a:rPr lang="en-US" dirty="0" smtClean="0"/>
              <a:t>future is entirely in our</a:t>
            </a:r>
            <a:r>
              <a:rPr lang="en-US" b="1" dirty="0" smtClean="0"/>
              <a:t> </a:t>
            </a:r>
            <a:r>
              <a:rPr lang="en-US" b="1" u="sng" dirty="0" smtClean="0"/>
              <a:t>own hands</a:t>
            </a:r>
            <a:r>
              <a:rPr lang="en-US" b="1" dirty="0" smtClean="0"/>
              <a:t> </a:t>
            </a:r>
            <a:r>
              <a:rPr lang="en-US" dirty="0" smtClean="0"/>
              <a:t>and neither a matter of family connections </a:t>
            </a:r>
            <a:r>
              <a:rPr lang="en-US" b="1" u="sng" dirty="0" smtClean="0"/>
              <a:t>nor of</a:t>
            </a:r>
            <a:r>
              <a:rPr lang="en-US" b="1" dirty="0" smtClean="0"/>
              <a:t> </a:t>
            </a:r>
            <a:r>
              <a:rPr lang="en-US" dirty="0" smtClean="0"/>
              <a:t>fate and good luck.</a:t>
            </a:r>
          </a:p>
          <a:p>
            <a:pPr>
              <a:buNone/>
            </a:pPr>
            <a:r>
              <a:rPr lang="en-US" dirty="0" smtClean="0"/>
              <a:t>    A. were taught  </a:t>
            </a:r>
            <a:br>
              <a:rPr lang="en-US" dirty="0" smtClean="0"/>
            </a:br>
            <a:r>
              <a:rPr lang="en-US" dirty="0" smtClean="0"/>
              <a:t> B. one's  </a:t>
            </a:r>
            <a:br>
              <a:rPr lang="en-US" dirty="0" smtClean="0"/>
            </a:br>
            <a:r>
              <a:rPr lang="en-US" dirty="0" smtClean="0"/>
              <a:t> C. own hands  </a:t>
            </a:r>
            <a:br>
              <a:rPr lang="en-US" dirty="0" smtClean="0"/>
            </a:br>
            <a:r>
              <a:rPr lang="en-US" dirty="0" smtClean="0"/>
              <a:t> D. nor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Work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often</a:t>
            </a:r>
            <a:r>
              <a:rPr lang="en-US" b="1" dirty="0" smtClean="0"/>
              <a:t> </a:t>
            </a:r>
            <a:r>
              <a:rPr lang="en-US" b="1" u="sng" dirty="0" smtClean="0"/>
              <a:t>measure</a:t>
            </a:r>
            <a:r>
              <a:rPr lang="en-US" b="1" dirty="0" smtClean="0"/>
              <a:t> </a:t>
            </a:r>
            <a:r>
              <a:rPr lang="en-US" dirty="0" smtClean="0"/>
              <a:t>in units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b="1" dirty="0" smtClean="0"/>
              <a:t> </a:t>
            </a:r>
            <a:r>
              <a:rPr lang="en-US" dirty="0" smtClean="0"/>
              <a:t>foot pounds.</a:t>
            </a:r>
          </a:p>
          <a:p>
            <a:pPr>
              <a:buNone/>
            </a:pPr>
            <a:r>
              <a:rPr lang="en-US" dirty="0" smtClean="0"/>
              <a:t>    A. Work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measure  </a:t>
            </a:r>
            <a:br>
              <a:rPr lang="en-US" dirty="0" smtClean="0"/>
            </a:br>
            <a:r>
              <a:rPr lang="en-US" dirty="0" smtClean="0"/>
              <a:t> D. called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We </a:t>
            </a:r>
            <a:r>
              <a:rPr lang="en-US" b="1" u="sng" dirty="0" smtClean="0"/>
              <a:t>were taught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one's</a:t>
            </a:r>
            <a:r>
              <a:rPr lang="en-US" b="1" dirty="0" smtClean="0"/>
              <a:t> </a:t>
            </a:r>
            <a:r>
              <a:rPr lang="en-US" dirty="0" smtClean="0"/>
              <a:t>future is entirely in our</a:t>
            </a:r>
            <a:r>
              <a:rPr lang="en-US" b="1" dirty="0" smtClean="0"/>
              <a:t> </a:t>
            </a:r>
            <a:r>
              <a:rPr lang="en-US" b="1" u="sng" dirty="0" smtClean="0"/>
              <a:t>own hands</a:t>
            </a:r>
            <a:r>
              <a:rPr lang="en-US" b="1" dirty="0" smtClean="0"/>
              <a:t> </a:t>
            </a:r>
            <a:r>
              <a:rPr lang="en-US" dirty="0" smtClean="0"/>
              <a:t>and neither a matter of family connections </a:t>
            </a:r>
            <a:r>
              <a:rPr lang="en-US" b="1" u="sng" dirty="0" smtClean="0"/>
              <a:t>nor of</a:t>
            </a:r>
            <a:r>
              <a:rPr lang="en-US" b="1" dirty="0" smtClean="0"/>
              <a:t> </a:t>
            </a:r>
            <a:r>
              <a:rPr lang="en-US" dirty="0" smtClean="0"/>
              <a:t>fate and good luck.</a:t>
            </a:r>
          </a:p>
          <a:p>
            <a:pPr>
              <a:buNone/>
            </a:pPr>
            <a:r>
              <a:rPr lang="en-US" dirty="0" smtClean="0"/>
              <a:t>    A. were taught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one's  </a:t>
            </a:r>
            <a:br>
              <a:rPr lang="en-US" dirty="0" smtClean="0"/>
            </a:br>
            <a:r>
              <a:rPr lang="en-US" dirty="0" smtClean="0"/>
              <a:t> C. own hands  </a:t>
            </a:r>
            <a:br>
              <a:rPr lang="en-US" dirty="0" smtClean="0"/>
            </a:br>
            <a:r>
              <a:rPr lang="en-US" dirty="0" smtClean="0"/>
              <a:t> D. nor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Work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often</a:t>
            </a:r>
            <a:r>
              <a:rPr lang="en-US" b="1" dirty="0" smtClean="0"/>
              <a:t> </a:t>
            </a:r>
            <a:r>
              <a:rPr lang="en-US" b="1" u="sng" dirty="0" smtClean="0"/>
              <a:t>measure</a:t>
            </a:r>
            <a:r>
              <a:rPr lang="en-US" b="1" dirty="0" smtClean="0"/>
              <a:t> </a:t>
            </a:r>
            <a:r>
              <a:rPr lang="en-US" dirty="0" smtClean="0"/>
              <a:t>in units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b="1" dirty="0" smtClean="0"/>
              <a:t> </a:t>
            </a:r>
            <a:r>
              <a:rPr lang="en-US" dirty="0" smtClean="0"/>
              <a:t>foot pounds.</a:t>
            </a:r>
          </a:p>
          <a:p>
            <a:pPr>
              <a:buNone/>
            </a:pPr>
            <a:r>
              <a:rPr lang="en-US" dirty="0" smtClean="0"/>
              <a:t>    A. Work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measure  </a:t>
            </a:r>
            <a:br>
              <a:rPr lang="en-US" dirty="0" smtClean="0"/>
            </a:br>
            <a:r>
              <a:rPr lang="en-US" dirty="0" smtClean="0"/>
              <a:t> D. called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Archaeological evidence </a:t>
            </a:r>
            <a:r>
              <a:rPr lang="en-US" b="1" u="sng" dirty="0" smtClean="0"/>
              <a:t>reveals that</a:t>
            </a:r>
            <a:r>
              <a:rPr lang="en-US" b="1" dirty="0" smtClean="0"/>
              <a:t> </a:t>
            </a:r>
            <a:r>
              <a:rPr lang="en-US" dirty="0" smtClean="0"/>
              <a:t>Native Americans </a:t>
            </a:r>
            <a:r>
              <a:rPr lang="en-US" b="1" u="sng" dirty="0" smtClean="0"/>
              <a:t>lived on</a:t>
            </a:r>
            <a:r>
              <a:rPr lang="en-US" b="1" dirty="0" smtClean="0"/>
              <a:t> </a:t>
            </a:r>
            <a:r>
              <a:rPr lang="en-US" dirty="0" smtClean="0"/>
              <a:t>the East Coast </a:t>
            </a:r>
            <a:r>
              <a:rPr lang="en-US" b="1" u="sng" dirty="0" smtClean="0"/>
              <a:t>of</a:t>
            </a:r>
            <a:r>
              <a:rPr lang="en-US" u="sng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 United States 13 centuries </a:t>
            </a:r>
            <a:r>
              <a:rPr lang="en-US" b="1" u="sng" dirty="0" smtClean="0"/>
              <a:t>before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reveals that  </a:t>
            </a:r>
            <a:br>
              <a:rPr lang="en-US" dirty="0" smtClean="0"/>
            </a:br>
            <a:r>
              <a:rPr lang="en-US" dirty="0" smtClean="0"/>
              <a:t> B. lived on  </a:t>
            </a:r>
            <a:br>
              <a:rPr lang="en-US" dirty="0" smtClean="0"/>
            </a:br>
            <a:r>
              <a:rPr lang="en-US" dirty="0" smtClean="0"/>
              <a:t> C. of the  </a:t>
            </a:r>
            <a:br>
              <a:rPr lang="en-US" dirty="0" smtClean="0"/>
            </a:br>
            <a:r>
              <a:rPr lang="en-US" dirty="0" smtClean="0"/>
              <a:t> D. before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Exercising well is as important to </a:t>
            </a:r>
            <a:r>
              <a:rPr lang="en-US" b="1" u="sng" dirty="0" smtClean="0"/>
              <a:t>your</a:t>
            </a:r>
            <a:r>
              <a:rPr lang="en-US" b="1" dirty="0" smtClean="0"/>
              <a:t> </a:t>
            </a:r>
            <a:r>
              <a:rPr lang="en-US" dirty="0" smtClean="0"/>
              <a:t>health as</a:t>
            </a:r>
            <a:r>
              <a:rPr lang="en-US" b="1" dirty="0" smtClean="0"/>
              <a:t> </a:t>
            </a:r>
            <a:r>
              <a:rPr lang="en-US" b="1" u="sng" dirty="0" smtClean="0"/>
              <a:t>sleep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eating correctly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your  </a:t>
            </a:r>
            <a:br>
              <a:rPr lang="en-US" dirty="0" smtClean="0"/>
            </a:br>
            <a:r>
              <a:rPr lang="en-US" dirty="0" smtClean="0"/>
              <a:t> B. sleep  </a:t>
            </a:r>
            <a:br>
              <a:rPr lang="en-US" dirty="0" smtClean="0"/>
            </a:br>
            <a:r>
              <a:rPr lang="en-US" dirty="0" smtClean="0"/>
              <a:t> C. eating  </a:t>
            </a:r>
            <a:br>
              <a:rPr lang="en-US" dirty="0" smtClean="0"/>
            </a:br>
            <a:r>
              <a:rPr lang="en-US" dirty="0" smtClean="0"/>
              <a:t> D. correctly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Archaeological evidence </a:t>
            </a:r>
            <a:r>
              <a:rPr lang="en-US" b="1" u="sng" dirty="0" smtClean="0"/>
              <a:t>reveals that</a:t>
            </a:r>
            <a:r>
              <a:rPr lang="en-US" b="1" dirty="0" smtClean="0"/>
              <a:t> </a:t>
            </a:r>
            <a:r>
              <a:rPr lang="en-US" dirty="0" smtClean="0"/>
              <a:t>Native Americans </a:t>
            </a:r>
            <a:r>
              <a:rPr lang="en-US" b="1" u="sng" dirty="0" smtClean="0"/>
              <a:t>lived on</a:t>
            </a:r>
            <a:r>
              <a:rPr lang="en-US" b="1" dirty="0" smtClean="0"/>
              <a:t> </a:t>
            </a:r>
            <a:r>
              <a:rPr lang="en-US" dirty="0" smtClean="0"/>
              <a:t>the East Coast </a:t>
            </a:r>
            <a:r>
              <a:rPr lang="en-US" b="1" u="sng" dirty="0" smtClean="0"/>
              <a:t>of</a:t>
            </a:r>
            <a:r>
              <a:rPr lang="en-US" u="sng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 United States 13 centuries </a:t>
            </a:r>
            <a:r>
              <a:rPr lang="en-US" b="1" u="sng" dirty="0" smtClean="0"/>
              <a:t>before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reveals that  </a:t>
            </a:r>
            <a:br>
              <a:rPr lang="en-US" dirty="0" smtClean="0"/>
            </a:br>
            <a:r>
              <a:rPr lang="en-US" dirty="0" smtClean="0"/>
              <a:t> B. lived on  </a:t>
            </a:r>
            <a:br>
              <a:rPr lang="en-US" dirty="0" smtClean="0"/>
            </a:br>
            <a:r>
              <a:rPr lang="en-US" dirty="0" smtClean="0"/>
              <a:t> C. of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before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Exercising well is as important to </a:t>
            </a:r>
            <a:r>
              <a:rPr lang="en-US" b="1" u="sng" dirty="0" smtClean="0"/>
              <a:t>your</a:t>
            </a:r>
            <a:r>
              <a:rPr lang="en-US" b="1" dirty="0" smtClean="0"/>
              <a:t> </a:t>
            </a:r>
            <a:r>
              <a:rPr lang="en-US" dirty="0" smtClean="0"/>
              <a:t>health as</a:t>
            </a:r>
            <a:r>
              <a:rPr lang="en-US" b="1" dirty="0" smtClean="0"/>
              <a:t> </a:t>
            </a:r>
            <a:r>
              <a:rPr lang="en-US" b="1" u="sng" dirty="0" smtClean="0"/>
              <a:t>sleep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eating correctly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your  </a:t>
            </a:r>
            <a:br>
              <a:rPr lang="en-US" dirty="0" smtClean="0"/>
            </a:br>
            <a:r>
              <a:rPr lang="en-US" dirty="0" smtClean="0"/>
              <a:t> B. sleep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eating  </a:t>
            </a:r>
            <a:br>
              <a:rPr lang="en-US" dirty="0" smtClean="0"/>
            </a:br>
            <a:r>
              <a:rPr lang="en-US" dirty="0" smtClean="0"/>
              <a:t> D. correctly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mayor and the council, </a:t>
            </a:r>
            <a:r>
              <a:rPr lang="en-US" b="1" u="sng" dirty="0" smtClean="0"/>
              <a:t>meeting</a:t>
            </a:r>
            <a:r>
              <a:rPr lang="en-US" b="1" dirty="0" smtClean="0"/>
              <a:t> </a:t>
            </a:r>
            <a:r>
              <a:rPr lang="en-US" dirty="0" smtClean="0"/>
              <a:t>at the city hall as usual,</a:t>
            </a:r>
            <a:r>
              <a:rPr lang="en-US" b="1" dirty="0" smtClean="0"/>
              <a:t> </a:t>
            </a:r>
            <a:r>
              <a:rPr lang="en-US" b="1" u="sng" dirty="0" smtClean="0"/>
              <a:t>they did not</a:t>
            </a:r>
            <a:r>
              <a:rPr lang="en-US" b="1" dirty="0" smtClean="0"/>
              <a:t> </a:t>
            </a:r>
            <a:r>
              <a:rPr lang="en-US" dirty="0" smtClean="0"/>
              <a:t>discuss the</a:t>
            </a:r>
            <a:r>
              <a:rPr lang="en-US" b="1" dirty="0" smtClean="0"/>
              <a:t> </a:t>
            </a:r>
            <a:r>
              <a:rPr lang="en-US" b="1" u="sng" dirty="0" smtClean="0"/>
              <a:t>proposed new</a:t>
            </a:r>
            <a:r>
              <a:rPr lang="en-US" b="1" dirty="0" smtClean="0"/>
              <a:t> </a:t>
            </a:r>
            <a:r>
              <a:rPr lang="en-US" dirty="0" smtClean="0"/>
              <a:t>sports complex as</a:t>
            </a:r>
            <a:r>
              <a:rPr lang="en-US" b="1" dirty="0" smtClean="0"/>
              <a:t> </a:t>
            </a:r>
            <a:r>
              <a:rPr lang="en-US" b="1" u="sng" dirty="0" smtClean="0"/>
              <a:t>planned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meeting  </a:t>
            </a:r>
            <a:br>
              <a:rPr lang="en-US" dirty="0" smtClean="0"/>
            </a:br>
            <a:r>
              <a:rPr lang="en-US" dirty="0" smtClean="0"/>
              <a:t> B. they did not  </a:t>
            </a:r>
            <a:br>
              <a:rPr lang="en-US" dirty="0" smtClean="0"/>
            </a:br>
            <a:r>
              <a:rPr lang="en-US" dirty="0" smtClean="0"/>
              <a:t> C. proposed new  </a:t>
            </a:r>
            <a:br>
              <a:rPr lang="en-US" dirty="0" smtClean="0"/>
            </a:br>
            <a:r>
              <a:rPr lang="en-US" dirty="0" smtClean="0"/>
              <a:t> D. planned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Linoleum is a </a:t>
            </a:r>
            <a:r>
              <a:rPr lang="en-US" b="1" u="sng" dirty="0" smtClean="0"/>
              <a:t>trade</a:t>
            </a:r>
            <a:r>
              <a:rPr lang="en-US" b="1" dirty="0" smtClean="0"/>
              <a:t> </a:t>
            </a:r>
            <a:r>
              <a:rPr lang="en-US" dirty="0" smtClean="0"/>
              <a:t>name for the waterproof</a:t>
            </a:r>
            <a:r>
              <a:rPr lang="en-US" b="1" dirty="0" smtClean="0"/>
              <a:t> </a:t>
            </a:r>
            <a:r>
              <a:rPr lang="en-US" b="1" u="sng" dirty="0" smtClean="0"/>
              <a:t>floors</a:t>
            </a:r>
            <a:r>
              <a:rPr lang="en-US" b="1" dirty="0" smtClean="0"/>
              <a:t> </a:t>
            </a:r>
            <a:r>
              <a:rPr lang="en-US" dirty="0" smtClean="0"/>
              <a:t>covering</a:t>
            </a:r>
            <a:r>
              <a:rPr lang="en-US" b="1" dirty="0" smtClean="0"/>
              <a:t> </a:t>
            </a:r>
            <a:r>
              <a:rPr lang="en-US" b="1" u="sng" dirty="0" smtClean="0"/>
              <a:t>most often</a:t>
            </a:r>
            <a:r>
              <a:rPr lang="en-US" b="1" dirty="0" smtClean="0"/>
              <a:t> </a:t>
            </a:r>
            <a:r>
              <a:rPr lang="en-US" dirty="0" smtClean="0"/>
              <a:t>used</a:t>
            </a:r>
            <a:r>
              <a:rPr lang="en-US" b="1" dirty="0" smtClean="0"/>
              <a:t> </a:t>
            </a:r>
            <a:r>
              <a:rPr lang="en-US" b="1" u="sng" dirty="0" smtClean="0"/>
              <a:t>in kitchens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trade  </a:t>
            </a:r>
            <a:br>
              <a:rPr lang="en-US" dirty="0" smtClean="0"/>
            </a:br>
            <a:r>
              <a:rPr lang="en-US" dirty="0" smtClean="0"/>
              <a:t> B. floors  </a:t>
            </a:r>
            <a:br>
              <a:rPr lang="en-US" dirty="0" smtClean="0"/>
            </a:br>
            <a:r>
              <a:rPr lang="en-US" dirty="0" smtClean="0"/>
              <a:t> C. most often  </a:t>
            </a:r>
            <a:br>
              <a:rPr lang="en-US" dirty="0" smtClean="0"/>
            </a:br>
            <a:r>
              <a:rPr lang="en-US" dirty="0" smtClean="0"/>
              <a:t> D. in kitchens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mayor and the council, </a:t>
            </a:r>
            <a:r>
              <a:rPr lang="en-US" b="1" u="sng" dirty="0" smtClean="0"/>
              <a:t>meeting</a:t>
            </a:r>
            <a:r>
              <a:rPr lang="en-US" b="1" dirty="0" smtClean="0"/>
              <a:t> </a:t>
            </a:r>
            <a:r>
              <a:rPr lang="en-US" dirty="0" smtClean="0"/>
              <a:t>at the city hall as usual,</a:t>
            </a:r>
            <a:r>
              <a:rPr lang="en-US" b="1" dirty="0" smtClean="0"/>
              <a:t> </a:t>
            </a:r>
            <a:r>
              <a:rPr lang="en-US" b="1" u="sng" dirty="0" smtClean="0"/>
              <a:t>they did not</a:t>
            </a:r>
            <a:r>
              <a:rPr lang="en-US" b="1" dirty="0" smtClean="0"/>
              <a:t> </a:t>
            </a:r>
            <a:r>
              <a:rPr lang="en-US" dirty="0" smtClean="0"/>
              <a:t>discuss the</a:t>
            </a:r>
            <a:r>
              <a:rPr lang="en-US" b="1" dirty="0" smtClean="0"/>
              <a:t> </a:t>
            </a:r>
            <a:r>
              <a:rPr lang="en-US" b="1" u="sng" dirty="0" smtClean="0"/>
              <a:t>proposed new</a:t>
            </a:r>
            <a:r>
              <a:rPr lang="en-US" b="1" dirty="0" smtClean="0"/>
              <a:t> </a:t>
            </a:r>
            <a:r>
              <a:rPr lang="en-US" dirty="0" smtClean="0"/>
              <a:t>sports complex as</a:t>
            </a:r>
            <a:r>
              <a:rPr lang="en-US" b="1" dirty="0" smtClean="0"/>
              <a:t> </a:t>
            </a:r>
            <a:r>
              <a:rPr lang="en-US" b="1" u="sng" dirty="0" smtClean="0"/>
              <a:t>planned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meeting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they did not  </a:t>
            </a:r>
            <a:br>
              <a:rPr lang="en-US" dirty="0" smtClean="0"/>
            </a:br>
            <a:r>
              <a:rPr lang="en-US" dirty="0" smtClean="0"/>
              <a:t> C. proposed new  </a:t>
            </a:r>
            <a:br>
              <a:rPr lang="en-US" dirty="0" smtClean="0"/>
            </a:br>
            <a:r>
              <a:rPr lang="en-US" dirty="0" smtClean="0"/>
              <a:t> D. planned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Linoleum is a </a:t>
            </a:r>
            <a:r>
              <a:rPr lang="en-US" b="1" u="sng" dirty="0" smtClean="0"/>
              <a:t>trade</a:t>
            </a:r>
            <a:r>
              <a:rPr lang="en-US" b="1" dirty="0" smtClean="0"/>
              <a:t> </a:t>
            </a:r>
            <a:r>
              <a:rPr lang="en-US" dirty="0" smtClean="0"/>
              <a:t>name for the waterproof</a:t>
            </a:r>
            <a:r>
              <a:rPr lang="en-US" b="1" dirty="0" smtClean="0"/>
              <a:t> </a:t>
            </a:r>
            <a:r>
              <a:rPr lang="en-US" b="1" u="sng" dirty="0" smtClean="0"/>
              <a:t>floors</a:t>
            </a:r>
            <a:r>
              <a:rPr lang="en-US" b="1" dirty="0" smtClean="0"/>
              <a:t> </a:t>
            </a:r>
            <a:r>
              <a:rPr lang="en-US" dirty="0" smtClean="0"/>
              <a:t>covering</a:t>
            </a:r>
            <a:r>
              <a:rPr lang="en-US" b="1" dirty="0" smtClean="0"/>
              <a:t> </a:t>
            </a:r>
            <a:r>
              <a:rPr lang="en-US" b="1" u="sng" dirty="0" smtClean="0"/>
              <a:t>most often</a:t>
            </a:r>
            <a:r>
              <a:rPr lang="en-US" b="1" dirty="0" smtClean="0"/>
              <a:t> </a:t>
            </a:r>
            <a:r>
              <a:rPr lang="en-US" dirty="0" smtClean="0"/>
              <a:t>used</a:t>
            </a:r>
            <a:r>
              <a:rPr lang="en-US" b="1" dirty="0" smtClean="0"/>
              <a:t> </a:t>
            </a:r>
            <a:r>
              <a:rPr lang="en-US" b="1" u="sng" dirty="0" smtClean="0"/>
              <a:t>in kitchens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trade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floors  </a:t>
            </a:r>
            <a:br>
              <a:rPr lang="en-US" dirty="0" smtClean="0"/>
            </a:br>
            <a:r>
              <a:rPr lang="en-US" dirty="0" smtClean="0"/>
              <a:t> C. most often  </a:t>
            </a:r>
            <a:br>
              <a:rPr lang="en-US" dirty="0" smtClean="0"/>
            </a:br>
            <a:r>
              <a:rPr lang="en-US" dirty="0" smtClean="0"/>
              <a:t> D. in kitchens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 </a:t>
            </a:r>
            <a:r>
              <a:rPr lang="en-US" b="1" u="sng" dirty="0" smtClean="0"/>
              <a:t>planning</a:t>
            </a:r>
            <a:r>
              <a:rPr lang="en-US" b="1" dirty="0" smtClean="0"/>
              <a:t> </a:t>
            </a:r>
            <a:r>
              <a:rPr lang="en-US" dirty="0" smtClean="0"/>
              <a:t>committee told Julie that they</a:t>
            </a:r>
            <a:r>
              <a:rPr lang="en-US" b="1" dirty="0" smtClean="0"/>
              <a:t> </a:t>
            </a:r>
            <a:r>
              <a:rPr lang="en-US" b="1" u="sng" dirty="0" smtClean="0"/>
              <a:t>had decided</a:t>
            </a:r>
            <a:r>
              <a:rPr lang="en-US" b="1" dirty="0" smtClean="0"/>
              <a:t> </a:t>
            </a:r>
            <a:r>
              <a:rPr lang="en-US" b="1" u="sng" dirty="0" smtClean="0"/>
              <a:t>hers</a:t>
            </a:r>
            <a:r>
              <a:rPr lang="en-US" b="1" dirty="0" smtClean="0"/>
              <a:t> </a:t>
            </a:r>
            <a:r>
              <a:rPr lang="en-US" dirty="0" smtClean="0"/>
              <a:t>proposal</a:t>
            </a:r>
            <a:r>
              <a:rPr lang="en-US" b="1" dirty="0" smtClean="0"/>
              <a:t> </a:t>
            </a:r>
            <a:r>
              <a:rPr lang="en-US" b="1" u="sng" dirty="0" smtClean="0"/>
              <a:t>would be</a:t>
            </a:r>
            <a:r>
              <a:rPr lang="en-US" b="1" dirty="0" smtClean="0"/>
              <a:t> </a:t>
            </a:r>
            <a:r>
              <a:rPr lang="en-US" dirty="0" smtClean="0"/>
              <a:t>adopted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planning  </a:t>
            </a:r>
            <a:br>
              <a:rPr lang="en-US" dirty="0" smtClean="0"/>
            </a:br>
            <a:r>
              <a:rPr lang="en-US" dirty="0" smtClean="0"/>
              <a:t> B. had decided  </a:t>
            </a:r>
            <a:br>
              <a:rPr lang="en-US" dirty="0" smtClean="0"/>
            </a:br>
            <a:r>
              <a:rPr lang="en-US" dirty="0" smtClean="0"/>
              <a:t> C. hers  </a:t>
            </a:r>
            <a:br>
              <a:rPr lang="en-US" dirty="0" smtClean="0"/>
            </a:br>
            <a:r>
              <a:rPr lang="en-US" dirty="0" smtClean="0"/>
              <a:t> D. would be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there were</a:t>
            </a:r>
            <a:r>
              <a:rPr lang="en-US" b="1" dirty="0" smtClean="0"/>
              <a:t> </a:t>
            </a:r>
            <a:r>
              <a:rPr lang="en-US" b="1" u="sng" dirty="0" smtClean="0"/>
              <a:t>so few women</a:t>
            </a:r>
            <a:r>
              <a:rPr lang="en-US" b="1" dirty="0" smtClean="0"/>
              <a:t> </a:t>
            </a:r>
            <a:r>
              <a:rPr lang="en-US" dirty="0" smtClean="0"/>
              <a:t>in the early Western states, the freedom and rights of Western women were </a:t>
            </a:r>
            <a:r>
              <a:rPr lang="en-US" b="1" u="sng" dirty="0" smtClean="0"/>
              <a:t>more extensive</a:t>
            </a:r>
            <a:r>
              <a:rPr lang="en-US" dirty="0" smtClean="0"/>
              <a:t> </a:t>
            </a:r>
            <a:r>
              <a:rPr lang="en-US" b="1" u="sng" dirty="0" smtClean="0"/>
              <a:t>than Eastern ladies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so few women  </a:t>
            </a:r>
            <a:br>
              <a:rPr lang="en-US" dirty="0" smtClean="0"/>
            </a:br>
            <a:r>
              <a:rPr lang="en-US" dirty="0" smtClean="0"/>
              <a:t> C. more extensive  </a:t>
            </a:r>
            <a:br>
              <a:rPr lang="en-US" dirty="0" smtClean="0"/>
            </a:br>
            <a:r>
              <a:rPr lang="en-US" dirty="0" smtClean="0"/>
              <a:t> D. than Eastern ladies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 </a:t>
            </a:r>
            <a:r>
              <a:rPr lang="en-US" b="1" u="sng" dirty="0" smtClean="0"/>
              <a:t>planning</a:t>
            </a:r>
            <a:r>
              <a:rPr lang="en-US" b="1" dirty="0" smtClean="0"/>
              <a:t> </a:t>
            </a:r>
            <a:r>
              <a:rPr lang="en-US" dirty="0" smtClean="0"/>
              <a:t>committee told Julie that they</a:t>
            </a:r>
            <a:r>
              <a:rPr lang="en-US" b="1" dirty="0" smtClean="0"/>
              <a:t> </a:t>
            </a:r>
            <a:r>
              <a:rPr lang="en-US" b="1" u="sng" dirty="0" smtClean="0"/>
              <a:t>had decided</a:t>
            </a:r>
            <a:r>
              <a:rPr lang="en-US" b="1" dirty="0" smtClean="0"/>
              <a:t> </a:t>
            </a:r>
            <a:r>
              <a:rPr lang="en-US" b="1" u="sng" dirty="0" smtClean="0"/>
              <a:t>hers</a:t>
            </a:r>
            <a:r>
              <a:rPr lang="en-US" b="1" dirty="0" smtClean="0"/>
              <a:t> </a:t>
            </a:r>
            <a:r>
              <a:rPr lang="en-US" dirty="0" smtClean="0"/>
              <a:t>proposal</a:t>
            </a:r>
            <a:r>
              <a:rPr lang="en-US" b="1" dirty="0" smtClean="0"/>
              <a:t> </a:t>
            </a:r>
            <a:r>
              <a:rPr lang="en-US" b="1" u="sng" dirty="0" smtClean="0"/>
              <a:t>would be</a:t>
            </a:r>
            <a:r>
              <a:rPr lang="en-US" b="1" dirty="0" smtClean="0"/>
              <a:t> </a:t>
            </a:r>
            <a:r>
              <a:rPr lang="en-US" dirty="0" smtClean="0"/>
              <a:t>adopted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planning  </a:t>
            </a:r>
            <a:br>
              <a:rPr lang="en-US" dirty="0" smtClean="0"/>
            </a:br>
            <a:r>
              <a:rPr lang="en-US" dirty="0" smtClean="0"/>
              <a:t> B. had decided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hers  </a:t>
            </a:r>
            <a:br>
              <a:rPr lang="en-US" dirty="0" smtClean="0"/>
            </a:br>
            <a:r>
              <a:rPr lang="en-US" dirty="0" smtClean="0"/>
              <a:t> D. would be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there were</a:t>
            </a:r>
            <a:r>
              <a:rPr lang="en-US" b="1" dirty="0" smtClean="0"/>
              <a:t> </a:t>
            </a:r>
            <a:r>
              <a:rPr lang="en-US" b="1" u="sng" dirty="0" smtClean="0"/>
              <a:t>so few women</a:t>
            </a:r>
            <a:r>
              <a:rPr lang="en-US" b="1" dirty="0" smtClean="0"/>
              <a:t> </a:t>
            </a:r>
            <a:r>
              <a:rPr lang="en-US" dirty="0" smtClean="0"/>
              <a:t>in the early Western states, the freedom and rights of Western women were </a:t>
            </a:r>
            <a:r>
              <a:rPr lang="en-US" b="1" u="sng" dirty="0" smtClean="0"/>
              <a:t>more extensive</a:t>
            </a:r>
            <a:r>
              <a:rPr lang="en-US" dirty="0" smtClean="0"/>
              <a:t> </a:t>
            </a:r>
            <a:r>
              <a:rPr lang="en-US" b="1" u="sng" dirty="0" smtClean="0"/>
              <a:t>than Eastern ladies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so few women  </a:t>
            </a:r>
            <a:br>
              <a:rPr lang="en-US" dirty="0" smtClean="0"/>
            </a:br>
            <a:r>
              <a:rPr lang="en-US" dirty="0" smtClean="0"/>
              <a:t> C. more extensive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than Eastern ladies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It has been found</a:t>
            </a:r>
            <a:r>
              <a:rPr lang="en-US" b="1" dirty="0" smtClean="0"/>
              <a:t> </a:t>
            </a:r>
            <a:r>
              <a:rPr lang="en-US" dirty="0" smtClean="0"/>
              <a:t>that the length of light or dark periods </a:t>
            </a:r>
            <a:r>
              <a:rPr lang="en-US" b="1" u="sng" dirty="0" smtClean="0"/>
              <a:t>influence certain activities</a:t>
            </a:r>
            <a:r>
              <a:rPr lang="en-US" b="1" dirty="0" smtClean="0"/>
              <a:t> </a:t>
            </a:r>
            <a:r>
              <a:rPr lang="en-US" b="1" u="sng" dirty="0" smtClean="0"/>
              <a:t>of flowering plants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It has been found  </a:t>
            </a:r>
            <a:br>
              <a:rPr lang="en-US" dirty="0" smtClean="0"/>
            </a:br>
            <a:r>
              <a:rPr lang="en-US" dirty="0" smtClean="0"/>
              <a:t> B. influence  </a:t>
            </a:r>
            <a:br>
              <a:rPr lang="en-US" dirty="0" smtClean="0"/>
            </a:br>
            <a:r>
              <a:rPr lang="en-US" dirty="0" smtClean="0"/>
              <a:t> C. certain activities  </a:t>
            </a:r>
            <a:br>
              <a:rPr lang="en-US" dirty="0" smtClean="0"/>
            </a:br>
            <a:r>
              <a:rPr lang="en-US" dirty="0" smtClean="0"/>
              <a:t> D. of flowering plants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Unless </a:t>
            </a:r>
            <a:r>
              <a:rPr lang="en-US" b="1" u="sng" dirty="0" smtClean="0"/>
              <a:t>one</a:t>
            </a:r>
            <a:r>
              <a:rPr lang="en-US" b="1" dirty="0" smtClean="0"/>
              <a:t> </a:t>
            </a:r>
            <a:r>
              <a:rPr lang="en-US" dirty="0" smtClean="0"/>
              <a:t>subscribes to a large metropolitan newspaper 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the "Wall Street Journal", or the "Washington Post", </a:t>
            </a:r>
            <a:r>
              <a:rPr lang="en-US" b="1" u="sng" dirty="0" smtClean="0"/>
              <a:t>one</a:t>
            </a:r>
            <a:r>
              <a:rPr lang="en-US" dirty="0" smtClean="0"/>
              <a:t> will find very </a:t>
            </a:r>
            <a:r>
              <a:rPr lang="en-US" b="1" u="sng" dirty="0" smtClean="0"/>
              <a:t>few news</a:t>
            </a:r>
            <a:r>
              <a:rPr lang="en-US" dirty="0" smtClean="0"/>
              <a:t> from abroad.</a:t>
            </a:r>
          </a:p>
          <a:p>
            <a:pPr>
              <a:buNone/>
            </a:pPr>
            <a:r>
              <a:rPr lang="en-US" dirty="0" smtClean="0"/>
              <a:t>    A. one  </a:t>
            </a:r>
            <a:br>
              <a:rPr lang="en-US" dirty="0" smtClean="0"/>
            </a:br>
            <a:r>
              <a:rPr lang="en-US" dirty="0" smtClean="0"/>
              <a:t> B. such as  </a:t>
            </a:r>
            <a:br>
              <a:rPr lang="en-US" dirty="0" smtClean="0"/>
            </a:br>
            <a:r>
              <a:rPr lang="en-US" dirty="0" smtClean="0"/>
              <a:t> C. one  </a:t>
            </a:r>
            <a:br>
              <a:rPr lang="en-US" dirty="0" smtClean="0"/>
            </a:br>
            <a:r>
              <a:rPr lang="en-US" dirty="0" smtClean="0"/>
              <a:t> D. few news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It has been found</a:t>
            </a:r>
            <a:r>
              <a:rPr lang="en-US" b="1" dirty="0" smtClean="0"/>
              <a:t> </a:t>
            </a:r>
            <a:r>
              <a:rPr lang="en-US" dirty="0" smtClean="0"/>
              <a:t>that the length of light or dark periods </a:t>
            </a:r>
            <a:r>
              <a:rPr lang="en-US" b="1" u="sng" dirty="0" smtClean="0"/>
              <a:t>influence certain activities</a:t>
            </a:r>
            <a:r>
              <a:rPr lang="en-US" b="1" dirty="0" smtClean="0"/>
              <a:t> </a:t>
            </a:r>
            <a:r>
              <a:rPr lang="en-US" b="1" u="sng" dirty="0" smtClean="0"/>
              <a:t>of flowering plants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It has been found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influence  </a:t>
            </a:r>
            <a:br>
              <a:rPr lang="en-US" dirty="0" smtClean="0"/>
            </a:br>
            <a:r>
              <a:rPr lang="en-US" dirty="0" smtClean="0"/>
              <a:t> C. certain activities  </a:t>
            </a:r>
            <a:br>
              <a:rPr lang="en-US" dirty="0" smtClean="0"/>
            </a:br>
            <a:r>
              <a:rPr lang="en-US" dirty="0" smtClean="0"/>
              <a:t> D. of flowering plants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Unless </a:t>
            </a:r>
            <a:r>
              <a:rPr lang="en-US" b="1" u="sng" dirty="0" smtClean="0"/>
              <a:t>one</a:t>
            </a:r>
            <a:r>
              <a:rPr lang="en-US" b="1" dirty="0" smtClean="0"/>
              <a:t> </a:t>
            </a:r>
            <a:r>
              <a:rPr lang="en-US" dirty="0" smtClean="0"/>
              <a:t>subscribes to a large metropolitan newspaper 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the "Wall Street Journal", or the "Washington Post", </a:t>
            </a:r>
            <a:r>
              <a:rPr lang="en-US" b="1" u="sng" dirty="0" smtClean="0"/>
              <a:t>one</a:t>
            </a:r>
            <a:r>
              <a:rPr lang="en-US" dirty="0" smtClean="0"/>
              <a:t> will find very </a:t>
            </a:r>
            <a:r>
              <a:rPr lang="en-US" b="1" u="sng" dirty="0" smtClean="0"/>
              <a:t>few news</a:t>
            </a:r>
            <a:r>
              <a:rPr lang="en-US" dirty="0" smtClean="0"/>
              <a:t> from abroad.</a:t>
            </a:r>
          </a:p>
          <a:p>
            <a:pPr>
              <a:buNone/>
            </a:pPr>
            <a:r>
              <a:rPr lang="en-US" dirty="0" smtClean="0"/>
              <a:t>    A. one  </a:t>
            </a:r>
            <a:br>
              <a:rPr lang="en-US" dirty="0" smtClean="0"/>
            </a:br>
            <a:r>
              <a:rPr lang="en-US" dirty="0" smtClean="0"/>
              <a:t> B. such as  </a:t>
            </a:r>
            <a:br>
              <a:rPr lang="en-US" dirty="0" smtClean="0"/>
            </a:br>
            <a:r>
              <a:rPr lang="en-US" dirty="0" smtClean="0"/>
              <a:t> C. one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few news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Diamond </a:t>
            </a:r>
            <a:r>
              <a:rPr lang="en-US" b="1" u="sng" dirty="0" smtClean="0"/>
              <a:t>itself</a:t>
            </a:r>
            <a:r>
              <a:rPr lang="en-US" b="1" dirty="0" smtClean="0"/>
              <a:t> </a:t>
            </a:r>
            <a:r>
              <a:rPr lang="en-US" dirty="0" smtClean="0"/>
              <a:t>is the </a:t>
            </a:r>
            <a:r>
              <a:rPr lang="en-US" b="1" u="sng" dirty="0" smtClean="0"/>
              <a:t>only</a:t>
            </a:r>
            <a:r>
              <a:rPr lang="en-US" b="1" dirty="0" smtClean="0"/>
              <a:t> </a:t>
            </a:r>
            <a:r>
              <a:rPr lang="en-US" dirty="0" smtClean="0"/>
              <a:t>material</a:t>
            </a:r>
            <a:r>
              <a:rPr lang="en-US" b="1" dirty="0" smtClean="0"/>
              <a:t> </a:t>
            </a:r>
            <a:r>
              <a:rPr lang="en-US" b="1" u="sng" dirty="0" smtClean="0"/>
              <a:t>hard enough</a:t>
            </a:r>
            <a:r>
              <a:rPr lang="en-US" b="1" dirty="0" smtClean="0"/>
              <a:t> </a:t>
            </a:r>
            <a:r>
              <a:rPr lang="en-US" dirty="0" smtClean="0"/>
              <a:t>to cut and </a:t>
            </a:r>
            <a:r>
              <a:rPr lang="en-US" b="1" u="sng" dirty="0" smtClean="0"/>
              <a:t>polishes</a:t>
            </a:r>
            <a:r>
              <a:rPr lang="en-US" b="1" dirty="0" smtClean="0"/>
              <a:t> </a:t>
            </a:r>
            <a:r>
              <a:rPr lang="en-US" dirty="0" smtClean="0"/>
              <a:t>diamonds.</a:t>
            </a:r>
          </a:p>
          <a:p>
            <a:pPr>
              <a:buNone/>
            </a:pPr>
            <a:r>
              <a:rPr lang="en-US" dirty="0" smtClean="0"/>
              <a:t>    A. itself  </a:t>
            </a:r>
            <a:br>
              <a:rPr lang="en-US" dirty="0" smtClean="0"/>
            </a:br>
            <a:r>
              <a:rPr lang="en-US" dirty="0" smtClean="0"/>
              <a:t> B. only  </a:t>
            </a:r>
            <a:br>
              <a:rPr lang="en-US" dirty="0" smtClean="0"/>
            </a:br>
            <a:r>
              <a:rPr lang="en-US" dirty="0" smtClean="0"/>
              <a:t> C. hard enough  </a:t>
            </a:r>
            <a:br>
              <a:rPr lang="en-US" dirty="0" smtClean="0"/>
            </a:br>
            <a:r>
              <a:rPr lang="en-US" dirty="0" smtClean="0"/>
              <a:t> D. polishes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tornado uprooted all </a:t>
            </a:r>
            <a:r>
              <a:rPr lang="en-US" b="1" u="sng" dirty="0" smtClean="0"/>
              <a:t>the</a:t>
            </a:r>
            <a:r>
              <a:rPr lang="en-US" dirty="0" smtClean="0"/>
              <a:t> power lines</a:t>
            </a:r>
            <a:r>
              <a:rPr lang="en-US" b="1" dirty="0" smtClean="0"/>
              <a:t> </a:t>
            </a:r>
            <a:r>
              <a:rPr lang="en-US" b="1" u="sng" dirty="0" smtClean="0"/>
              <a:t>leading</a:t>
            </a:r>
            <a:r>
              <a:rPr lang="en-US" b="1" dirty="0" smtClean="0"/>
              <a:t> </a:t>
            </a:r>
            <a:r>
              <a:rPr lang="en-US" dirty="0" smtClean="0"/>
              <a:t>to the town so the inhabitants</a:t>
            </a:r>
            <a:r>
              <a:rPr lang="en-US" b="1" dirty="0" smtClean="0"/>
              <a:t> </a:t>
            </a:r>
            <a:r>
              <a:rPr lang="en-US" b="1" u="sng" dirty="0" smtClean="0"/>
              <a:t>had to</a:t>
            </a:r>
            <a:r>
              <a:rPr lang="en-US" b="1" dirty="0" smtClean="0"/>
              <a:t> </a:t>
            </a:r>
            <a:r>
              <a:rPr lang="en-US" dirty="0" smtClean="0"/>
              <a:t>live</a:t>
            </a:r>
            <a:r>
              <a:rPr lang="en-US" b="1" dirty="0" smtClean="0"/>
              <a:t> </a:t>
            </a:r>
            <a:r>
              <a:rPr lang="en-US" dirty="0" smtClean="0"/>
              <a:t>in darkness </a:t>
            </a:r>
            <a:r>
              <a:rPr lang="en-US" b="1" u="sng" dirty="0" smtClean="0"/>
              <a:t>until new ones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leading  </a:t>
            </a:r>
            <a:br>
              <a:rPr lang="en-US" dirty="0" smtClean="0"/>
            </a:br>
            <a:r>
              <a:rPr lang="en-US" dirty="0" smtClean="0"/>
              <a:t> C. had to  </a:t>
            </a:r>
            <a:br>
              <a:rPr lang="en-US" dirty="0" smtClean="0"/>
            </a:br>
            <a:r>
              <a:rPr lang="en-US" dirty="0" smtClean="0"/>
              <a:t> D. until new ones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masterpiece "A Christmas Carol" </a:t>
            </a:r>
            <a:r>
              <a:rPr lang="en-US" b="1" u="sng" dirty="0" smtClean="0"/>
              <a:t>wrote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Charles Dickens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dirty="0" smtClean="0"/>
              <a:t>1843.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wrote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</a:t>
            </a:r>
            <a:r>
              <a:rPr lang="en-US" b="1" dirty="0" smtClean="0"/>
              <a:t> </a:t>
            </a:r>
            <a:r>
              <a:rPr lang="en-US" b="1" u="sng" dirty="0" smtClean="0"/>
              <a:t>Many of</a:t>
            </a:r>
            <a:r>
              <a:rPr lang="en-US" dirty="0" smtClean="0"/>
              <a:t> the characters</a:t>
            </a:r>
            <a:r>
              <a:rPr lang="en-US" b="1" dirty="0" smtClean="0"/>
              <a:t> </a:t>
            </a:r>
            <a:r>
              <a:rPr lang="en-US" b="1" u="sng" dirty="0" smtClean="0"/>
              <a:t>portrayed</a:t>
            </a:r>
            <a:r>
              <a:rPr lang="en-US" b="1" dirty="0" smtClean="0"/>
              <a:t> </a:t>
            </a:r>
            <a:r>
              <a:rPr lang="en-US" dirty="0" smtClean="0"/>
              <a:t>by writer Joyce Carol Oates</a:t>
            </a:r>
            <a:r>
              <a:rPr lang="en-US" b="1" dirty="0" smtClean="0"/>
              <a:t> </a:t>
            </a:r>
            <a:r>
              <a:rPr lang="en-US" b="1" u="sng" dirty="0" smtClean="0"/>
              <a:t>is mentally</a:t>
            </a:r>
            <a:r>
              <a:rPr lang="en-US" b="1" dirty="0" smtClean="0"/>
              <a:t> </a:t>
            </a:r>
            <a:r>
              <a:rPr lang="en-US" dirty="0" smtClean="0"/>
              <a:t>ill.</a:t>
            </a:r>
          </a:p>
          <a:p>
            <a:pPr>
              <a:buNone/>
            </a:pPr>
            <a:r>
              <a:rPr lang="en-US" dirty="0" smtClean="0"/>
              <a:t>    A. Many of  </a:t>
            </a:r>
            <a:br>
              <a:rPr lang="en-US" dirty="0" smtClean="0"/>
            </a:br>
            <a:r>
              <a:rPr lang="en-US" dirty="0" smtClean="0"/>
              <a:t> B. portrayed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mentally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masterpiece "A Christmas Carol" </a:t>
            </a:r>
            <a:r>
              <a:rPr lang="en-US" b="1" u="sng" dirty="0" smtClean="0"/>
              <a:t>wrote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Charles Dickens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dirty="0" smtClean="0"/>
              <a:t>1843.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wrote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</a:t>
            </a:r>
            <a:r>
              <a:rPr lang="en-US" b="1" dirty="0" smtClean="0"/>
              <a:t> </a:t>
            </a:r>
            <a:r>
              <a:rPr lang="en-US" b="1" u="sng" dirty="0" smtClean="0"/>
              <a:t>Many of</a:t>
            </a:r>
            <a:r>
              <a:rPr lang="en-US" dirty="0" smtClean="0"/>
              <a:t> the characters</a:t>
            </a:r>
            <a:r>
              <a:rPr lang="en-US" b="1" dirty="0" smtClean="0"/>
              <a:t> </a:t>
            </a:r>
            <a:r>
              <a:rPr lang="en-US" b="1" u="sng" dirty="0" smtClean="0"/>
              <a:t>portrayed</a:t>
            </a:r>
            <a:r>
              <a:rPr lang="en-US" b="1" dirty="0" smtClean="0"/>
              <a:t> </a:t>
            </a:r>
            <a:r>
              <a:rPr lang="en-US" dirty="0" smtClean="0"/>
              <a:t>by writer Joyce Carol Oates</a:t>
            </a:r>
            <a:r>
              <a:rPr lang="en-US" b="1" dirty="0" smtClean="0"/>
              <a:t> </a:t>
            </a:r>
            <a:r>
              <a:rPr lang="en-US" b="1" u="sng" dirty="0" smtClean="0"/>
              <a:t>is mentally</a:t>
            </a:r>
            <a:r>
              <a:rPr lang="en-US" b="1" dirty="0" smtClean="0"/>
              <a:t> </a:t>
            </a:r>
            <a:r>
              <a:rPr lang="en-US" dirty="0" smtClean="0"/>
              <a:t>ill.</a:t>
            </a:r>
          </a:p>
          <a:p>
            <a:pPr>
              <a:buNone/>
            </a:pPr>
            <a:r>
              <a:rPr lang="en-US" dirty="0" smtClean="0"/>
              <a:t>    A. Many of  </a:t>
            </a:r>
            <a:br>
              <a:rPr lang="en-US" dirty="0" smtClean="0"/>
            </a:br>
            <a:r>
              <a:rPr lang="en-US" dirty="0" smtClean="0"/>
              <a:t> B. portrayed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D. mentally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Edmund Hillary, </a:t>
            </a:r>
            <a:r>
              <a:rPr lang="en-US" b="1" u="sng" dirty="0" smtClean="0"/>
              <a:t>a famous climber New Zealand,</a:t>
            </a:r>
            <a:r>
              <a:rPr lang="en-US" b="1" dirty="0" smtClean="0"/>
              <a:t> </a:t>
            </a:r>
            <a:r>
              <a:rPr lang="en-US" b="1" u="sng" dirty="0" smtClean="0"/>
              <a:t>learned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basics</a:t>
            </a:r>
            <a:r>
              <a:rPr lang="en-US" b="1" dirty="0" smtClean="0"/>
              <a:t> </a:t>
            </a:r>
            <a:r>
              <a:rPr lang="en-US" dirty="0" smtClean="0"/>
              <a:t>of his sport on the steep cliffs </a:t>
            </a:r>
            <a:r>
              <a:rPr lang="en-US" u="sng" dirty="0" smtClean="0"/>
              <a:t>hanging over</a:t>
            </a:r>
            <a:r>
              <a:rPr lang="en-US" dirty="0" smtClean="0"/>
              <a:t> a rocky bay near his home.</a:t>
            </a:r>
          </a:p>
          <a:p>
            <a:pPr>
              <a:buNone/>
            </a:pPr>
            <a:r>
              <a:rPr lang="en-US" dirty="0" smtClean="0"/>
              <a:t>    A. a famous climber New Zealand,  </a:t>
            </a:r>
            <a:br>
              <a:rPr lang="en-US" dirty="0" smtClean="0"/>
            </a:br>
            <a:r>
              <a:rPr lang="en-US" dirty="0" smtClean="0"/>
              <a:t> B. learned  </a:t>
            </a:r>
            <a:br>
              <a:rPr lang="en-US" dirty="0" smtClean="0"/>
            </a:br>
            <a:r>
              <a:rPr lang="en-US" dirty="0" smtClean="0"/>
              <a:t> C. basics  </a:t>
            </a:r>
            <a:br>
              <a:rPr lang="en-US" dirty="0" smtClean="0"/>
            </a:br>
            <a:r>
              <a:rPr lang="en-US" dirty="0" smtClean="0"/>
              <a:t> D. hanging over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International trade, </a:t>
            </a:r>
            <a:r>
              <a:rPr lang="en-US" b="1" u="sng" dirty="0" smtClean="0"/>
              <a:t>going traveling</a:t>
            </a:r>
            <a:r>
              <a:rPr lang="en-US" dirty="0" smtClean="0"/>
              <a:t>, and television</a:t>
            </a:r>
            <a:r>
              <a:rPr lang="en-US" b="1" dirty="0" smtClean="0"/>
              <a:t> </a:t>
            </a:r>
            <a:r>
              <a:rPr lang="en-US" b="1" u="sng" dirty="0" smtClean="0"/>
              <a:t>have lain</a:t>
            </a:r>
            <a:r>
              <a:rPr lang="en-US" b="1" dirty="0" smtClean="0"/>
              <a:t> </a:t>
            </a:r>
            <a:r>
              <a:rPr lang="en-US" dirty="0" smtClean="0"/>
              <a:t>the groundwork </a:t>
            </a:r>
            <a:r>
              <a:rPr lang="en-US" b="1" u="sng" dirty="0" smtClean="0"/>
              <a:t>for</a:t>
            </a:r>
            <a:r>
              <a:rPr lang="en-US" dirty="0" smtClean="0"/>
              <a:t> modern global life </a:t>
            </a:r>
            <a:r>
              <a:rPr lang="en-US" b="1" u="sng" dirty="0" smtClean="0"/>
              <a:t>styles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going traveling  </a:t>
            </a:r>
            <a:br>
              <a:rPr lang="en-US" dirty="0" smtClean="0"/>
            </a:br>
            <a:r>
              <a:rPr lang="en-US" dirty="0" smtClean="0"/>
              <a:t> B. have lain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styles  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Edmund Hillary, </a:t>
            </a:r>
            <a:r>
              <a:rPr lang="en-US" b="1" u="sng" dirty="0" smtClean="0"/>
              <a:t>a famous climber New Zealand,</a:t>
            </a:r>
            <a:r>
              <a:rPr lang="en-US" b="1" dirty="0" smtClean="0"/>
              <a:t> </a:t>
            </a:r>
            <a:r>
              <a:rPr lang="en-US" b="1" u="sng" dirty="0" smtClean="0"/>
              <a:t>learned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basics</a:t>
            </a:r>
            <a:r>
              <a:rPr lang="en-US" b="1" dirty="0" smtClean="0"/>
              <a:t> </a:t>
            </a:r>
            <a:r>
              <a:rPr lang="en-US" dirty="0" smtClean="0"/>
              <a:t>of his sport on the steep cliffs </a:t>
            </a:r>
            <a:r>
              <a:rPr lang="en-US" u="sng" dirty="0" smtClean="0"/>
              <a:t>hanging over</a:t>
            </a:r>
            <a:r>
              <a:rPr lang="en-US" dirty="0" smtClean="0"/>
              <a:t> a rocky bay near his home.</a:t>
            </a:r>
          </a:p>
          <a:p>
            <a:pPr>
              <a:buNone/>
            </a:pPr>
            <a:r>
              <a:rPr lang="en-US" b="1" dirty="0" smtClean="0"/>
              <a:t>    A</a:t>
            </a:r>
            <a:r>
              <a:rPr lang="en-US" dirty="0" smtClean="0"/>
              <a:t>. a famous climber New Zealand,  </a:t>
            </a:r>
            <a:br>
              <a:rPr lang="en-US" dirty="0" smtClean="0"/>
            </a:br>
            <a:r>
              <a:rPr lang="en-US" dirty="0" smtClean="0"/>
              <a:t> B. learned  </a:t>
            </a:r>
            <a:br>
              <a:rPr lang="en-US" dirty="0" smtClean="0"/>
            </a:br>
            <a:r>
              <a:rPr lang="en-US" dirty="0" smtClean="0"/>
              <a:t> C. basics  </a:t>
            </a:r>
            <a:br>
              <a:rPr lang="en-US" dirty="0" smtClean="0"/>
            </a:br>
            <a:r>
              <a:rPr lang="en-US" dirty="0" smtClean="0"/>
              <a:t> D. hanging over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International trade, </a:t>
            </a:r>
            <a:r>
              <a:rPr lang="en-US" b="1" u="sng" dirty="0" smtClean="0"/>
              <a:t>going traveling</a:t>
            </a:r>
            <a:r>
              <a:rPr lang="en-US" dirty="0" smtClean="0"/>
              <a:t>, and television</a:t>
            </a:r>
            <a:r>
              <a:rPr lang="en-US" b="1" dirty="0" smtClean="0"/>
              <a:t> </a:t>
            </a:r>
            <a:r>
              <a:rPr lang="en-US" b="1" u="sng" dirty="0" smtClean="0"/>
              <a:t>have lain</a:t>
            </a:r>
            <a:r>
              <a:rPr lang="en-US" b="1" dirty="0" smtClean="0"/>
              <a:t> </a:t>
            </a:r>
            <a:r>
              <a:rPr lang="en-US" dirty="0" smtClean="0"/>
              <a:t>the groundwork </a:t>
            </a:r>
            <a:r>
              <a:rPr lang="en-US" b="1" u="sng" dirty="0" smtClean="0"/>
              <a:t>for</a:t>
            </a:r>
            <a:r>
              <a:rPr lang="en-US" dirty="0" smtClean="0"/>
              <a:t> modern global life </a:t>
            </a:r>
            <a:r>
              <a:rPr lang="en-US" b="1" u="sng" dirty="0" smtClean="0"/>
              <a:t>styles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going traveling  </a:t>
            </a:r>
            <a:br>
              <a:rPr lang="en-US" dirty="0" smtClean="0"/>
            </a:br>
            <a:r>
              <a:rPr lang="en-US" dirty="0" smtClean="0"/>
              <a:t> B. have lain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styles  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Astronomers do not know </a:t>
            </a:r>
            <a:r>
              <a:rPr lang="en-US" b="1" u="sng" dirty="0" smtClean="0"/>
              <a:t>how many</a:t>
            </a:r>
            <a:r>
              <a:rPr lang="en-US" b="1" dirty="0" smtClean="0"/>
              <a:t> </a:t>
            </a:r>
            <a:r>
              <a:rPr lang="en-US" dirty="0" smtClean="0"/>
              <a:t>galaxies </a:t>
            </a:r>
            <a:r>
              <a:rPr lang="en-US" u="sng" dirty="0" smtClean="0"/>
              <a:t>t</a:t>
            </a:r>
            <a:r>
              <a:rPr lang="en-US" b="1" u="sng" dirty="0" smtClean="0"/>
              <a:t>here are</a:t>
            </a:r>
            <a:r>
              <a:rPr lang="en-US" b="1" dirty="0" smtClean="0"/>
              <a:t>, </a:t>
            </a:r>
            <a:r>
              <a:rPr lang="en-US" dirty="0" smtClean="0"/>
              <a:t>but</a:t>
            </a:r>
            <a:r>
              <a:rPr lang="en-US" b="1" dirty="0" smtClean="0"/>
              <a:t> </a:t>
            </a:r>
            <a:r>
              <a:rPr lang="en-US" b="1" u="sng" dirty="0" smtClean="0"/>
              <a:t>is it</a:t>
            </a:r>
            <a:r>
              <a:rPr lang="en-US" b="1" dirty="0" smtClean="0"/>
              <a:t> </a:t>
            </a:r>
            <a:r>
              <a:rPr lang="en-US" dirty="0" smtClean="0"/>
              <a:t>thought that there are</a:t>
            </a:r>
            <a:r>
              <a:rPr lang="en-US" b="1" dirty="0" smtClean="0"/>
              <a:t> </a:t>
            </a:r>
            <a:r>
              <a:rPr lang="en-US" b="1" u="sng" dirty="0" smtClean="0"/>
              <a:t>millions or perhaps billions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how many  </a:t>
            </a:r>
            <a:br>
              <a:rPr lang="en-US" dirty="0" smtClean="0"/>
            </a:br>
            <a:r>
              <a:rPr lang="en-US" dirty="0" smtClean="0"/>
              <a:t> B. there are  </a:t>
            </a:r>
            <a:br>
              <a:rPr lang="en-US" dirty="0" smtClean="0"/>
            </a:br>
            <a:r>
              <a:rPr lang="en-US" dirty="0" smtClean="0"/>
              <a:t> C. is it  </a:t>
            </a:r>
            <a:br>
              <a:rPr lang="en-US" dirty="0" smtClean="0"/>
            </a:br>
            <a:r>
              <a:rPr lang="en-US" dirty="0" smtClean="0"/>
              <a:t> D. millions or perhaps billions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</a:t>
            </a:r>
            <a:r>
              <a:rPr lang="en-US" b="1" dirty="0" smtClean="0"/>
              <a:t> </a:t>
            </a:r>
            <a:r>
              <a:rPr lang="en-US" b="1" u="sng" dirty="0" smtClean="0"/>
              <a:t>Alfalfa is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nutritious</a:t>
            </a:r>
            <a:r>
              <a:rPr lang="en-US" b="1" dirty="0" smtClean="0"/>
              <a:t> </a:t>
            </a:r>
            <a:r>
              <a:rPr lang="en-US" dirty="0" smtClean="0"/>
              <a:t>crop</a:t>
            </a:r>
            <a:r>
              <a:rPr lang="en-US" b="1" dirty="0" smtClean="0"/>
              <a:t> </a:t>
            </a:r>
            <a:r>
              <a:rPr lang="en-US" b="1" u="sng" dirty="0" smtClean="0"/>
              <a:t>rich in</a:t>
            </a:r>
            <a:r>
              <a:rPr lang="en-US" dirty="0" smtClean="0"/>
              <a:t> proteins, minerals, and</a:t>
            </a:r>
            <a:r>
              <a:rPr lang="en-US" b="1" dirty="0" smtClean="0"/>
              <a:t> </a:t>
            </a:r>
            <a:r>
              <a:rPr lang="en-US" b="1" u="sng" dirty="0" smtClean="0"/>
              <a:t>with vitamins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Alfalfa is  </a:t>
            </a:r>
            <a:br>
              <a:rPr lang="en-US" dirty="0" smtClean="0"/>
            </a:br>
            <a:r>
              <a:rPr lang="en-US" dirty="0" smtClean="0"/>
              <a:t> B. nutritious  </a:t>
            </a:r>
            <a:br>
              <a:rPr lang="en-US" dirty="0" smtClean="0"/>
            </a:br>
            <a:r>
              <a:rPr lang="en-US" dirty="0" smtClean="0"/>
              <a:t> C. rich in  </a:t>
            </a:r>
            <a:br>
              <a:rPr lang="en-US" dirty="0" smtClean="0"/>
            </a:br>
            <a:r>
              <a:rPr lang="en-US" dirty="0" smtClean="0"/>
              <a:t> D. with vitamins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Astronomers do not know </a:t>
            </a:r>
            <a:r>
              <a:rPr lang="en-US" b="1" u="sng" dirty="0" smtClean="0"/>
              <a:t>how many</a:t>
            </a:r>
            <a:r>
              <a:rPr lang="en-US" b="1" dirty="0" smtClean="0"/>
              <a:t> </a:t>
            </a:r>
            <a:r>
              <a:rPr lang="en-US" dirty="0" smtClean="0"/>
              <a:t>galaxies </a:t>
            </a:r>
            <a:r>
              <a:rPr lang="en-US" u="sng" dirty="0" smtClean="0"/>
              <a:t>t</a:t>
            </a:r>
            <a:r>
              <a:rPr lang="en-US" b="1" u="sng" dirty="0" smtClean="0"/>
              <a:t>here are</a:t>
            </a:r>
            <a:r>
              <a:rPr lang="en-US" b="1" dirty="0" smtClean="0"/>
              <a:t>, </a:t>
            </a:r>
            <a:r>
              <a:rPr lang="en-US" dirty="0" smtClean="0"/>
              <a:t>but</a:t>
            </a:r>
            <a:r>
              <a:rPr lang="en-US" b="1" dirty="0" smtClean="0"/>
              <a:t> </a:t>
            </a:r>
            <a:r>
              <a:rPr lang="en-US" b="1" u="sng" dirty="0" smtClean="0"/>
              <a:t>is it</a:t>
            </a:r>
            <a:r>
              <a:rPr lang="en-US" b="1" dirty="0" smtClean="0"/>
              <a:t> </a:t>
            </a:r>
            <a:r>
              <a:rPr lang="en-US" dirty="0" smtClean="0"/>
              <a:t>thought that there are</a:t>
            </a:r>
            <a:r>
              <a:rPr lang="en-US" b="1" dirty="0" smtClean="0"/>
              <a:t> </a:t>
            </a:r>
            <a:r>
              <a:rPr lang="en-US" b="1" u="sng" dirty="0" smtClean="0"/>
              <a:t>millions or perhaps billions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how many  </a:t>
            </a:r>
            <a:br>
              <a:rPr lang="en-US" dirty="0" smtClean="0"/>
            </a:br>
            <a:r>
              <a:rPr lang="en-US" dirty="0" smtClean="0"/>
              <a:t> B. there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is it  </a:t>
            </a:r>
            <a:br>
              <a:rPr lang="en-US" dirty="0" smtClean="0"/>
            </a:br>
            <a:r>
              <a:rPr lang="en-US" dirty="0" smtClean="0"/>
              <a:t> D. millions or perhaps billions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</a:t>
            </a:r>
            <a:r>
              <a:rPr lang="en-US" b="1" dirty="0" smtClean="0"/>
              <a:t> </a:t>
            </a:r>
            <a:r>
              <a:rPr lang="en-US" b="1" u="sng" dirty="0" smtClean="0"/>
              <a:t>Alfalfa is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nutritious</a:t>
            </a:r>
            <a:r>
              <a:rPr lang="en-US" b="1" dirty="0" smtClean="0"/>
              <a:t> </a:t>
            </a:r>
            <a:r>
              <a:rPr lang="en-US" dirty="0" smtClean="0"/>
              <a:t>crop</a:t>
            </a:r>
            <a:r>
              <a:rPr lang="en-US" b="1" dirty="0" smtClean="0"/>
              <a:t> </a:t>
            </a:r>
            <a:r>
              <a:rPr lang="en-US" b="1" u="sng" dirty="0" smtClean="0"/>
              <a:t>rich in</a:t>
            </a:r>
            <a:r>
              <a:rPr lang="en-US" dirty="0" smtClean="0"/>
              <a:t> proteins, minerals, and</a:t>
            </a:r>
            <a:r>
              <a:rPr lang="en-US" b="1" dirty="0" smtClean="0"/>
              <a:t> </a:t>
            </a:r>
            <a:r>
              <a:rPr lang="en-US" b="1" u="sng" dirty="0" smtClean="0"/>
              <a:t>with vitamins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Alfalfa is  </a:t>
            </a:r>
            <a:br>
              <a:rPr lang="en-US" dirty="0" smtClean="0"/>
            </a:br>
            <a:r>
              <a:rPr lang="en-US" dirty="0" smtClean="0"/>
              <a:t> B. nutritious  </a:t>
            </a:r>
            <a:br>
              <a:rPr lang="en-US" dirty="0" smtClean="0"/>
            </a:br>
            <a:r>
              <a:rPr lang="en-US" dirty="0" smtClean="0"/>
              <a:t> C. rich 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with vitamins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a professional psychologist may have difficulty talking</a:t>
            </a:r>
            <a:r>
              <a:rPr lang="en-US" b="1" dirty="0" smtClean="0"/>
              <a:t> </a:t>
            </a:r>
            <a:r>
              <a:rPr lang="en-US" b="1" u="sng" dirty="0" smtClean="0"/>
              <a:t>calm</a:t>
            </a:r>
            <a:r>
              <a:rPr lang="en-US" b="1" dirty="0" smtClean="0"/>
              <a:t> </a:t>
            </a:r>
            <a:r>
              <a:rPr lang="en-US" dirty="0" smtClean="0"/>
              <a:t>and logically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b="1" u="sng" dirty="0" smtClean="0"/>
              <a:t>his own</a:t>
            </a:r>
            <a:r>
              <a:rPr lang="en-US" b="1" dirty="0" smtClean="0"/>
              <a:t> </a:t>
            </a:r>
            <a:r>
              <a:rPr lang="en-US" dirty="0" smtClean="0"/>
              <a:t>problems.</a:t>
            </a:r>
          </a:p>
          <a:p>
            <a:pPr>
              <a:buNone/>
            </a:pPr>
            <a:r>
              <a:rPr lang="en-US" dirty="0" smtClean="0"/>
              <a:t>    A. Even  </a:t>
            </a:r>
            <a:br>
              <a:rPr lang="en-US" dirty="0" smtClean="0"/>
            </a:br>
            <a:r>
              <a:rPr lang="en-US" dirty="0" smtClean="0"/>
              <a:t> B. calm  </a:t>
            </a:r>
            <a:br>
              <a:rPr lang="en-US" dirty="0" smtClean="0"/>
            </a:br>
            <a:r>
              <a:rPr lang="en-US" dirty="0" smtClean="0"/>
              <a:t> C. about  </a:t>
            </a:r>
            <a:br>
              <a:rPr lang="en-US" dirty="0" smtClean="0"/>
            </a:br>
            <a:r>
              <a:rPr lang="en-US" dirty="0" smtClean="0"/>
              <a:t> D. his own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A </a:t>
            </a:r>
            <a:r>
              <a:rPr lang="en-US" b="1" u="sng" dirty="0" smtClean="0"/>
              <a:t>largely</a:t>
            </a:r>
            <a:r>
              <a:rPr lang="en-US" dirty="0" smtClean="0"/>
              <a:t> percentage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Canadian export business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dirty="0" smtClean="0"/>
              <a:t>the United States.</a:t>
            </a:r>
          </a:p>
          <a:p>
            <a:pPr>
              <a:buNone/>
            </a:pPr>
            <a:r>
              <a:rPr lang="en-US" dirty="0" smtClean="0"/>
              <a:t>    A. largely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with 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a professional psychologist may have difficulty talking</a:t>
            </a:r>
            <a:r>
              <a:rPr lang="en-US" b="1" dirty="0" smtClean="0"/>
              <a:t> </a:t>
            </a:r>
            <a:r>
              <a:rPr lang="en-US" b="1" u="sng" dirty="0" smtClean="0"/>
              <a:t>calm</a:t>
            </a:r>
            <a:r>
              <a:rPr lang="en-US" b="1" dirty="0" smtClean="0"/>
              <a:t> </a:t>
            </a:r>
            <a:r>
              <a:rPr lang="en-US" dirty="0" smtClean="0"/>
              <a:t>and logically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b="1" u="sng" dirty="0" smtClean="0"/>
              <a:t>his own</a:t>
            </a:r>
            <a:r>
              <a:rPr lang="en-US" b="1" dirty="0" smtClean="0"/>
              <a:t> </a:t>
            </a:r>
            <a:r>
              <a:rPr lang="en-US" dirty="0" smtClean="0"/>
              <a:t>problems.</a:t>
            </a:r>
          </a:p>
          <a:p>
            <a:pPr>
              <a:buNone/>
            </a:pPr>
            <a:r>
              <a:rPr lang="en-US" dirty="0" smtClean="0"/>
              <a:t>    A. Even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calm  </a:t>
            </a:r>
            <a:br>
              <a:rPr lang="en-US" dirty="0" smtClean="0"/>
            </a:br>
            <a:r>
              <a:rPr lang="en-US" dirty="0" smtClean="0"/>
              <a:t> C. about  </a:t>
            </a:r>
            <a:br>
              <a:rPr lang="en-US" dirty="0" smtClean="0"/>
            </a:br>
            <a:r>
              <a:rPr lang="en-US" dirty="0" smtClean="0"/>
              <a:t> D. his own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A </a:t>
            </a:r>
            <a:r>
              <a:rPr lang="en-US" b="1" u="sng" dirty="0" smtClean="0"/>
              <a:t>largely</a:t>
            </a:r>
            <a:r>
              <a:rPr lang="en-US" dirty="0" smtClean="0"/>
              <a:t> percentage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Canadian export business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dirty="0" smtClean="0"/>
              <a:t>the United States.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largely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with 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</a:t>
            </a:r>
            <a:r>
              <a:rPr lang="en-US" b="1" dirty="0" smtClean="0"/>
              <a:t> </a:t>
            </a:r>
            <a:r>
              <a:rPr lang="en-US" b="1" u="sng" dirty="0" smtClean="0"/>
              <a:t>While</a:t>
            </a:r>
            <a:r>
              <a:rPr lang="en-US" b="1" dirty="0" smtClean="0"/>
              <a:t> </a:t>
            </a:r>
            <a:r>
              <a:rPr lang="en-US" dirty="0" smtClean="0"/>
              <a:t>his racing days, racehorse John Henry</a:t>
            </a:r>
            <a:r>
              <a:rPr lang="en-US" b="1" dirty="0" smtClean="0"/>
              <a:t> </a:t>
            </a:r>
            <a:r>
              <a:rPr lang="en-US" b="1" u="sng" dirty="0" smtClean="0"/>
              <a:t>earned</a:t>
            </a:r>
            <a:r>
              <a:rPr lang="en-US" b="1" dirty="0" smtClean="0"/>
              <a:t> </a:t>
            </a:r>
            <a:r>
              <a:rPr lang="en-US" dirty="0" smtClean="0"/>
              <a:t>a record $6.5 million, $2.3 million </a:t>
            </a:r>
            <a:r>
              <a:rPr lang="en-US" b="1" u="sng" dirty="0" smtClean="0"/>
              <a:t>more than</a:t>
            </a:r>
            <a:r>
              <a:rPr lang="en-US" dirty="0" smtClean="0"/>
              <a:t> his </a:t>
            </a:r>
            <a:r>
              <a:rPr lang="en-US" b="1" u="sng" dirty="0" smtClean="0"/>
              <a:t>closest</a:t>
            </a:r>
            <a:r>
              <a:rPr lang="en-US" dirty="0" smtClean="0"/>
              <a:t> competitor.</a:t>
            </a:r>
          </a:p>
          <a:p>
            <a:pPr>
              <a:buNone/>
            </a:pPr>
            <a:r>
              <a:rPr lang="en-US" dirty="0" smtClean="0"/>
              <a:t>    A. While  </a:t>
            </a:r>
            <a:br>
              <a:rPr lang="en-US" dirty="0" smtClean="0"/>
            </a:br>
            <a:r>
              <a:rPr lang="en-US" dirty="0" smtClean="0"/>
              <a:t> B. earned  </a:t>
            </a:r>
            <a:br>
              <a:rPr lang="en-US" dirty="0" smtClean="0"/>
            </a:br>
            <a:r>
              <a:rPr lang="en-US" dirty="0" smtClean="0"/>
              <a:t> C. more than  </a:t>
            </a:r>
            <a:br>
              <a:rPr lang="en-US" dirty="0" smtClean="0"/>
            </a:br>
            <a:r>
              <a:rPr lang="en-US" dirty="0" smtClean="0"/>
              <a:t> D. closest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smtClean="0"/>
              <a:t>Before we returned</a:t>
            </a:r>
            <a:r>
              <a:rPr lang="en-US" b="1" dirty="0" smtClean="0"/>
              <a:t> </a:t>
            </a:r>
            <a:r>
              <a:rPr lang="en-US" dirty="0" smtClean="0"/>
              <a:t>from swimming in the river near the camp, someone </a:t>
            </a:r>
            <a:r>
              <a:rPr lang="en-US" b="1" u="sng" dirty="0" smtClean="0"/>
              <a:t>had stole</a:t>
            </a:r>
            <a:r>
              <a:rPr lang="en-US" dirty="0" smtClean="0"/>
              <a:t> our clothes, and we had to walk </a:t>
            </a:r>
            <a:r>
              <a:rPr lang="en-US" b="1" u="sng" dirty="0" smtClean="0"/>
              <a:t>back</a:t>
            </a:r>
            <a:r>
              <a:rPr lang="en-US" dirty="0" smtClean="0"/>
              <a:t> with our towels </a:t>
            </a:r>
            <a:r>
              <a:rPr lang="en-US" b="1" u="sng" dirty="0" smtClean="0"/>
              <a:t>around</a:t>
            </a:r>
            <a:r>
              <a:rPr lang="en-US" dirty="0" smtClean="0"/>
              <a:t> us.</a:t>
            </a:r>
          </a:p>
          <a:p>
            <a:pPr>
              <a:buNone/>
            </a:pPr>
            <a:r>
              <a:rPr lang="en-US" dirty="0" smtClean="0"/>
              <a:t>    A. Before we returned  </a:t>
            </a:r>
            <a:br>
              <a:rPr lang="en-US" dirty="0" smtClean="0"/>
            </a:br>
            <a:r>
              <a:rPr lang="en-US" dirty="0" smtClean="0"/>
              <a:t> B. had stole  </a:t>
            </a:r>
            <a:br>
              <a:rPr lang="en-US" dirty="0" smtClean="0"/>
            </a:br>
            <a:r>
              <a:rPr lang="en-US" dirty="0" smtClean="0"/>
              <a:t> C. back  </a:t>
            </a:r>
            <a:br>
              <a:rPr lang="en-US" dirty="0" smtClean="0"/>
            </a:br>
            <a:r>
              <a:rPr lang="en-US" dirty="0" smtClean="0"/>
              <a:t> D. around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</a:t>
            </a:r>
            <a:r>
              <a:rPr lang="en-US" b="1" dirty="0" smtClean="0"/>
              <a:t> </a:t>
            </a:r>
            <a:r>
              <a:rPr lang="en-US" b="1" u="sng" dirty="0" smtClean="0"/>
              <a:t>While</a:t>
            </a:r>
            <a:r>
              <a:rPr lang="en-US" b="1" dirty="0" smtClean="0"/>
              <a:t> </a:t>
            </a:r>
            <a:r>
              <a:rPr lang="en-US" dirty="0" smtClean="0"/>
              <a:t>his racing days, racehorse John Henry</a:t>
            </a:r>
            <a:r>
              <a:rPr lang="en-US" b="1" dirty="0" smtClean="0"/>
              <a:t> </a:t>
            </a:r>
            <a:r>
              <a:rPr lang="en-US" b="1" u="sng" dirty="0" smtClean="0"/>
              <a:t>earned</a:t>
            </a:r>
            <a:r>
              <a:rPr lang="en-US" b="1" dirty="0" smtClean="0"/>
              <a:t> </a:t>
            </a:r>
            <a:r>
              <a:rPr lang="en-US" dirty="0" smtClean="0"/>
              <a:t>a record $6.5 million, $2.3 million </a:t>
            </a:r>
            <a:r>
              <a:rPr lang="en-US" b="1" u="sng" dirty="0" smtClean="0"/>
              <a:t>more than</a:t>
            </a:r>
            <a:r>
              <a:rPr lang="en-US" dirty="0" smtClean="0"/>
              <a:t> his </a:t>
            </a:r>
            <a:r>
              <a:rPr lang="en-US" b="1" u="sng" dirty="0" smtClean="0"/>
              <a:t>closest</a:t>
            </a:r>
            <a:r>
              <a:rPr lang="en-US" dirty="0" smtClean="0"/>
              <a:t> competitor.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While  </a:t>
            </a:r>
            <a:br>
              <a:rPr lang="en-US" dirty="0" smtClean="0"/>
            </a:br>
            <a:r>
              <a:rPr lang="en-US" dirty="0" smtClean="0"/>
              <a:t> B. earned  </a:t>
            </a:r>
            <a:br>
              <a:rPr lang="en-US" dirty="0" smtClean="0"/>
            </a:br>
            <a:r>
              <a:rPr lang="en-US" dirty="0" smtClean="0"/>
              <a:t> C. more than  </a:t>
            </a:r>
            <a:br>
              <a:rPr lang="en-US" dirty="0" smtClean="0"/>
            </a:br>
            <a:r>
              <a:rPr lang="en-US" dirty="0" smtClean="0"/>
              <a:t> D. closest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smtClean="0"/>
              <a:t>Before we returned</a:t>
            </a:r>
            <a:r>
              <a:rPr lang="en-US" b="1" dirty="0" smtClean="0"/>
              <a:t> </a:t>
            </a:r>
            <a:r>
              <a:rPr lang="en-US" dirty="0" smtClean="0"/>
              <a:t>from swimming in the river near the camp, someone </a:t>
            </a:r>
            <a:r>
              <a:rPr lang="en-US" b="1" u="sng" dirty="0" smtClean="0"/>
              <a:t>had stole</a:t>
            </a:r>
            <a:r>
              <a:rPr lang="en-US" dirty="0" smtClean="0"/>
              <a:t> our clothes, and we had to walk </a:t>
            </a:r>
            <a:r>
              <a:rPr lang="en-US" b="1" u="sng" dirty="0" smtClean="0"/>
              <a:t>back</a:t>
            </a:r>
            <a:r>
              <a:rPr lang="en-US" dirty="0" smtClean="0"/>
              <a:t> with our towels </a:t>
            </a:r>
            <a:r>
              <a:rPr lang="en-US" b="1" u="sng" dirty="0" smtClean="0"/>
              <a:t>around</a:t>
            </a:r>
            <a:r>
              <a:rPr lang="en-US" dirty="0" smtClean="0"/>
              <a:t> us.</a:t>
            </a:r>
          </a:p>
          <a:p>
            <a:pPr>
              <a:buNone/>
            </a:pPr>
            <a:r>
              <a:rPr lang="en-US" dirty="0" smtClean="0"/>
              <a:t>    A. Before we returned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had stole  </a:t>
            </a:r>
            <a:br>
              <a:rPr lang="en-US" dirty="0" smtClean="0"/>
            </a:br>
            <a:r>
              <a:rPr lang="en-US" dirty="0" smtClean="0"/>
              <a:t> C. back  </a:t>
            </a:r>
            <a:br>
              <a:rPr lang="en-US" dirty="0" smtClean="0"/>
            </a:br>
            <a:r>
              <a:rPr lang="en-US" dirty="0" smtClean="0"/>
              <a:t> D. around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Diamond </a:t>
            </a:r>
            <a:r>
              <a:rPr lang="en-US" b="1" u="sng" dirty="0" smtClean="0"/>
              <a:t>itself</a:t>
            </a:r>
            <a:r>
              <a:rPr lang="en-US" b="1" dirty="0" smtClean="0"/>
              <a:t> </a:t>
            </a:r>
            <a:r>
              <a:rPr lang="en-US" dirty="0" smtClean="0"/>
              <a:t>is the </a:t>
            </a:r>
            <a:r>
              <a:rPr lang="en-US" b="1" u="sng" dirty="0" smtClean="0"/>
              <a:t>only</a:t>
            </a:r>
            <a:r>
              <a:rPr lang="en-US" b="1" dirty="0" smtClean="0"/>
              <a:t> </a:t>
            </a:r>
            <a:r>
              <a:rPr lang="en-US" dirty="0" smtClean="0"/>
              <a:t>material</a:t>
            </a:r>
            <a:r>
              <a:rPr lang="en-US" b="1" dirty="0" smtClean="0"/>
              <a:t> </a:t>
            </a:r>
            <a:r>
              <a:rPr lang="en-US" b="1" u="sng" dirty="0" smtClean="0"/>
              <a:t>hard enough</a:t>
            </a:r>
            <a:r>
              <a:rPr lang="en-US" b="1" dirty="0" smtClean="0"/>
              <a:t> </a:t>
            </a:r>
            <a:r>
              <a:rPr lang="en-US" dirty="0" smtClean="0"/>
              <a:t>to cut and </a:t>
            </a:r>
            <a:r>
              <a:rPr lang="en-US" b="1" u="sng" dirty="0" smtClean="0"/>
              <a:t>polishes</a:t>
            </a:r>
            <a:r>
              <a:rPr lang="en-US" b="1" dirty="0" smtClean="0"/>
              <a:t> </a:t>
            </a:r>
            <a:r>
              <a:rPr lang="en-US" dirty="0" smtClean="0"/>
              <a:t>diamonds.</a:t>
            </a:r>
          </a:p>
          <a:p>
            <a:pPr>
              <a:buNone/>
            </a:pPr>
            <a:r>
              <a:rPr lang="en-US" dirty="0" smtClean="0"/>
              <a:t>    A. itself  </a:t>
            </a:r>
            <a:br>
              <a:rPr lang="en-US" dirty="0" smtClean="0"/>
            </a:br>
            <a:r>
              <a:rPr lang="en-US" dirty="0" smtClean="0"/>
              <a:t> B. only  </a:t>
            </a:r>
            <a:br>
              <a:rPr lang="en-US" dirty="0" smtClean="0"/>
            </a:br>
            <a:r>
              <a:rPr lang="en-US" dirty="0" smtClean="0"/>
              <a:t> C. hard enough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polishes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tornado uprooted all </a:t>
            </a:r>
            <a:r>
              <a:rPr lang="en-US" u="sng" dirty="0" smtClean="0"/>
              <a:t>the</a:t>
            </a:r>
            <a:r>
              <a:rPr lang="en-US" dirty="0" smtClean="0"/>
              <a:t> power lines</a:t>
            </a:r>
            <a:r>
              <a:rPr lang="en-US" b="1" dirty="0" smtClean="0"/>
              <a:t> </a:t>
            </a:r>
            <a:r>
              <a:rPr lang="en-US" b="1" u="sng" dirty="0" smtClean="0"/>
              <a:t>leading</a:t>
            </a:r>
            <a:r>
              <a:rPr lang="en-US" b="1" dirty="0" smtClean="0"/>
              <a:t> </a:t>
            </a:r>
            <a:r>
              <a:rPr lang="en-US" dirty="0" smtClean="0"/>
              <a:t>to the town so the inhabitants</a:t>
            </a:r>
            <a:r>
              <a:rPr lang="en-US" b="1" dirty="0" smtClean="0"/>
              <a:t> </a:t>
            </a:r>
            <a:r>
              <a:rPr lang="en-US" b="1" u="sng" dirty="0" smtClean="0"/>
              <a:t>had to</a:t>
            </a:r>
            <a:r>
              <a:rPr lang="en-US" b="1" dirty="0" smtClean="0"/>
              <a:t> </a:t>
            </a:r>
            <a:r>
              <a:rPr lang="en-US" dirty="0" smtClean="0"/>
              <a:t>live</a:t>
            </a:r>
            <a:r>
              <a:rPr lang="en-US" b="1" dirty="0" smtClean="0"/>
              <a:t> </a:t>
            </a:r>
            <a:r>
              <a:rPr lang="en-US" dirty="0" smtClean="0"/>
              <a:t>in darkness </a:t>
            </a:r>
            <a:r>
              <a:rPr lang="en-US" b="1" u="sng" dirty="0" smtClean="0"/>
              <a:t>until new ones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leading  </a:t>
            </a:r>
            <a:br>
              <a:rPr lang="en-US" dirty="0" smtClean="0"/>
            </a:br>
            <a:r>
              <a:rPr lang="en-US" dirty="0" smtClean="0"/>
              <a:t> C. had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until new ones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girls </a:t>
            </a:r>
            <a:r>
              <a:rPr lang="en-US" b="1" u="sng" dirty="0" smtClean="0"/>
              <a:t>were sorry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had missed</a:t>
            </a:r>
            <a:r>
              <a:rPr lang="en-US" b="1" dirty="0" smtClean="0"/>
              <a:t> </a:t>
            </a:r>
            <a:r>
              <a:rPr lang="en-US" dirty="0" smtClean="0"/>
              <a:t>the singers</a:t>
            </a:r>
            <a:r>
              <a:rPr lang="en-US" b="1" dirty="0" smtClean="0"/>
              <a:t> </a:t>
            </a:r>
            <a:r>
              <a:rPr lang="en-US" b="1" u="sng" dirty="0" smtClean="0"/>
              <a:t>when</a:t>
            </a:r>
            <a:r>
              <a:rPr lang="en-US" b="1" dirty="0" smtClean="0"/>
              <a:t> </a:t>
            </a:r>
            <a:r>
              <a:rPr lang="en-US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arrived</a:t>
            </a:r>
            <a:r>
              <a:rPr lang="en-US" b="1" dirty="0" smtClean="0"/>
              <a:t> </a:t>
            </a:r>
            <a:r>
              <a:rPr lang="en-US" dirty="0" smtClean="0"/>
              <a:t>at the airport.</a:t>
            </a:r>
          </a:p>
          <a:p>
            <a:pPr>
              <a:buNone/>
            </a:pPr>
            <a:r>
              <a:rPr lang="en-US" dirty="0" smtClean="0"/>
              <a:t>    A. were sorry  </a:t>
            </a:r>
            <a:br>
              <a:rPr lang="en-US" dirty="0" smtClean="0"/>
            </a:br>
            <a:r>
              <a:rPr lang="en-US" dirty="0" smtClean="0"/>
              <a:t> B. had missed  </a:t>
            </a:r>
            <a:br>
              <a:rPr lang="en-US" dirty="0" smtClean="0"/>
            </a:br>
            <a:r>
              <a:rPr lang="en-US" dirty="0" smtClean="0"/>
              <a:t> C. when  </a:t>
            </a:r>
            <a:br>
              <a:rPr lang="en-US" dirty="0" smtClean="0"/>
            </a:br>
            <a:r>
              <a:rPr lang="en-US" dirty="0" smtClean="0"/>
              <a:t> D. arrived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Louisa May Alcott infused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own life</a:t>
            </a:r>
            <a:r>
              <a:rPr lang="en-US" b="1" dirty="0" smtClean="0"/>
              <a:t> </a:t>
            </a:r>
            <a:r>
              <a:rPr lang="en-US" b="1" u="sng" dirty="0" smtClean="0"/>
              <a:t>into</a:t>
            </a:r>
            <a:r>
              <a:rPr lang="en-US" dirty="0" smtClean="0"/>
              <a:t> the character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Jo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book</a:t>
            </a:r>
            <a:r>
              <a:rPr lang="en-US" b="1" dirty="0" smtClean="0"/>
              <a:t> </a:t>
            </a:r>
            <a:r>
              <a:rPr lang="en-US" dirty="0" smtClean="0"/>
              <a:t>"Little Women".</a:t>
            </a:r>
          </a:p>
          <a:p>
            <a:pPr>
              <a:buNone/>
            </a:pPr>
            <a:r>
              <a:rPr lang="en-US" dirty="0" smtClean="0"/>
              <a:t>    A. her  </a:t>
            </a:r>
            <a:br>
              <a:rPr lang="en-US" dirty="0" smtClean="0"/>
            </a:br>
            <a:r>
              <a:rPr lang="en-US" dirty="0" smtClean="0"/>
              <a:t> B. into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D. book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girls </a:t>
            </a:r>
            <a:r>
              <a:rPr lang="en-US" b="1" u="sng" dirty="0" smtClean="0"/>
              <a:t>were sorry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had missed</a:t>
            </a:r>
            <a:r>
              <a:rPr lang="en-US" b="1" dirty="0" smtClean="0"/>
              <a:t> </a:t>
            </a:r>
            <a:r>
              <a:rPr lang="en-US" dirty="0" smtClean="0"/>
              <a:t>the singers</a:t>
            </a:r>
            <a:r>
              <a:rPr lang="en-US" b="1" dirty="0" smtClean="0"/>
              <a:t> </a:t>
            </a:r>
            <a:r>
              <a:rPr lang="en-US" b="1" u="sng" dirty="0" smtClean="0"/>
              <a:t>when</a:t>
            </a:r>
            <a:r>
              <a:rPr lang="en-US" b="1" dirty="0" smtClean="0"/>
              <a:t> </a:t>
            </a:r>
            <a:r>
              <a:rPr lang="en-US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arrived</a:t>
            </a:r>
            <a:r>
              <a:rPr lang="en-US" b="1" dirty="0" smtClean="0"/>
              <a:t> </a:t>
            </a:r>
            <a:r>
              <a:rPr lang="en-US" dirty="0" smtClean="0"/>
              <a:t>at the airport.</a:t>
            </a:r>
          </a:p>
          <a:p>
            <a:pPr>
              <a:buNone/>
            </a:pPr>
            <a:r>
              <a:rPr lang="en-US" dirty="0" smtClean="0"/>
              <a:t>    A. were sorry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had missed  </a:t>
            </a:r>
            <a:br>
              <a:rPr lang="en-US" dirty="0" smtClean="0"/>
            </a:br>
            <a:r>
              <a:rPr lang="en-US" dirty="0" smtClean="0"/>
              <a:t> C. when  </a:t>
            </a:r>
            <a:br>
              <a:rPr lang="en-US" dirty="0" smtClean="0"/>
            </a:br>
            <a:r>
              <a:rPr lang="en-US" dirty="0" smtClean="0"/>
              <a:t> D. arrived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Louisa May Alcott infused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own life</a:t>
            </a:r>
            <a:r>
              <a:rPr lang="en-US" b="1" dirty="0" smtClean="0"/>
              <a:t> </a:t>
            </a:r>
            <a:r>
              <a:rPr lang="en-US" b="1" u="sng" dirty="0" smtClean="0"/>
              <a:t>into</a:t>
            </a:r>
            <a:r>
              <a:rPr lang="en-US" dirty="0" smtClean="0"/>
              <a:t> the character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Jo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book</a:t>
            </a:r>
            <a:r>
              <a:rPr lang="en-US" b="1" dirty="0" smtClean="0"/>
              <a:t> </a:t>
            </a:r>
            <a:r>
              <a:rPr lang="en-US" dirty="0" smtClean="0"/>
              <a:t>"Little Women".</a:t>
            </a:r>
          </a:p>
          <a:p>
            <a:pPr>
              <a:buNone/>
            </a:pPr>
            <a:r>
              <a:rPr lang="en-US" dirty="0" smtClean="0"/>
              <a:t>    A. her  </a:t>
            </a:r>
            <a:br>
              <a:rPr lang="en-US" dirty="0" smtClean="0"/>
            </a:br>
            <a:r>
              <a:rPr lang="en-US" dirty="0" smtClean="0"/>
              <a:t> B. into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book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3. </a:t>
            </a:r>
            <a:r>
              <a:rPr lang="en-US" b="1" u="sng" dirty="0" smtClean="0"/>
              <a:t>Before</a:t>
            </a:r>
            <a:r>
              <a:rPr lang="en-US" b="1" dirty="0" smtClean="0"/>
              <a:t> </a:t>
            </a:r>
            <a:r>
              <a:rPr lang="en-US" dirty="0" smtClean="0"/>
              <a:t>the nineteenth century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rarely</a:t>
            </a:r>
            <a:r>
              <a:rPr lang="en-US" b="1" dirty="0" smtClean="0"/>
              <a:t> </a:t>
            </a:r>
            <a:r>
              <a:rPr lang="en-US" dirty="0" smtClean="0"/>
              <a:t>to find organized</a:t>
            </a:r>
            <a:r>
              <a:rPr lang="en-US" b="1" dirty="0" smtClean="0"/>
              <a:t> </a:t>
            </a:r>
            <a:r>
              <a:rPr lang="en-US" b="1" u="sng" dirty="0" smtClean="0"/>
              <a:t>systems</a:t>
            </a:r>
            <a:r>
              <a:rPr lang="en-US" b="1" dirty="0" smtClean="0"/>
              <a:t> </a:t>
            </a:r>
            <a:r>
              <a:rPr lang="en-US" dirty="0" smtClean="0"/>
              <a:t>of adult education.</a:t>
            </a:r>
          </a:p>
          <a:p>
            <a:pPr>
              <a:buNone/>
            </a:pPr>
            <a:r>
              <a:rPr lang="en-US" dirty="0" smtClean="0"/>
              <a:t>    A. Before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C. rarely  </a:t>
            </a:r>
            <a:br>
              <a:rPr lang="en-US" dirty="0" smtClean="0"/>
            </a:br>
            <a:r>
              <a:rPr lang="en-US" dirty="0" smtClean="0"/>
              <a:t> D. systems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 </a:t>
            </a:r>
            <a:r>
              <a:rPr lang="en-US" b="1" u="sng" dirty="0" smtClean="0"/>
              <a:t>This</a:t>
            </a:r>
            <a:r>
              <a:rPr lang="en-US" b="1" dirty="0" smtClean="0"/>
              <a:t> </a:t>
            </a:r>
            <a:r>
              <a:rPr lang="en-US" dirty="0" smtClean="0"/>
              <a:t>new model not only saves time but also </a:t>
            </a:r>
            <a:r>
              <a:rPr lang="en-US" b="1" u="sng" dirty="0" smtClean="0"/>
              <a:t>energy</a:t>
            </a:r>
            <a:r>
              <a:rPr lang="en-US" dirty="0" smtClean="0"/>
              <a:t> by </a:t>
            </a:r>
            <a:r>
              <a:rPr lang="en-US" b="1" u="sng" dirty="0" smtClean="0"/>
              <a:t>operating</a:t>
            </a:r>
            <a:r>
              <a:rPr lang="en-US" dirty="0" smtClean="0"/>
              <a:t> on two batteries </a:t>
            </a:r>
            <a:r>
              <a:rPr lang="en-US" b="1" u="sng" dirty="0" smtClean="0"/>
              <a:t>instead</a:t>
            </a:r>
            <a:r>
              <a:rPr lang="en-US" dirty="0" smtClean="0"/>
              <a:t> of four.</a:t>
            </a:r>
          </a:p>
          <a:p>
            <a:pPr>
              <a:buNone/>
            </a:pPr>
            <a:r>
              <a:rPr lang="en-US" dirty="0" smtClean="0"/>
              <a:t>    A. This  </a:t>
            </a:r>
            <a:br>
              <a:rPr lang="en-US" dirty="0" smtClean="0"/>
            </a:br>
            <a:r>
              <a:rPr lang="en-US" dirty="0" smtClean="0"/>
              <a:t> B. energy  </a:t>
            </a:r>
            <a:br>
              <a:rPr lang="en-US" dirty="0" smtClean="0"/>
            </a:br>
            <a:r>
              <a:rPr lang="en-US" dirty="0" smtClean="0"/>
              <a:t> C. operating  </a:t>
            </a:r>
            <a:br>
              <a:rPr lang="en-US" dirty="0" smtClean="0"/>
            </a:br>
            <a:r>
              <a:rPr lang="en-US" dirty="0" smtClean="0"/>
              <a:t> D. instead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3. </a:t>
            </a:r>
            <a:r>
              <a:rPr lang="en-US" b="1" u="sng" dirty="0" smtClean="0"/>
              <a:t>Before</a:t>
            </a:r>
            <a:r>
              <a:rPr lang="en-US" b="1" dirty="0" smtClean="0"/>
              <a:t> </a:t>
            </a:r>
            <a:r>
              <a:rPr lang="en-US" dirty="0" smtClean="0"/>
              <a:t>the nineteenth century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rarely</a:t>
            </a:r>
            <a:r>
              <a:rPr lang="en-US" b="1" dirty="0" smtClean="0"/>
              <a:t> </a:t>
            </a:r>
            <a:r>
              <a:rPr lang="en-US" dirty="0" smtClean="0"/>
              <a:t>to find organized</a:t>
            </a:r>
            <a:r>
              <a:rPr lang="en-US" b="1" dirty="0" smtClean="0"/>
              <a:t> </a:t>
            </a:r>
            <a:r>
              <a:rPr lang="en-US" b="1" u="sng" dirty="0" smtClean="0"/>
              <a:t>systems</a:t>
            </a:r>
            <a:r>
              <a:rPr lang="en-US" b="1" dirty="0" smtClean="0"/>
              <a:t> </a:t>
            </a:r>
            <a:r>
              <a:rPr lang="en-US" dirty="0" smtClean="0"/>
              <a:t>of adult education.</a:t>
            </a:r>
          </a:p>
          <a:p>
            <a:pPr>
              <a:buNone/>
            </a:pPr>
            <a:r>
              <a:rPr lang="en-US" dirty="0" smtClean="0"/>
              <a:t>    A. Before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rarely  </a:t>
            </a:r>
            <a:br>
              <a:rPr lang="en-US" dirty="0" smtClean="0"/>
            </a:br>
            <a:r>
              <a:rPr lang="en-US" dirty="0" smtClean="0"/>
              <a:t> D. systems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 </a:t>
            </a:r>
            <a:r>
              <a:rPr lang="en-US" b="1" u="sng" dirty="0" smtClean="0"/>
              <a:t>This</a:t>
            </a:r>
            <a:r>
              <a:rPr lang="en-US" b="1" dirty="0" smtClean="0"/>
              <a:t> </a:t>
            </a:r>
            <a:r>
              <a:rPr lang="en-US" dirty="0" smtClean="0"/>
              <a:t>new model not only saves time but also </a:t>
            </a:r>
            <a:r>
              <a:rPr lang="en-US" b="1" u="sng" dirty="0" smtClean="0"/>
              <a:t>energy</a:t>
            </a:r>
            <a:r>
              <a:rPr lang="en-US" dirty="0" smtClean="0"/>
              <a:t> by </a:t>
            </a:r>
            <a:r>
              <a:rPr lang="en-US" b="1" u="sng" dirty="0" smtClean="0"/>
              <a:t>operating</a:t>
            </a:r>
            <a:r>
              <a:rPr lang="en-US" dirty="0" smtClean="0"/>
              <a:t> on two batteries </a:t>
            </a:r>
            <a:r>
              <a:rPr lang="en-US" b="1" u="sng" dirty="0" smtClean="0"/>
              <a:t>instead</a:t>
            </a:r>
            <a:r>
              <a:rPr lang="en-US" dirty="0" smtClean="0"/>
              <a:t> of four.</a:t>
            </a:r>
          </a:p>
          <a:p>
            <a:pPr>
              <a:buNone/>
            </a:pPr>
            <a:r>
              <a:rPr lang="en-US" dirty="0" smtClean="0"/>
              <a:t>    A. This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energy  </a:t>
            </a:r>
            <a:br>
              <a:rPr lang="en-US" dirty="0" smtClean="0"/>
            </a:br>
            <a:r>
              <a:rPr lang="en-US" dirty="0" smtClean="0"/>
              <a:t> C. operating  </a:t>
            </a:r>
            <a:br>
              <a:rPr lang="en-US" dirty="0" smtClean="0"/>
            </a:br>
            <a:r>
              <a:rPr lang="en-US" dirty="0" smtClean="0"/>
              <a:t> D. instead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When scientists </a:t>
            </a:r>
            <a:r>
              <a:rPr lang="en-US" b="1" u="sng" dirty="0" smtClean="0"/>
              <a:t>discovered</a:t>
            </a:r>
            <a:r>
              <a:rPr lang="en-US" b="1" dirty="0" smtClean="0"/>
              <a:t> </a:t>
            </a:r>
            <a:r>
              <a:rPr lang="en-US" b="1" u="sng" dirty="0" smtClean="0"/>
              <a:t>how</a:t>
            </a:r>
            <a:r>
              <a:rPr lang="en-US" b="1" dirty="0" smtClean="0"/>
              <a:t> </a:t>
            </a:r>
            <a:r>
              <a:rPr lang="en-US" dirty="0" smtClean="0"/>
              <a:t>soap works,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became possible</a:t>
            </a:r>
            <a:r>
              <a:rPr lang="en-US" b="1" dirty="0" smtClean="0"/>
              <a:t> </a:t>
            </a:r>
            <a:r>
              <a:rPr lang="en-US" b="1" u="sng" dirty="0" smtClean="0"/>
              <a:t>to do</a:t>
            </a:r>
            <a:r>
              <a:rPr lang="en-US" b="1" dirty="0" smtClean="0"/>
              <a:t> </a:t>
            </a:r>
            <a:r>
              <a:rPr lang="en-US" dirty="0" smtClean="0"/>
              <a:t>synthetic detergents out of petroleum.</a:t>
            </a:r>
          </a:p>
          <a:p>
            <a:pPr>
              <a:buNone/>
            </a:pPr>
            <a:r>
              <a:rPr lang="en-US" dirty="0" smtClean="0"/>
              <a:t>    A. discovered  </a:t>
            </a:r>
            <a:br>
              <a:rPr lang="en-US" dirty="0" smtClean="0"/>
            </a:br>
            <a:r>
              <a:rPr lang="en-US" dirty="0" smtClean="0"/>
              <a:t> B. how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to do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When Keith visited Alaska, he</a:t>
            </a:r>
            <a:r>
              <a:rPr lang="en-US" b="1" dirty="0" smtClean="0"/>
              <a:t> </a:t>
            </a:r>
            <a:r>
              <a:rPr lang="en-US" b="1" u="sng" dirty="0" smtClean="0"/>
              <a:t>lived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dirty="0" smtClean="0"/>
              <a:t> igloo in the winter</a:t>
            </a:r>
            <a:r>
              <a:rPr lang="en-US" b="1" dirty="0" smtClean="0"/>
              <a:t> </a:t>
            </a:r>
            <a:r>
              <a:rPr lang="en-US" b="1" u="sng" dirty="0" smtClean="0"/>
              <a:t>months</a:t>
            </a:r>
            <a:r>
              <a:rPr lang="en-US" b="1" dirty="0" smtClean="0"/>
              <a:t> </a:t>
            </a:r>
            <a:r>
              <a:rPr lang="en-US" b="1" u="sng" dirty="0" smtClean="0"/>
              <a:t>as well</a:t>
            </a:r>
            <a:r>
              <a:rPr lang="en-US" dirty="0" smtClean="0"/>
              <a:t> as in the spring.</a:t>
            </a:r>
          </a:p>
          <a:p>
            <a:pPr>
              <a:buNone/>
            </a:pPr>
            <a:r>
              <a:rPr lang="en-US" dirty="0" smtClean="0"/>
              <a:t>    A. lived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months  </a:t>
            </a:r>
            <a:br>
              <a:rPr lang="en-US" dirty="0" smtClean="0"/>
            </a:br>
            <a:r>
              <a:rPr lang="en-US" dirty="0" smtClean="0"/>
              <a:t> D. as well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When scientists </a:t>
            </a:r>
            <a:r>
              <a:rPr lang="en-US" b="1" u="sng" dirty="0" smtClean="0"/>
              <a:t>discovered</a:t>
            </a:r>
            <a:r>
              <a:rPr lang="en-US" b="1" dirty="0" smtClean="0"/>
              <a:t> </a:t>
            </a:r>
            <a:r>
              <a:rPr lang="en-US" b="1" u="sng" dirty="0" smtClean="0"/>
              <a:t>how</a:t>
            </a:r>
            <a:r>
              <a:rPr lang="en-US" b="1" dirty="0" smtClean="0"/>
              <a:t> </a:t>
            </a:r>
            <a:r>
              <a:rPr lang="en-US" dirty="0" smtClean="0"/>
              <a:t>soap works,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became possible</a:t>
            </a:r>
            <a:r>
              <a:rPr lang="en-US" b="1" dirty="0" smtClean="0"/>
              <a:t> </a:t>
            </a:r>
            <a:r>
              <a:rPr lang="en-US" b="1" u="sng" dirty="0" smtClean="0"/>
              <a:t>to do</a:t>
            </a:r>
            <a:r>
              <a:rPr lang="en-US" b="1" dirty="0" smtClean="0"/>
              <a:t> </a:t>
            </a:r>
            <a:r>
              <a:rPr lang="en-US" dirty="0" smtClean="0"/>
              <a:t>synthetic detergents out of petroleum.</a:t>
            </a:r>
          </a:p>
          <a:p>
            <a:pPr>
              <a:buNone/>
            </a:pPr>
            <a:r>
              <a:rPr lang="en-US" dirty="0" smtClean="0"/>
              <a:t>    A. discovered  </a:t>
            </a:r>
            <a:br>
              <a:rPr lang="en-US" dirty="0" smtClean="0"/>
            </a:br>
            <a:r>
              <a:rPr lang="en-US" dirty="0" smtClean="0"/>
              <a:t> B. how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do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When Keith visited Alaska, he</a:t>
            </a:r>
            <a:r>
              <a:rPr lang="en-US" b="1" dirty="0" smtClean="0"/>
              <a:t> </a:t>
            </a:r>
            <a:r>
              <a:rPr lang="en-US" b="1" u="sng" dirty="0" smtClean="0"/>
              <a:t>lived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dirty="0" smtClean="0"/>
              <a:t> igloo in the winter</a:t>
            </a:r>
            <a:r>
              <a:rPr lang="en-US" b="1" dirty="0" smtClean="0"/>
              <a:t> </a:t>
            </a:r>
            <a:r>
              <a:rPr lang="en-US" b="1" u="sng" dirty="0" smtClean="0"/>
              <a:t>months</a:t>
            </a:r>
            <a:r>
              <a:rPr lang="en-US" b="1" dirty="0" smtClean="0"/>
              <a:t> </a:t>
            </a:r>
            <a:r>
              <a:rPr lang="en-US" b="1" u="sng" dirty="0" smtClean="0"/>
              <a:t>as well</a:t>
            </a:r>
            <a:r>
              <a:rPr lang="en-US" dirty="0" smtClean="0"/>
              <a:t> as in the spring.</a:t>
            </a:r>
          </a:p>
          <a:p>
            <a:pPr>
              <a:buNone/>
            </a:pPr>
            <a:r>
              <a:rPr lang="en-US" dirty="0" smtClean="0"/>
              <a:t>    A. lived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a  </a:t>
            </a:r>
            <a:br>
              <a:rPr lang="en-US" dirty="0" smtClean="0"/>
            </a:br>
            <a:r>
              <a:rPr lang="en-US" dirty="0" smtClean="0"/>
              <a:t> C. months  </a:t>
            </a:r>
            <a:br>
              <a:rPr lang="en-US" dirty="0" smtClean="0"/>
            </a:br>
            <a:r>
              <a:rPr lang="en-US" dirty="0" smtClean="0"/>
              <a:t> D. as well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</a:t>
            </a:r>
            <a:r>
              <a:rPr lang="en-US" b="1" u="sng" dirty="0" smtClean="0"/>
              <a:t>The price</a:t>
            </a:r>
            <a:r>
              <a:rPr lang="en-US" b="1" dirty="0" smtClean="0"/>
              <a:t> </a:t>
            </a:r>
            <a:r>
              <a:rPr lang="en-US" dirty="0" smtClean="0"/>
              <a:t>of gold</a:t>
            </a:r>
            <a:r>
              <a:rPr lang="en-US" b="1" dirty="0" smtClean="0"/>
              <a:t> </a:t>
            </a:r>
            <a:r>
              <a:rPr lang="en-US" b="1" u="sng" dirty="0" smtClean="0"/>
              <a:t>depends in</a:t>
            </a:r>
            <a:r>
              <a:rPr lang="en-US" b="1" dirty="0" smtClean="0"/>
              <a:t> </a:t>
            </a:r>
            <a:r>
              <a:rPr lang="en-US" b="1" u="sng" dirty="0" smtClean="0"/>
              <a:t>several factors</a:t>
            </a:r>
            <a:r>
              <a:rPr lang="en-US" b="1" dirty="0" smtClean="0"/>
              <a:t>, </a:t>
            </a:r>
            <a:r>
              <a:rPr lang="en-US" dirty="0" smtClean="0"/>
              <a:t>including supply and demand </a:t>
            </a:r>
            <a:r>
              <a:rPr lang="en-US" b="1" u="sng" dirty="0" smtClean="0"/>
              <a:t>in relation to</a:t>
            </a:r>
            <a:r>
              <a:rPr lang="en-US" dirty="0" smtClean="0"/>
              <a:t> the value of the dollar.</a:t>
            </a:r>
          </a:p>
          <a:p>
            <a:pPr>
              <a:buNone/>
            </a:pPr>
            <a:r>
              <a:rPr lang="en-US" dirty="0" smtClean="0"/>
              <a:t>    A. The price  </a:t>
            </a:r>
            <a:br>
              <a:rPr lang="en-US" dirty="0" smtClean="0"/>
            </a:br>
            <a:r>
              <a:rPr lang="en-US" dirty="0" smtClean="0"/>
              <a:t> B. depends in  </a:t>
            </a:r>
            <a:br>
              <a:rPr lang="en-US" dirty="0" smtClean="0"/>
            </a:br>
            <a:r>
              <a:rPr lang="en-US" dirty="0" smtClean="0"/>
              <a:t> C. several factors  </a:t>
            </a:r>
            <a:br>
              <a:rPr lang="en-US" dirty="0" smtClean="0"/>
            </a:br>
            <a:r>
              <a:rPr lang="en-US" dirty="0" smtClean="0"/>
              <a:t> D. in relation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There are</a:t>
            </a:r>
            <a:r>
              <a:rPr lang="en-US" dirty="0" smtClean="0"/>
              <a:t> many ways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preserve</a:t>
            </a:r>
            <a:r>
              <a:rPr lang="en-US" b="1" dirty="0" smtClean="0"/>
              <a:t> </a:t>
            </a:r>
            <a:r>
              <a:rPr lang="en-US" b="1" u="sng" dirty="0" smtClean="0"/>
              <a:t>fruit</a:t>
            </a:r>
            <a:r>
              <a:rPr lang="en-US" b="1" dirty="0" smtClean="0"/>
              <a:t>, </a:t>
            </a:r>
            <a:r>
              <a:rPr lang="en-US" dirty="0" smtClean="0"/>
              <a:t>for example freezing, canning and </a:t>
            </a:r>
            <a:r>
              <a:rPr lang="en-US" b="1" u="sng" dirty="0" smtClean="0"/>
              <a:t>to dry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There are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fruit  </a:t>
            </a:r>
            <a:br>
              <a:rPr lang="en-US" dirty="0" smtClean="0"/>
            </a:br>
            <a:r>
              <a:rPr lang="en-US" dirty="0" smtClean="0"/>
              <a:t> D. to dry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</a:t>
            </a:r>
            <a:r>
              <a:rPr lang="en-US" b="1" u="sng" dirty="0" smtClean="0"/>
              <a:t>The price</a:t>
            </a:r>
            <a:r>
              <a:rPr lang="en-US" b="1" dirty="0" smtClean="0"/>
              <a:t> </a:t>
            </a:r>
            <a:r>
              <a:rPr lang="en-US" dirty="0" smtClean="0"/>
              <a:t>of gold</a:t>
            </a:r>
            <a:r>
              <a:rPr lang="en-US" b="1" dirty="0" smtClean="0"/>
              <a:t> </a:t>
            </a:r>
            <a:r>
              <a:rPr lang="en-US" b="1" u="sng" dirty="0" smtClean="0"/>
              <a:t>depends in</a:t>
            </a:r>
            <a:r>
              <a:rPr lang="en-US" b="1" dirty="0" smtClean="0"/>
              <a:t> </a:t>
            </a:r>
            <a:r>
              <a:rPr lang="en-US" b="1" u="sng" dirty="0" smtClean="0"/>
              <a:t>several factors</a:t>
            </a:r>
            <a:r>
              <a:rPr lang="en-US" b="1" dirty="0" smtClean="0"/>
              <a:t>, </a:t>
            </a:r>
            <a:r>
              <a:rPr lang="en-US" dirty="0" smtClean="0"/>
              <a:t>including supply and demand </a:t>
            </a:r>
            <a:r>
              <a:rPr lang="en-US" b="1" u="sng" dirty="0" smtClean="0"/>
              <a:t>in relation to</a:t>
            </a:r>
            <a:r>
              <a:rPr lang="en-US" dirty="0" smtClean="0"/>
              <a:t> the value of the dollar.</a:t>
            </a:r>
          </a:p>
          <a:p>
            <a:pPr>
              <a:buNone/>
            </a:pPr>
            <a:r>
              <a:rPr lang="en-US" dirty="0" smtClean="0"/>
              <a:t>    A. The price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depends in  </a:t>
            </a:r>
            <a:br>
              <a:rPr lang="en-US" dirty="0" smtClean="0"/>
            </a:br>
            <a:r>
              <a:rPr lang="en-US" dirty="0" smtClean="0"/>
              <a:t> C. several factors  </a:t>
            </a:r>
            <a:br>
              <a:rPr lang="en-US" dirty="0" smtClean="0"/>
            </a:br>
            <a:r>
              <a:rPr lang="en-US" dirty="0" smtClean="0"/>
              <a:t> D. in relation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There are</a:t>
            </a:r>
            <a:r>
              <a:rPr lang="en-US" dirty="0" smtClean="0"/>
              <a:t> many ways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preserve</a:t>
            </a:r>
            <a:r>
              <a:rPr lang="en-US" b="1" dirty="0" smtClean="0"/>
              <a:t> </a:t>
            </a:r>
            <a:r>
              <a:rPr lang="en-US" b="1" u="sng" dirty="0" smtClean="0"/>
              <a:t>fruit</a:t>
            </a:r>
            <a:r>
              <a:rPr lang="en-US" b="1" dirty="0" smtClean="0"/>
              <a:t>, </a:t>
            </a:r>
            <a:r>
              <a:rPr lang="en-US" dirty="0" smtClean="0"/>
              <a:t>for example freezing, canning and </a:t>
            </a:r>
            <a:r>
              <a:rPr lang="en-US" b="1" u="sng" dirty="0" smtClean="0"/>
              <a:t>to dry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There are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fruit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dry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109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23</cp:revision>
  <dcterms:created xsi:type="dcterms:W3CDTF">2014-02-14T10:56:24Z</dcterms:created>
  <dcterms:modified xsi:type="dcterms:W3CDTF">2015-04-07T16:20:46Z</dcterms:modified>
</cp:coreProperties>
</file>