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04" r:id="rId2"/>
    <p:sldId id="257" r:id="rId3"/>
    <p:sldId id="305" r:id="rId4"/>
    <p:sldId id="258" r:id="rId5"/>
    <p:sldId id="306" r:id="rId6"/>
    <p:sldId id="259" r:id="rId7"/>
    <p:sldId id="307" r:id="rId8"/>
    <p:sldId id="260" r:id="rId9"/>
    <p:sldId id="308" r:id="rId10"/>
    <p:sldId id="261" r:id="rId11"/>
    <p:sldId id="309" r:id="rId12"/>
    <p:sldId id="262" r:id="rId13"/>
    <p:sldId id="310" r:id="rId14"/>
    <p:sldId id="263" r:id="rId15"/>
    <p:sldId id="311" r:id="rId16"/>
    <p:sldId id="264" r:id="rId17"/>
    <p:sldId id="312" r:id="rId18"/>
    <p:sldId id="265" r:id="rId19"/>
    <p:sldId id="313" r:id="rId20"/>
    <p:sldId id="266" r:id="rId21"/>
    <p:sldId id="314" r:id="rId22"/>
    <p:sldId id="267" r:id="rId23"/>
    <p:sldId id="315" r:id="rId24"/>
    <p:sldId id="268" r:id="rId25"/>
    <p:sldId id="316" r:id="rId26"/>
    <p:sldId id="269" r:id="rId27"/>
    <p:sldId id="317" r:id="rId28"/>
    <p:sldId id="270" r:id="rId29"/>
    <p:sldId id="318" r:id="rId30"/>
    <p:sldId id="271" r:id="rId31"/>
    <p:sldId id="319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54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22A9D-AEC7-4A0F-A1E8-E5311C759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5909-6C5B-467D-83C4-8E96DD6AA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CA583-03BF-4E4C-BF0D-DC8BC9141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9725" y="787400"/>
            <a:ext cx="2117725" cy="53006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787400"/>
            <a:ext cx="6202362" cy="530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025D-FE57-4746-AFA6-1F7FC0B7B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85720" y="1"/>
            <a:ext cx="8453437" cy="3571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</a:t>
            </a:r>
            <a:r>
              <a:rPr lang="en-US" dirty="0" err="1" smtClean="0"/>
              <a:t>toTOEIC</a:t>
            </a:r>
            <a:r>
              <a:rPr lang="en-US" dirty="0" smtClean="0"/>
              <a:t> TESTIN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2ED6-C062-4589-A0BD-E8BDE6204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51823-F296-4860-A1CF-F015F2577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62D92-E9AD-44BF-B144-9408591AC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98F6EB86-9D46-48BA-96E4-F8F79B28F23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C370E-C802-4A32-8F59-9BFEE12D2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D8AF6-5321-4EB0-85BF-0D9BF8859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0C4C9-1EBD-4BB7-B530-4898196D7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AE53-FF69-49D1-AA5A-B17B2475E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5720" y="857232"/>
            <a:ext cx="8521730" cy="523083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GB" dirty="0" smtClean="0"/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90600" y="77788"/>
            <a:ext cx="181822" cy="30566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598488" y="6526213"/>
            <a:ext cx="150812" cy="15081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ts val="625"/>
              </a:spcBef>
              <a:buSzPct val="100000"/>
              <a:defRPr sz="1000" b="1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8F6EB86-9D46-48BA-96E4-F8F79B28F2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990600" y="147638"/>
            <a:ext cx="1588" cy="23495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>
            <a:off x="995363" y="6526213"/>
            <a:ext cx="1587" cy="16510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Text Box 6"/>
          <p:cNvSpPr txBox="1">
            <a:spLocks noChangeArrowheads="1"/>
          </p:cNvSpPr>
          <p:nvPr userDrawn="1"/>
        </p:nvSpPr>
        <p:spPr bwMode="auto">
          <a:xfrm>
            <a:off x="990600" y="45169"/>
            <a:ext cx="882912" cy="365999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800" b="1" dirty="0" smtClean="0">
                <a:solidFill>
                  <a:srgbClr val="FFFFFF"/>
                </a:solidFill>
              </a:rPr>
              <a:t>TOEIC</a:t>
            </a:r>
            <a:endParaRPr lang="en-US" sz="1800" b="1" dirty="0">
              <a:solidFill>
                <a:srgbClr val="FFFFFF"/>
              </a:solidFill>
            </a:endParaRPr>
          </a:p>
        </p:txBody>
      </p:sp>
      <p:sp>
        <p:nvSpPr>
          <p:cNvPr id="13" name="Rectangle 7"/>
          <p:cNvSpPr>
            <a:spLocks noChangeArrowheads="1"/>
          </p:cNvSpPr>
          <p:nvPr userDrawn="1"/>
        </p:nvSpPr>
        <p:spPr bwMode="auto">
          <a:xfrm>
            <a:off x="7055611" y="6588968"/>
            <a:ext cx="1702389" cy="169277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100" dirty="0">
                <a:solidFill>
                  <a:srgbClr val="FFFFFF"/>
                </a:solidFill>
              </a:rPr>
              <a:t>© </a:t>
            </a:r>
            <a:r>
              <a:rPr lang="en-US" sz="1100" dirty="0" smtClean="0">
                <a:solidFill>
                  <a:srgbClr val="FFFFFF"/>
                </a:solidFill>
              </a:rPr>
              <a:t>2015 albert-learning.com</a:t>
            </a:r>
            <a:endParaRPr lang="en-US" sz="1100" dirty="0">
              <a:solidFill>
                <a:srgbClr val="FFFFFF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7750" y="-347831"/>
            <a:ext cx="1152000" cy="1152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+mj-lt"/>
          <a:ea typeface="+mj-ea"/>
          <a:cs typeface="+mj-cs"/>
        </a:defRPr>
      </a:lvl1pPr>
      <a:lvl2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2pPr>
      <a:lvl3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3pPr>
      <a:lvl4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4pPr>
      <a:lvl5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5pPr>
      <a:lvl6pPr marL="25146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6pPr>
      <a:lvl7pPr marL="29718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7pPr>
      <a:lvl8pPr marL="34290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8pPr>
      <a:lvl9pPr marL="38862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9pPr>
    </p:titleStyle>
    <p:bodyStyle>
      <a:lvl1pPr marL="161925" indent="-161925" algn="l" defTabSz="457200" rtl="0" eaLnBrk="0" fontAlgn="base" hangingPunct="0">
        <a:spcBef>
          <a:spcPts val="400"/>
        </a:spcBef>
        <a:spcAft>
          <a:spcPct val="0"/>
        </a:spcAft>
        <a:buClr>
          <a:srgbClr val="7889FB"/>
        </a:buClr>
        <a:buSzPct val="110000"/>
        <a:buFont typeface="Wingdings" charset="2"/>
        <a:buChar char="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50482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400">
          <a:solidFill>
            <a:srgbClr val="000000"/>
          </a:solidFill>
          <a:latin typeface="+mn-lt"/>
          <a:cs typeface="+mn-cs"/>
        </a:defRPr>
      </a:lvl2pPr>
      <a:lvl3pPr marL="85407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•"/>
        <a:defRPr sz="1400">
          <a:solidFill>
            <a:srgbClr val="000000"/>
          </a:solidFill>
          <a:latin typeface="+mn-lt"/>
          <a:cs typeface="+mn-cs"/>
        </a:defRPr>
      </a:lvl3pPr>
      <a:lvl4pPr marL="1200150" indent="-173038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&gt;"/>
        <a:defRPr sz="1200">
          <a:solidFill>
            <a:srgbClr val="000000"/>
          </a:solidFill>
          <a:latin typeface="+mn-lt"/>
          <a:cs typeface="+mn-cs"/>
        </a:defRPr>
      </a:lvl4pPr>
      <a:lvl5pPr marL="1533525" indent="-161925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5pPr>
      <a:lvl6pPr marL="19907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6pPr>
      <a:lvl7pPr marL="24479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7pPr>
      <a:lvl8pPr marL="29051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8pPr>
      <a:lvl9pPr marL="33623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914400"/>
            <a:ext cx="9144000" cy="4876800"/>
          </a:xfrm>
        </p:spPr>
        <p:txBody>
          <a:bodyPr/>
          <a:lstStyle/>
          <a:p>
            <a:endParaRPr lang="en-US" dirty="0" smtClean="0"/>
          </a:p>
          <a:p>
            <a:r>
              <a:rPr lang="en-US" sz="4800" dirty="0" smtClean="0">
                <a:solidFill>
                  <a:schemeClr val="accent6">
                    <a:lumMod val="75000"/>
                  </a:schemeClr>
                </a:solidFill>
              </a:rPr>
              <a:t>TOEIC</a:t>
            </a:r>
          </a:p>
          <a:p>
            <a:endParaRPr lang="en-US" sz="4800" dirty="0" smtClean="0">
              <a:solidFill>
                <a:srgbClr val="FF3399"/>
              </a:solidFill>
            </a:endParaRPr>
          </a:p>
          <a:p>
            <a:r>
              <a:rPr lang="en-US" sz="4800" dirty="0" smtClean="0">
                <a:solidFill>
                  <a:srgbClr val="FF3399"/>
                </a:solidFill>
              </a:rPr>
              <a:t>ERROR RECOGNITION</a:t>
            </a:r>
          </a:p>
          <a:p>
            <a:endParaRPr lang="en-US" sz="48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n-US" sz="4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EXERCISE  29</a:t>
            </a:r>
            <a:endParaRPr lang="en-GB" sz="48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endParaRPr lang="en-GB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9. When the ball struck him </a:t>
            </a:r>
            <a:r>
              <a:rPr lang="en-US" b="1" u="sng" dirty="0" smtClean="0"/>
              <a:t>in the face</a:t>
            </a:r>
            <a:r>
              <a:rPr lang="en-US" dirty="0" smtClean="0"/>
              <a:t>, the player</a:t>
            </a:r>
            <a:r>
              <a:rPr lang="en-US" b="1" dirty="0" smtClean="0"/>
              <a:t> </a:t>
            </a:r>
            <a:r>
              <a:rPr lang="en-US" b="1" u="sng" dirty="0" smtClean="0"/>
              <a:t>was collapsed</a:t>
            </a:r>
            <a:r>
              <a:rPr lang="en-US" b="1" dirty="0" smtClean="0"/>
              <a:t> </a:t>
            </a:r>
            <a:r>
              <a:rPr lang="en-US" b="1" u="sng" dirty="0" smtClean="0"/>
              <a:t>but</a:t>
            </a:r>
            <a:r>
              <a:rPr lang="en-US" b="1" dirty="0" smtClean="0"/>
              <a:t> </a:t>
            </a:r>
            <a:r>
              <a:rPr lang="en-US" dirty="0" smtClean="0"/>
              <a:t>his teammates </a:t>
            </a:r>
            <a:r>
              <a:rPr lang="en-US" b="1" u="sng" dirty="0" smtClean="0"/>
              <a:t>carried on</a:t>
            </a:r>
            <a:r>
              <a:rPr lang="en-US" b="1" dirty="0" smtClean="0"/>
              <a:t> </a:t>
            </a:r>
            <a:r>
              <a:rPr lang="en-US" dirty="0" smtClean="0"/>
              <a:t>playing.</a:t>
            </a:r>
          </a:p>
          <a:p>
            <a:pPr>
              <a:buNone/>
            </a:pPr>
            <a:r>
              <a:rPr lang="en-US" dirty="0" smtClean="0"/>
              <a:t>    A. in the face  </a:t>
            </a:r>
            <a:br>
              <a:rPr lang="en-US" dirty="0" smtClean="0"/>
            </a:br>
            <a:r>
              <a:rPr lang="en-US" dirty="0" smtClean="0"/>
              <a:t> B. was collapsed  </a:t>
            </a:r>
            <a:br>
              <a:rPr lang="en-US" dirty="0" smtClean="0"/>
            </a:br>
            <a:r>
              <a:rPr lang="en-US" dirty="0" smtClean="0"/>
              <a:t> C. but  </a:t>
            </a:r>
            <a:br>
              <a:rPr lang="en-US" dirty="0" smtClean="0"/>
            </a:br>
            <a:r>
              <a:rPr lang="en-US" dirty="0" smtClean="0"/>
              <a:t> D. carried on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10. Nutritionists </a:t>
            </a:r>
            <a:r>
              <a:rPr lang="en-US" b="1" u="sng" dirty="0" smtClean="0"/>
              <a:t>recommend</a:t>
            </a:r>
            <a:r>
              <a:rPr lang="en-US" b="1" dirty="0" smtClean="0"/>
              <a:t> </a:t>
            </a:r>
            <a:r>
              <a:rPr lang="en-US" dirty="0" smtClean="0"/>
              <a:t>that foods</a:t>
            </a:r>
            <a:r>
              <a:rPr lang="en-US" b="1" dirty="0" smtClean="0"/>
              <a:t> </a:t>
            </a:r>
            <a:r>
              <a:rPr lang="en-US" b="1" u="sng" dirty="0" smtClean="0"/>
              <a:t>from each of</a:t>
            </a:r>
            <a:r>
              <a:rPr lang="en-US" dirty="0" smtClean="0"/>
              <a:t> the four basic groups be </a:t>
            </a:r>
            <a:r>
              <a:rPr lang="en-US" b="1" u="sng" dirty="0" smtClean="0"/>
              <a:t>eaten</a:t>
            </a:r>
            <a:r>
              <a:rPr lang="en-US" b="1" dirty="0" smtClean="0"/>
              <a:t> </a:t>
            </a:r>
            <a:r>
              <a:rPr lang="en-US" dirty="0" smtClean="0"/>
              <a:t>on a </a:t>
            </a:r>
            <a:r>
              <a:rPr lang="en-US" b="1" u="sng" dirty="0" smtClean="0"/>
              <a:t>regularly</a:t>
            </a:r>
            <a:r>
              <a:rPr lang="en-US" dirty="0" smtClean="0"/>
              <a:t> daily basis.</a:t>
            </a:r>
          </a:p>
          <a:p>
            <a:pPr>
              <a:buNone/>
            </a:pPr>
            <a:r>
              <a:rPr lang="en-US" dirty="0" smtClean="0"/>
              <a:t>    A. recommend  </a:t>
            </a:r>
            <a:br>
              <a:rPr lang="en-US" dirty="0" smtClean="0"/>
            </a:br>
            <a:r>
              <a:rPr lang="en-US" dirty="0" smtClean="0"/>
              <a:t> B. from each of  </a:t>
            </a:r>
            <a:br>
              <a:rPr lang="en-US" dirty="0" smtClean="0"/>
            </a:br>
            <a:r>
              <a:rPr lang="en-US" dirty="0" smtClean="0"/>
              <a:t> C. eaten  </a:t>
            </a:r>
            <a:br>
              <a:rPr lang="en-US" dirty="0" smtClean="0"/>
            </a:br>
            <a:r>
              <a:rPr lang="en-US" dirty="0" smtClean="0"/>
              <a:t> D. regularly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9. When the ball struck him </a:t>
            </a:r>
            <a:r>
              <a:rPr lang="en-US" b="1" u="sng" dirty="0" smtClean="0"/>
              <a:t>in the face</a:t>
            </a:r>
            <a:r>
              <a:rPr lang="en-US" dirty="0" smtClean="0"/>
              <a:t>, the player</a:t>
            </a:r>
            <a:r>
              <a:rPr lang="en-US" b="1" dirty="0" smtClean="0"/>
              <a:t> </a:t>
            </a:r>
            <a:r>
              <a:rPr lang="en-US" b="1" u="sng" dirty="0" smtClean="0"/>
              <a:t>was collapsed</a:t>
            </a:r>
            <a:r>
              <a:rPr lang="en-US" b="1" dirty="0" smtClean="0"/>
              <a:t> </a:t>
            </a:r>
            <a:r>
              <a:rPr lang="en-US" b="1" u="sng" dirty="0" smtClean="0"/>
              <a:t>but</a:t>
            </a:r>
            <a:r>
              <a:rPr lang="en-US" b="1" dirty="0" smtClean="0"/>
              <a:t> </a:t>
            </a:r>
            <a:r>
              <a:rPr lang="en-US" dirty="0" smtClean="0"/>
              <a:t>his teammates </a:t>
            </a:r>
            <a:r>
              <a:rPr lang="en-US" b="1" u="sng" dirty="0" smtClean="0"/>
              <a:t>carried on</a:t>
            </a:r>
            <a:r>
              <a:rPr lang="en-US" b="1" dirty="0" smtClean="0"/>
              <a:t> </a:t>
            </a:r>
            <a:r>
              <a:rPr lang="en-US" dirty="0" smtClean="0"/>
              <a:t>playing.</a:t>
            </a:r>
          </a:p>
          <a:p>
            <a:pPr>
              <a:buNone/>
            </a:pPr>
            <a:r>
              <a:rPr lang="en-US" dirty="0" smtClean="0"/>
              <a:t>    A. in the face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was collapsed  </a:t>
            </a:r>
            <a:br>
              <a:rPr lang="en-US" dirty="0" smtClean="0"/>
            </a:br>
            <a:r>
              <a:rPr lang="en-US" dirty="0" smtClean="0"/>
              <a:t> C. but  </a:t>
            </a:r>
            <a:br>
              <a:rPr lang="en-US" dirty="0" smtClean="0"/>
            </a:br>
            <a:r>
              <a:rPr lang="en-US" dirty="0" smtClean="0"/>
              <a:t> D. carried on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10. Nutritionists </a:t>
            </a:r>
            <a:r>
              <a:rPr lang="en-US" b="1" u="sng" dirty="0" smtClean="0"/>
              <a:t>recommend</a:t>
            </a:r>
            <a:r>
              <a:rPr lang="en-US" b="1" dirty="0" smtClean="0"/>
              <a:t> </a:t>
            </a:r>
            <a:r>
              <a:rPr lang="en-US" dirty="0" smtClean="0"/>
              <a:t>that foods</a:t>
            </a:r>
            <a:r>
              <a:rPr lang="en-US" b="1" dirty="0" smtClean="0"/>
              <a:t> </a:t>
            </a:r>
            <a:r>
              <a:rPr lang="en-US" b="1" u="sng" dirty="0" smtClean="0"/>
              <a:t>from each of</a:t>
            </a:r>
            <a:r>
              <a:rPr lang="en-US" dirty="0" smtClean="0"/>
              <a:t> the four basic groups be </a:t>
            </a:r>
            <a:r>
              <a:rPr lang="en-US" b="1" u="sng" dirty="0" smtClean="0"/>
              <a:t>eaten</a:t>
            </a:r>
            <a:r>
              <a:rPr lang="en-US" b="1" dirty="0" smtClean="0"/>
              <a:t> </a:t>
            </a:r>
            <a:r>
              <a:rPr lang="en-US" dirty="0" smtClean="0"/>
              <a:t>on a </a:t>
            </a:r>
            <a:r>
              <a:rPr lang="en-US" b="1" u="sng" dirty="0" smtClean="0"/>
              <a:t>regularly</a:t>
            </a:r>
            <a:r>
              <a:rPr lang="en-US" dirty="0" smtClean="0"/>
              <a:t> daily basis.</a:t>
            </a:r>
          </a:p>
          <a:p>
            <a:pPr>
              <a:buNone/>
            </a:pPr>
            <a:r>
              <a:rPr lang="en-US" dirty="0" smtClean="0"/>
              <a:t>    A. recommend  </a:t>
            </a:r>
            <a:br>
              <a:rPr lang="en-US" dirty="0" smtClean="0"/>
            </a:br>
            <a:r>
              <a:rPr lang="en-US" dirty="0" smtClean="0"/>
              <a:t> B. from each of  </a:t>
            </a:r>
            <a:br>
              <a:rPr lang="en-US" dirty="0" smtClean="0"/>
            </a:br>
            <a:r>
              <a:rPr lang="en-US" dirty="0" smtClean="0"/>
              <a:t> C. eaten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regularly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11. Psychologists at the University of Kansas </a:t>
            </a:r>
            <a:r>
              <a:rPr lang="en-US" b="1" u="sng" dirty="0" smtClean="0"/>
              <a:t>has studied</a:t>
            </a:r>
            <a:r>
              <a:rPr lang="en-US" b="1" dirty="0" smtClean="0"/>
              <a:t> </a:t>
            </a:r>
            <a:r>
              <a:rPr lang="en-US" dirty="0" smtClean="0"/>
              <a:t>the</a:t>
            </a:r>
            <a:r>
              <a:rPr lang="en-US" b="1" dirty="0" smtClean="0"/>
              <a:t> </a:t>
            </a:r>
            <a:r>
              <a:rPr lang="en-US" b="1" u="sng" dirty="0" smtClean="0"/>
              <a:t>effects</a:t>
            </a:r>
            <a:r>
              <a:rPr lang="en-US" b="1" dirty="0" smtClean="0"/>
              <a:t> </a:t>
            </a:r>
            <a:r>
              <a:rPr lang="en-US" dirty="0" smtClean="0"/>
              <a:t>of the</a:t>
            </a:r>
            <a:r>
              <a:rPr lang="en-US" b="1" dirty="0" smtClean="0"/>
              <a:t> </a:t>
            </a:r>
            <a:r>
              <a:rPr lang="en-US" b="1" u="sng" dirty="0" smtClean="0"/>
              <a:t>color</a:t>
            </a:r>
            <a:r>
              <a:rPr lang="en-US" b="1" dirty="0" smtClean="0"/>
              <a:t> </a:t>
            </a:r>
            <a:r>
              <a:rPr lang="en-US" dirty="0" smtClean="0"/>
              <a:t>of a room</a:t>
            </a:r>
            <a:r>
              <a:rPr lang="en-US" b="1" dirty="0" smtClean="0"/>
              <a:t> </a:t>
            </a:r>
            <a:r>
              <a:rPr lang="en-US" b="1" u="sng" dirty="0" smtClean="0"/>
              <a:t>on people's</a:t>
            </a:r>
            <a:r>
              <a:rPr lang="en-US" dirty="0" smtClean="0"/>
              <a:t> behavior.</a:t>
            </a:r>
          </a:p>
          <a:p>
            <a:pPr>
              <a:buNone/>
            </a:pPr>
            <a:r>
              <a:rPr lang="en-US" dirty="0" smtClean="0"/>
              <a:t>    A. has studied  </a:t>
            </a:r>
            <a:br>
              <a:rPr lang="en-US" dirty="0" smtClean="0"/>
            </a:br>
            <a:r>
              <a:rPr lang="en-US" dirty="0" smtClean="0"/>
              <a:t> B. effects  </a:t>
            </a:r>
            <a:br>
              <a:rPr lang="en-US" dirty="0" smtClean="0"/>
            </a:br>
            <a:r>
              <a:rPr lang="en-US" dirty="0" smtClean="0"/>
              <a:t> C. color  </a:t>
            </a:r>
            <a:br>
              <a:rPr lang="en-US" dirty="0" smtClean="0"/>
            </a:br>
            <a:r>
              <a:rPr lang="en-US" dirty="0" smtClean="0"/>
              <a:t> D. on people's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12. Each of the Intelsat satellites </a:t>
            </a:r>
            <a:r>
              <a:rPr lang="en-US" b="1" u="sng" dirty="0" smtClean="0"/>
              <a:t>remain</a:t>
            </a:r>
            <a:r>
              <a:rPr lang="en-US" b="1" dirty="0" smtClean="0"/>
              <a:t> </a:t>
            </a:r>
            <a:r>
              <a:rPr lang="en-US" dirty="0" smtClean="0"/>
              <a:t>in a</a:t>
            </a:r>
            <a:r>
              <a:rPr lang="en-US" b="1" dirty="0" smtClean="0"/>
              <a:t> </a:t>
            </a:r>
            <a:r>
              <a:rPr lang="en-US" b="1" u="sng" dirty="0" smtClean="0"/>
              <a:t>fixed</a:t>
            </a:r>
            <a:r>
              <a:rPr lang="en-US" b="1" dirty="0" smtClean="0"/>
              <a:t> </a:t>
            </a:r>
            <a:r>
              <a:rPr lang="en-US" dirty="0" smtClean="0"/>
              <a:t>position from which they relay radio signals to </a:t>
            </a:r>
            <a:r>
              <a:rPr lang="en-US" b="1" u="sng" dirty="0" smtClean="0"/>
              <a:t>more than</a:t>
            </a:r>
            <a:r>
              <a:rPr lang="en-US" b="1" dirty="0" smtClean="0"/>
              <a:t> </a:t>
            </a:r>
            <a:r>
              <a:rPr lang="en-US" dirty="0" smtClean="0"/>
              <a:t>seventy</a:t>
            </a:r>
            <a:r>
              <a:rPr lang="en-US" b="1" dirty="0" smtClean="0"/>
              <a:t> </a:t>
            </a:r>
            <a:r>
              <a:rPr lang="en-US" b="1" u="sng" dirty="0" smtClean="0"/>
              <a:t>earth stations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 A</a:t>
            </a:r>
            <a:r>
              <a:rPr lang="en-US" b="1" dirty="0" smtClean="0"/>
              <a:t>. </a:t>
            </a:r>
            <a:r>
              <a:rPr lang="en-US" dirty="0" smtClean="0"/>
              <a:t>remain  </a:t>
            </a:r>
            <a:br>
              <a:rPr lang="en-US" dirty="0" smtClean="0"/>
            </a:br>
            <a:r>
              <a:rPr lang="en-US" dirty="0" smtClean="0"/>
              <a:t> B. fixed  </a:t>
            </a:r>
            <a:br>
              <a:rPr lang="en-US" dirty="0" smtClean="0"/>
            </a:br>
            <a:r>
              <a:rPr lang="en-US" dirty="0" smtClean="0"/>
              <a:t> C. more than  </a:t>
            </a:r>
            <a:br>
              <a:rPr lang="en-US" dirty="0" smtClean="0"/>
            </a:br>
            <a:r>
              <a:rPr lang="en-US" dirty="0" smtClean="0"/>
              <a:t> D. earth stations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11. Psychologists at the University of Kansas </a:t>
            </a:r>
            <a:r>
              <a:rPr lang="en-US" b="1" u="sng" dirty="0" smtClean="0"/>
              <a:t>has studied</a:t>
            </a:r>
            <a:r>
              <a:rPr lang="en-US" b="1" dirty="0" smtClean="0"/>
              <a:t> </a:t>
            </a:r>
            <a:r>
              <a:rPr lang="en-US" dirty="0" smtClean="0"/>
              <a:t>the</a:t>
            </a:r>
            <a:r>
              <a:rPr lang="en-US" b="1" dirty="0" smtClean="0"/>
              <a:t> </a:t>
            </a:r>
            <a:r>
              <a:rPr lang="en-US" b="1" u="sng" dirty="0" smtClean="0"/>
              <a:t>effects</a:t>
            </a:r>
            <a:r>
              <a:rPr lang="en-US" b="1" dirty="0" smtClean="0"/>
              <a:t> </a:t>
            </a:r>
            <a:r>
              <a:rPr lang="en-US" dirty="0" smtClean="0"/>
              <a:t>of the</a:t>
            </a:r>
            <a:r>
              <a:rPr lang="en-US" b="1" dirty="0" smtClean="0"/>
              <a:t> </a:t>
            </a:r>
            <a:r>
              <a:rPr lang="en-US" b="1" u="sng" dirty="0" smtClean="0"/>
              <a:t>color</a:t>
            </a:r>
            <a:r>
              <a:rPr lang="en-US" b="1" dirty="0" smtClean="0"/>
              <a:t> </a:t>
            </a:r>
            <a:r>
              <a:rPr lang="en-US" dirty="0" smtClean="0"/>
              <a:t>of a room</a:t>
            </a:r>
            <a:r>
              <a:rPr lang="en-US" b="1" dirty="0" smtClean="0"/>
              <a:t> </a:t>
            </a:r>
            <a:r>
              <a:rPr lang="en-US" b="1" u="sng" dirty="0" smtClean="0"/>
              <a:t>on people's</a:t>
            </a:r>
            <a:r>
              <a:rPr lang="en-US" dirty="0" smtClean="0"/>
              <a:t> behavior.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A. </a:t>
            </a:r>
            <a:r>
              <a:rPr lang="en-US" dirty="0" smtClean="0"/>
              <a:t>has studied  </a:t>
            </a:r>
            <a:br>
              <a:rPr lang="en-US" dirty="0" smtClean="0"/>
            </a:br>
            <a:r>
              <a:rPr lang="en-US" dirty="0" smtClean="0"/>
              <a:t> B. effects  </a:t>
            </a:r>
            <a:br>
              <a:rPr lang="en-US" dirty="0" smtClean="0"/>
            </a:br>
            <a:r>
              <a:rPr lang="en-US" dirty="0" smtClean="0"/>
              <a:t> C. color  </a:t>
            </a:r>
            <a:br>
              <a:rPr lang="en-US" dirty="0" smtClean="0"/>
            </a:br>
            <a:r>
              <a:rPr lang="en-US" dirty="0" smtClean="0"/>
              <a:t> D. on people's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12. Each of the Intelsat satellites </a:t>
            </a:r>
            <a:r>
              <a:rPr lang="en-US" b="1" u="sng" dirty="0" smtClean="0"/>
              <a:t>remain</a:t>
            </a:r>
            <a:r>
              <a:rPr lang="en-US" b="1" dirty="0" smtClean="0"/>
              <a:t> </a:t>
            </a:r>
            <a:r>
              <a:rPr lang="en-US" dirty="0" smtClean="0"/>
              <a:t>in a</a:t>
            </a:r>
            <a:r>
              <a:rPr lang="en-US" b="1" dirty="0" smtClean="0"/>
              <a:t> </a:t>
            </a:r>
            <a:r>
              <a:rPr lang="en-US" b="1" u="sng" dirty="0" smtClean="0"/>
              <a:t>fixed</a:t>
            </a:r>
            <a:r>
              <a:rPr lang="en-US" b="1" dirty="0" smtClean="0"/>
              <a:t> </a:t>
            </a:r>
            <a:r>
              <a:rPr lang="en-US" dirty="0" smtClean="0"/>
              <a:t>position from which they relay radio signals to </a:t>
            </a:r>
            <a:r>
              <a:rPr lang="en-US" b="1" u="sng" dirty="0" smtClean="0"/>
              <a:t>more than</a:t>
            </a:r>
            <a:r>
              <a:rPr lang="en-US" b="1" dirty="0" smtClean="0"/>
              <a:t> </a:t>
            </a:r>
            <a:r>
              <a:rPr lang="en-US" dirty="0" smtClean="0"/>
              <a:t>seventy</a:t>
            </a:r>
            <a:r>
              <a:rPr lang="en-US" b="1" dirty="0" smtClean="0"/>
              <a:t> </a:t>
            </a:r>
            <a:r>
              <a:rPr lang="en-US" b="1" u="sng" dirty="0" smtClean="0"/>
              <a:t>earth stations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b="1" dirty="0" smtClean="0"/>
              <a:t>A. </a:t>
            </a:r>
            <a:r>
              <a:rPr lang="en-US" dirty="0" smtClean="0"/>
              <a:t>remain  </a:t>
            </a:r>
            <a:br>
              <a:rPr lang="en-US" dirty="0" smtClean="0"/>
            </a:br>
            <a:r>
              <a:rPr lang="en-US" dirty="0" smtClean="0"/>
              <a:t> B. fixed  </a:t>
            </a:r>
            <a:br>
              <a:rPr lang="en-US" dirty="0" smtClean="0"/>
            </a:br>
            <a:r>
              <a:rPr lang="en-US" dirty="0" smtClean="0"/>
              <a:t> C. more than  </a:t>
            </a:r>
            <a:br>
              <a:rPr lang="en-US" dirty="0" smtClean="0"/>
            </a:br>
            <a:r>
              <a:rPr lang="en-US" dirty="0" smtClean="0"/>
              <a:t> D. earth stations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13.</a:t>
            </a:r>
            <a:r>
              <a:rPr lang="en-US" b="1" dirty="0" smtClean="0"/>
              <a:t> </a:t>
            </a:r>
            <a:r>
              <a:rPr lang="en-US" b="1" u="sng" dirty="0" smtClean="0"/>
              <a:t>Whereas</a:t>
            </a:r>
            <a:r>
              <a:rPr lang="en-US" b="1" dirty="0" smtClean="0"/>
              <a:t> </a:t>
            </a:r>
            <a:r>
              <a:rPr lang="en-US" dirty="0" smtClean="0"/>
              <a:t>Earth</a:t>
            </a:r>
            <a:r>
              <a:rPr lang="en-US" b="1" dirty="0" smtClean="0"/>
              <a:t> </a:t>
            </a:r>
            <a:r>
              <a:rPr lang="en-US" b="1" u="sng" dirty="0" smtClean="0"/>
              <a:t>has</a:t>
            </a:r>
            <a:r>
              <a:rPr lang="en-US" b="1" dirty="0" smtClean="0"/>
              <a:t> </a:t>
            </a:r>
            <a:r>
              <a:rPr lang="en-US" dirty="0" smtClean="0"/>
              <a:t>one moon, the planet</a:t>
            </a:r>
            <a:r>
              <a:rPr lang="en-US" b="1" dirty="0" smtClean="0"/>
              <a:t> </a:t>
            </a:r>
            <a:r>
              <a:rPr lang="en-US" b="1" u="sng" dirty="0" smtClean="0"/>
              <a:t>call</a:t>
            </a:r>
            <a:r>
              <a:rPr lang="en-US" dirty="0" smtClean="0"/>
              <a:t> Mars has two small </a:t>
            </a:r>
            <a:r>
              <a:rPr lang="en-US" b="1" u="sng" dirty="0" smtClean="0"/>
              <a:t>ones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Whereas  </a:t>
            </a:r>
            <a:br>
              <a:rPr lang="en-US" dirty="0" smtClean="0"/>
            </a:br>
            <a:r>
              <a:rPr lang="en-US" dirty="0" smtClean="0"/>
              <a:t> B. has  </a:t>
            </a:r>
            <a:br>
              <a:rPr lang="en-US" dirty="0" smtClean="0"/>
            </a:br>
            <a:r>
              <a:rPr lang="en-US" dirty="0" smtClean="0"/>
              <a:t> C. call  </a:t>
            </a:r>
            <a:br>
              <a:rPr lang="en-US" dirty="0" smtClean="0"/>
            </a:br>
            <a:r>
              <a:rPr lang="en-US" dirty="0" smtClean="0"/>
              <a:t> D. ones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14. The prices of homes </a:t>
            </a:r>
            <a:r>
              <a:rPr lang="en-US" b="1" u="sng" dirty="0" smtClean="0"/>
              <a:t>are</a:t>
            </a:r>
            <a:r>
              <a:rPr lang="en-US" b="1" dirty="0" smtClean="0"/>
              <a:t> </a:t>
            </a:r>
            <a:r>
              <a:rPr lang="en-US" b="1" u="sng" dirty="0" smtClean="0"/>
              <a:t>as</a:t>
            </a:r>
            <a:r>
              <a:rPr lang="en-US" b="1" dirty="0" smtClean="0"/>
              <a:t> </a:t>
            </a:r>
            <a:r>
              <a:rPr lang="en-US" dirty="0" smtClean="0"/>
              <a:t>high in urban areas that</a:t>
            </a:r>
            <a:r>
              <a:rPr lang="en-US" b="1" dirty="0" smtClean="0"/>
              <a:t> </a:t>
            </a:r>
            <a:r>
              <a:rPr lang="en-US" b="1" u="sng" dirty="0" smtClean="0"/>
              <a:t>most</a:t>
            </a:r>
            <a:r>
              <a:rPr lang="en-US" b="1" dirty="0" smtClean="0"/>
              <a:t> </a:t>
            </a:r>
            <a:r>
              <a:rPr lang="en-US" dirty="0" smtClean="0"/>
              <a:t>young people cannot afford to buy </a:t>
            </a:r>
            <a:r>
              <a:rPr lang="en-US" b="1" u="sng" dirty="0" smtClean="0"/>
              <a:t>them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 A. are  </a:t>
            </a:r>
            <a:br>
              <a:rPr lang="en-US" dirty="0" smtClean="0"/>
            </a:br>
            <a:r>
              <a:rPr lang="en-US" dirty="0" smtClean="0"/>
              <a:t> B. as  </a:t>
            </a:r>
            <a:br>
              <a:rPr lang="en-US" dirty="0" smtClean="0"/>
            </a:br>
            <a:r>
              <a:rPr lang="en-US" dirty="0" smtClean="0"/>
              <a:t> C. most  </a:t>
            </a:r>
            <a:br>
              <a:rPr lang="en-US" dirty="0" smtClean="0"/>
            </a:br>
            <a:r>
              <a:rPr lang="en-US" dirty="0" smtClean="0"/>
              <a:t> D. them 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13.</a:t>
            </a:r>
            <a:r>
              <a:rPr lang="en-US" b="1" dirty="0" smtClean="0"/>
              <a:t> </a:t>
            </a:r>
            <a:r>
              <a:rPr lang="en-US" b="1" u="sng" dirty="0" smtClean="0"/>
              <a:t>Whereas</a:t>
            </a:r>
            <a:r>
              <a:rPr lang="en-US" b="1" dirty="0" smtClean="0"/>
              <a:t> </a:t>
            </a:r>
            <a:r>
              <a:rPr lang="en-US" dirty="0" smtClean="0"/>
              <a:t>Earth</a:t>
            </a:r>
            <a:r>
              <a:rPr lang="en-US" b="1" dirty="0" smtClean="0"/>
              <a:t> </a:t>
            </a:r>
            <a:r>
              <a:rPr lang="en-US" b="1" u="sng" dirty="0" smtClean="0"/>
              <a:t>has</a:t>
            </a:r>
            <a:r>
              <a:rPr lang="en-US" b="1" dirty="0" smtClean="0"/>
              <a:t> </a:t>
            </a:r>
            <a:r>
              <a:rPr lang="en-US" dirty="0" smtClean="0"/>
              <a:t>one moon, the planet</a:t>
            </a:r>
            <a:r>
              <a:rPr lang="en-US" b="1" dirty="0" smtClean="0"/>
              <a:t> </a:t>
            </a:r>
            <a:r>
              <a:rPr lang="en-US" b="1" u="sng" dirty="0" smtClean="0"/>
              <a:t>call</a:t>
            </a:r>
            <a:r>
              <a:rPr lang="en-US" dirty="0" smtClean="0"/>
              <a:t> Mars has two small </a:t>
            </a:r>
            <a:r>
              <a:rPr lang="en-US" b="1" u="sng" dirty="0" smtClean="0"/>
              <a:t>ones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Whereas  </a:t>
            </a:r>
            <a:br>
              <a:rPr lang="en-US" dirty="0" smtClean="0"/>
            </a:br>
            <a:r>
              <a:rPr lang="en-US" dirty="0" smtClean="0"/>
              <a:t> B. has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call  </a:t>
            </a:r>
            <a:br>
              <a:rPr lang="en-US" dirty="0" smtClean="0"/>
            </a:br>
            <a:r>
              <a:rPr lang="en-US" dirty="0" smtClean="0"/>
              <a:t> D. ones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14. The prices of homes </a:t>
            </a:r>
            <a:r>
              <a:rPr lang="en-US" b="1" u="sng" dirty="0" smtClean="0"/>
              <a:t>are</a:t>
            </a:r>
            <a:r>
              <a:rPr lang="en-US" b="1" dirty="0" smtClean="0"/>
              <a:t> </a:t>
            </a:r>
            <a:r>
              <a:rPr lang="en-US" b="1" u="sng" dirty="0" smtClean="0"/>
              <a:t>as</a:t>
            </a:r>
            <a:r>
              <a:rPr lang="en-US" b="1" dirty="0" smtClean="0"/>
              <a:t> </a:t>
            </a:r>
            <a:r>
              <a:rPr lang="en-US" dirty="0" smtClean="0"/>
              <a:t>high in urban areas that</a:t>
            </a:r>
            <a:r>
              <a:rPr lang="en-US" b="1" dirty="0" smtClean="0"/>
              <a:t> </a:t>
            </a:r>
            <a:r>
              <a:rPr lang="en-US" b="1" u="sng" dirty="0" smtClean="0"/>
              <a:t>most</a:t>
            </a:r>
            <a:r>
              <a:rPr lang="en-US" b="1" dirty="0" smtClean="0"/>
              <a:t> </a:t>
            </a:r>
            <a:r>
              <a:rPr lang="en-US" dirty="0" smtClean="0"/>
              <a:t>young people cannot afford to buy </a:t>
            </a:r>
            <a:r>
              <a:rPr lang="en-US" b="1" u="sng" dirty="0" smtClean="0"/>
              <a:t>them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 A. are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as  </a:t>
            </a:r>
            <a:br>
              <a:rPr lang="en-US" dirty="0" smtClean="0"/>
            </a:br>
            <a:r>
              <a:rPr lang="en-US" dirty="0" smtClean="0"/>
              <a:t> C. most  </a:t>
            </a:r>
            <a:br>
              <a:rPr lang="en-US" dirty="0" smtClean="0"/>
            </a:br>
            <a:r>
              <a:rPr lang="en-US" dirty="0" smtClean="0"/>
              <a:t> D. them 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15. She</a:t>
            </a:r>
            <a:r>
              <a:rPr lang="en-US" b="1" dirty="0" smtClean="0"/>
              <a:t> </a:t>
            </a:r>
            <a:r>
              <a:rPr lang="en-US" b="1" u="sng" dirty="0" smtClean="0"/>
              <a:t>has</a:t>
            </a:r>
            <a:r>
              <a:rPr lang="en-US" b="1" dirty="0" smtClean="0"/>
              <a:t> </a:t>
            </a:r>
            <a:r>
              <a:rPr lang="en-US" dirty="0" smtClean="0"/>
              <a:t>decided to take</a:t>
            </a:r>
            <a:r>
              <a:rPr lang="en-US" b="1" dirty="0" smtClean="0"/>
              <a:t> </a:t>
            </a:r>
            <a:r>
              <a:rPr lang="en-US" b="1" u="sng" dirty="0" smtClean="0"/>
              <a:t>a same</a:t>
            </a:r>
            <a:r>
              <a:rPr lang="en-US" b="1" dirty="0" smtClean="0"/>
              <a:t> </a:t>
            </a:r>
            <a:r>
              <a:rPr lang="en-US" dirty="0" smtClean="0"/>
              <a:t>classes as you </a:t>
            </a:r>
            <a:r>
              <a:rPr lang="en-US" b="1" u="sng" dirty="0" smtClean="0"/>
              <a:t>next</a:t>
            </a:r>
            <a:r>
              <a:rPr lang="en-US" b="1" dirty="0" smtClean="0"/>
              <a:t>, </a:t>
            </a:r>
            <a:r>
              <a:rPr lang="en-US" dirty="0" smtClean="0"/>
              <a:t>semester</a:t>
            </a:r>
            <a:r>
              <a:rPr lang="en-US" b="1" dirty="0" smtClean="0"/>
              <a:t> </a:t>
            </a:r>
            <a:r>
              <a:rPr lang="en-US" b="1" u="sng" dirty="0" smtClean="0"/>
              <a:t>hoping</a:t>
            </a:r>
            <a:r>
              <a:rPr lang="en-US" b="1" dirty="0" smtClean="0"/>
              <a:t> </a:t>
            </a:r>
            <a:r>
              <a:rPr lang="en-US" dirty="0" smtClean="0"/>
              <a:t>you will help her.</a:t>
            </a:r>
          </a:p>
          <a:p>
            <a:pPr>
              <a:buNone/>
            </a:pPr>
            <a:r>
              <a:rPr lang="en-US" dirty="0" smtClean="0"/>
              <a:t>    A. has  </a:t>
            </a:r>
            <a:br>
              <a:rPr lang="en-US" dirty="0" smtClean="0"/>
            </a:br>
            <a:r>
              <a:rPr lang="en-US" dirty="0" smtClean="0"/>
              <a:t> B</a:t>
            </a:r>
            <a:r>
              <a:rPr lang="en-US" b="1" dirty="0" smtClean="0"/>
              <a:t>. </a:t>
            </a:r>
            <a:r>
              <a:rPr lang="en-US" dirty="0" smtClean="0"/>
              <a:t>a same  </a:t>
            </a:r>
            <a:br>
              <a:rPr lang="en-US" dirty="0" smtClean="0"/>
            </a:br>
            <a:r>
              <a:rPr lang="en-US" dirty="0" smtClean="0"/>
              <a:t> C. next  </a:t>
            </a:r>
            <a:br>
              <a:rPr lang="en-US" dirty="0" smtClean="0"/>
            </a:br>
            <a:r>
              <a:rPr lang="en-US" dirty="0" smtClean="0"/>
              <a:t> D. hoping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16. </a:t>
            </a:r>
            <a:r>
              <a:rPr lang="en-US" b="1" u="sng" dirty="0" smtClean="0"/>
              <a:t>In England</a:t>
            </a:r>
            <a:r>
              <a:rPr lang="en-US" b="1" dirty="0" smtClean="0"/>
              <a:t> </a:t>
            </a:r>
            <a:r>
              <a:rPr lang="en-US" b="1" u="sng" dirty="0" smtClean="0"/>
              <a:t>as early as</a:t>
            </a:r>
            <a:r>
              <a:rPr lang="en-US" b="1" dirty="0" smtClean="0"/>
              <a:t> </a:t>
            </a:r>
            <a:r>
              <a:rPr lang="en-US" dirty="0" smtClean="0"/>
              <a:t>the</a:t>
            </a:r>
            <a:r>
              <a:rPr lang="en-US" b="1" dirty="0" smtClean="0"/>
              <a:t> </a:t>
            </a:r>
            <a:r>
              <a:rPr lang="en-US" b="1" u="sng" dirty="0" smtClean="0"/>
              <a:t>twelfth century</a:t>
            </a:r>
            <a:r>
              <a:rPr lang="en-US" dirty="0" smtClean="0"/>
              <a:t>, young boys enjoyed </a:t>
            </a:r>
            <a:r>
              <a:rPr lang="en-US" b="1" u="sng" dirty="0" smtClean="0"/>
              <a:t>to play</a:t>
            </a:r>
            <a:r>
              <a:rPr lang="en-US" dirty="0" smtClean="0"/>
              <a:t> football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In England  </a:t>
            </a:r>
            <a:br>
              <a:rPr lang="en-US" dirty="0" smtClean="0"/>
            </a:br>
            <a:r>
              <a:rPr lang="en-US" dirty="0" smtClean="0"/>
              <a:t> B. as early as  </a:t>
            </a:r>
            <a:br>
              <a:rPr lang="en-US" dirty="0" smtClean="0"/>
            </a:br>
            <a:r>
              <a:rPr lang="en-US" dirty="0" smtClean="0"/>
              <a:t> C. twelfth century  </a:t>
            </a:r>
            <a:br>
              <a:rPr lang="en-US" dirty="0" smtClean="0"/>
            </a:br>
            <a:r>
              <a:rPr lang="en-US" dirty="0" smtClean="0"/>
              <a:t> D</a:t>
            </a:r>
            <a:r>
              <a:rPr lang="en-US" b="1" dirty="0" smtClean="0"/>
              <a:t>. </a:t>
            </a:r>
            <a:r>
              <a:rPr lang="en-US" dirty="0" smtClean="0"/>
              <a:t>to play  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15. She</a:t>
            </a:r>
            <a:r>
              <a:rPr lang="en-US" b="1" dirty="0" smtClean="0"/>
              <a:t> </a:t>
            </a:r>
            <a:r>
              <a:rPr lang="en-US" b="1" u="sng" dirty="0" smtClean="0"/>
              <a:t>has</a:t>
            </a:r>
            <a:r>
              <a:rPr lang="en-US" b="1" dirty="0" smtClean="0"/>
              <a:t> </a:t>
            </a:r>
            <a:r>
              <a:rPr lang="en-US" dirty="0" smtClean="0"/>
              <a:t>decided to take</a:t>
            </a:r>
            <a:r>
              <a:rPr lang="en-US" b="1" dirty="0" smtClean="0"/>
              <a:t> </a:t>
            </a:r>
            <a:r>
              <a:rPr lang="en-US" b="1" u="sng" dirty="0" smtClean="0"/>
              <a:t>a same</a:t>
            </a:r>
            <a:r>
              <a:rPr lang="en-US" b="1" dirty="0" smtClean="0"/>
              <a:t> </a:t>
            </a:r>
            <a:r>
              <a:rPr lang="en-US" dirty="0" smtClean="0"/>
              <a:t>classes as you </a:t>
            </a:r>
            <a:r>
              <a:rPr lang="en-US" b="1" u="sng" dirty="0" smtClean="0"/>
              <a:t>next</a:t>
            </a:r>
            <a:r>
              <a:rPr lang="en-US" b="1" dirty="0" smtClean="0"/>
              <a:t>, </a:t>
            </a:r>
            <a:r>
              <a:rPr lang="en-US" dirty="0" smtClean="0"/>
              <a:t>semester</a:t>
            </a:r>
            <a:r>
              <a:rPr lang="en-US" b="1" dirty="0" smtClean="0"/>
              <a:t> </a:t>
            </a:r>
            <a:r>
              <a:rPr lang="en-US" b="1" u="sng" dirty="0" smtClean="0"/>
              <a:t>hoping</a:t>
            </a:r>
            <a:r>
              <a:rPr lang="en-US" b="1" dirty="0" smtClean="0"/>
              <a:t> </a:t>
            </a:r>
            <a:r>
              <a:rPr lang="en-US" dirty="0" smtClean="0"/>
              <a:t>you will help her.</a:t>
            </a:r>
          </a:p>
          <a:p>
            <a:pPr>
              <a:buNone/>
            </a:pPr>
            <a:r>
              <a:rPr lang="en-US" dirty="0" smtClean="0"/>
              <a:t>    A. has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B. </a:t>
            </a:r>
            <a:r>
              <a:rPr lang="en-US" dirty="0" smtClean="0"/>
              <a:t>a same  </a:t>
            </a:r>
            <a:br>
              <a:rPr lang="en-US" dirty="0" smtClean="0"/>
            </a:br>
            <a:r>
              <a:rPr lang="en-US" dirty="0" smtClean="0"/>
              <a:t> C. next  </a:t>
            </a:r>
            <a:br>
              <a:rPr lang="en-US" dirty="0" smtClean="0"/>
            </a:br>
            <a:r>
              <a:rPr lang="en-US" dirty="0" smtClean="0"/>
              <a:t> D. hoping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16. </a:t>
            </a:r>
            <a:r>
              <a:rPr lang="en-US" b="1" u="sng" dirty="0" smtClean="0"/>
              <a:t>In England</a:t>
            </a:r>
            <a:r>
              <a:rPr lang="en-US" b="1" dirty="0" smtClean="0"/>
              <a:t> </a:t>
            </a:r>
            <a:r>
              <a:rPr lang="en-US" b="1" u="sng" dirty="0" smtClean="0"/>
              <a:t>as early as</a:t>
            </a:r>
            <a:r>
              <a:rPr lang="en-US" b="1" dirty="0" smtClean="0"/>
              <a:t> </a:t>
            </a:r>
            <a:r>
              <a:rPr lang="en-US" dirty="0" smtClean="0"/>
              <a:t>the</a:t>
            </a:r>
            <a:r>
              <a:rPr lang="en-US" b="1" dirty="0" smtClean="0"/>
              <a:t> </a:t>
            </a:r>
            <a:r>
              <a:rPr lang="en-US" b="1" u="sng" dirty="0" smtClean="0"/>
              <a:t>twelfth century</a:t>
            </a:r>
            <a:r>
              <a:rPr lang="en-US" dirty="0" smtClean="0"/>
              <a:t>, young boys enjoyed </a:t>
            </a:r>
            <a:r>
              <a:rPr lang="en-US" b="1" u="sng" dirty="0" smtClean="0"/>
              <a:t>to play</a:t>
            </a:r>
            <a:r>
              <a:rPr lang="en-US" dirty="0" smtClean="0"/>
              <a:t> football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In England  </a:t>
            </a:r>
            <a:br>
              <a:rPr lang="en-US" dirty="0" smtClean="0"/>
            </a:br>
            <a:r>
              <a:rPr lang="en-US" dirty="0" smtClean="0"/>
              <a:t> B. as early as  </a:t>
            </a:r>
            <a:br>
              <a:rPr lang="en-US" dirty="0" smtClean="0"/>
            </a:br>
            <a:r>
              <a:rPr lang="en-US" dirty="0" smtClean="0"/>
              <a:t> C. twelfth century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D. </a:t>
            </a:r>
            <a:r>
              <a:rPr lang="en-US" dirty="0" smtClean="0"/>
              <a:t>to play  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17. Nancy said </a:t>
            </a:r>
            <a:r>
              <a:rPr lang="en-US" b="1" u="sng" dirty="0" smtClean="0"/>
              <a:t>that</a:t>
            </a:r>
            <a:r>
              <a:rPr lang="en-US" b="1" dirty="0" smtClean="0"/>
              <a:t> </a:t>
            </a:r>
            <a:r>
              <a:rPr lang="en-US" dirty="0" smtClean="0"/>
              <a:t>she</a:t>
            </a:r>
            <a:r>
              <a:rPr lang="en-US" b="1" dirty="0" smtClean="0"/>
              <a:t> </a:t>
            </a:r>
            <a:r>
              <a:rPr lang="en-US" b="1" u="sng" dirty="0" smtClean="0"/>
              <a:t>went</a:t>
            </a:r>
            <a:r>
              <a:rPr lang="en-US" b="1" dirty="0" smtClean="0"/>
              <a:t> </a:t>
            </a:r>
            <a:r>
              <a:rPr lang="en-US" b="1" u="sng" dirty="0" smtClean="0"/>
              <a:t>to</a:t>
            </a:r>
            <a:r>
              <a:rPr lang="en-US" b="1" dirty="0" smtClean="0"/>
              <a:t> </a:t>
            </a:r>
            <a:r>
              <a:rPr lang="en-US" dirty="0" smtClean="0"/>
              <a:t>the supermarket</a:t>
            </a:r>
            <a:r>
              <a:rPr lang="en-US" b="1" dirty="0" smtClean="0"/>
              <a:t> </a:t>
            </a:r>
            <a:r>
              <a:rPr lang="en-US" b="1" u="sng" dirty="0" smtClean="0"/>
              <a:t>before coming</a:t>
            </a:r>
            <a:r>
              <a:rPr lang="en-US" b="1" dirty="0" smtClean="0"/>
              <a:t> </a:t>
            </a:r>
            <a:r>
              <a:rPr lang="en-US" dirty="0" smtClean="0"/>
              <a:t>home.</a:t>
            </a:r>
          </a:p>
          <a:p>
            <a:pPr>
              <a:buNone/>
            </a:pPr>
            <a:r>
              <a:rPr lang="en-US" dirty="0" smtClean="0"/>
              <a:t>    A. that  </a:t>
            </a:r>
            <a:br>
              <a:rPr lang="en-US" dirty="0" smtClean="0"/>
            </a:br>
            <a:r>
              <a:rPr lang="en-US" dirty="0" smtClean="0"/>
              <a:t> B. went  </a:t>
            </a:r>
            <a:br>
              <a:rPr lang="en-US" dirty="0" smtClean="0"/>
            </a:br>
            <a:r>
              <a:rPr lang="en-US" dirty="0" smtClean="0"/>
              <a:t> C. to  </a:t>
            </a:r>
            <a:br>
              <a:rPr lang="en-US" dirty="0" smtClean="0"/>
            </a:br>
            <a:r>
              <a:rPr lang="en-US" dirty="0" smtClean="0"/>
              <a:t> D. before coming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18. Before his death </a:t>
            </a:r>
            <a:r>
              <a:rPr lang="en-US" b="1" u="sng" dirty="0" smtClean="0"/>
              <a:t>in 1943</a:t>
            </a:r>
            <a:r>
              <a:rPr lang="en-US" dirty="0" smtClean="0"/>
              <a:t>, in an effort to encourage</a:t>
            </a:r>
            <a:r>
              <a:rPr lang="en-US" b="1" dirty="0" smtClean="0"/>
              <a:t> </a:t>
            </a:r>
            <a:r>
              <a:rPr lang="en-US" b="1" u="sng" dirty="0" smtClean="0"/>
              <a:t>less dependence </a:t>
            </a:r>
            <a:r>
              <a:rPr lang="en-US" dirty="0" smtClean="0"/>
              <a:t>on one crop by the South, George Washington Carver </a:t>
            </a:r>
            <a:r>
              <a:rPr lang="en-US" b="1" u="sng" dirty="0" smtClean="0"/>
              <a:t>is</a:t>
            </a:r>
            <a:r>
              <a:rPr lang="en-US" dirty="0" smtClean="0"/>
              <a:t> responsible for developing hundreds of industrial </a:t>
            </a:r>
            <a:r>
              <a:rPr lang="en-US" b="1" u="sng" dirty="0" smtClean="0"/>
              <a:t>uses</a:t>
            </a:r>
            <a:r>
              <a:rPr lang="en-US" dirty="0" smtClean="0"/>
              <a:t> for peanuts and sweet potatoes.</a:t>
            </a:r>
          </a:p>
          <a:p>
            <a:pPr>
              <a:buNone/>
            </a:pPr>
            <a:r>
              <a:rPr lang="en-US" dirty="0" smtClean="0"/>
              <a:t>    A. in 1943  </a:t>
            </a:r>
            <a:br>
              <a:rPr lang="en-US" dirty="0" smtClean="0"/>
            </a:br>
            <a:r>
              <a:rPr lang="en-US" dirty="0" smtClean="0"/>
              <a:t> B. less dependence  </a:t>
            </a:r>
            <a:br>
              <a:rPr lang="en-US" dirty="0" smtClean="0"/>
            </a:br>
            <a:r>
              <a:rPr lang="en-US" dirty="0" smtClean="0"/>
              <a:t> C. is  </a:t>
            </a:r>
            <a:br>
              <a:rPr lang="en-US" dirty="0" smtClean="0"/>
            </a:br>
            <a:r>
              <a:rPr lang="en-US" dirty="0" smtClean="0"/>
              <a:t> D. uses 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17. Nancy said </a:t>
            </a:r>
            <a:r>
              <a:rPr lang="en-US" b="1" u="sng" dirty="0" smtClean="0"/>
              <a:t>that</a:t>
            </a:r>
            <a:r>
              <a:rPr lang="en-US" b="1" dirty="0" smtClean="0"/>
              <a:t> </a:t>
            </a:r>
            <a:r>
              <a:rPr lang="en-US" dirty="0" smtClean="0"/>
              <a:t>she</a:t>
            </a:r>
            <a:r>
              <a:rPr lang="en-US" b="1" dirty="0" smtClean="0"/>
              <a:t> </a:t>
            </a:r>
            <a:r>
              <a:rPr lang="en-US" b="1" u="sng" dirty="0" smtClean="0"/>
              <a:t>went</a:t>
            </a:r>
            <a:r>
              <a:rPr lang="en-US" b="1" dirty="0" smtClean="0"/>
              <a:t> </a:t>
            </a:r>
            <a:r>
              <a:rPr lang="en-US" b="1" u="sng" dirty="0" smtClean="0"/>
              <a:t>to</a:t>
            </a:r>
            <a:r>
              <a:rPr lang="en-US" b="1" dirty="0" smtClean="0"/>
              <a:t> </a:t>
            </a:r>
            <a:r>
              <a:rPr lang="en-US" dirty="0" smtClean="0"/>
              <a:t>the supermarket</a:t>
            </a:r>
            <a:r>
              <a:rPr lang="en-US" b="1" dirty="0" smtClean="0"/>
              <a:t> </a:t>
            </a:r>
            <a:r>
              <a:rPr lang="en-US" b="1" u="sng" dirty="0" smtClean="0"/>
              <a:t>before coming</a:t>
            </a:r>
            <a:r>
              <a:rPr lang="en-US" b="1" dirty="0" smtClean="0"/>
              <a:t> </a:t>
            </a:r>
            <a:r>
              <a:rPr lang="en-US" dirty="0" smtClean="0"/>
              <a:t>home.</a:t>
            </a:r>
          </a:p>
          <a:p>
            <a:pPr>
              <a:buNone/>
            </a:pPr>
            <a:r>
              <a:rPr lang="en-US" dirty="0" smtClean="0"/>
              <a:t>    A. that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went  </a:t>
            </a:r>
            <a:br>
              <a:rPr lang="en-US" dirty="0" smtClean="0"/>
            </a:br>
            <a:r>
              <a:rPr lang="en-US" dirty="0" smtClean="0"/>
              <a:t> C. to  </a:t>
            </a:r>
            <a:br>
              <a:rPr lang="en-US" dirty="0" smtClean="0"/>
            </a:br>
            <a:r>
              <a:rPr lang="en-US" dirty="0" smtClean="0"/>
              <a:t> D. before coming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18. Before his death </a:t>
            </a:r>
            <a:r>
              <a:rPr lang="en-US" b="1" u="sng" dirty="0" smtClean="0"/>
              <a:t>in 1943</a:t>
            </a:r>
            <a:r>
              <a:rPr lang="en-US" dirty="0" smtClean="0"/>
              <a:t>, in an effort to encourage</a:t>
            </a:r>
            <a:r>
              <a:rPr lang="en-US" b="1" dirty="0" smtClean="0"/>
              <a:t> </a:t>
            </a:r>
            <a:r>
              <a:rPr lang="en-US" b="1" u="sng" dirty="0" smtClean="0"/>
              <a:t>less dependence </a:t>
            </a:r>
            <a:r>
              <a:rPr lang="en-US" dirty="0" smtClean="0"/>
              <a:t>on one crop by the South, George Washington Carver </a:t>
            </a:r>
            <a:r>
              <a:rPr lang="en-US" b="1" u="sng" dirty="0" smtClean="0"/>
              <a:t>is</a:t>
            </a:r>
            <a:r>
              <a:rPr lang="en-US" dirty="0" smtClean="0"/>
              <a:t> responsible for developing hundreds of industrial </a:t>
            </a:r>
            <a:r>
              <a:rPr lang="en-US" b="1" u="sng" dirty="0" smtClean="0"/>
              <a:t>uses</a:t>
            </a:r>
            <a:r>
              <a:rPr lang="en-US" dirty="0" smtClean="0"/>
              <a:t> for peanuts and sweet potatoes.</a:t>
            </a:r>
          </a:p>
          <a:p>
            <a:pPr>
              <a:buNone/>
            </a:pPr>
            <a:r>
              <a:rPr lang="en-US" dirty="0" smtClean="0"/>
              <a:t>    A. in 1943  </a:t>
            </a:r>
            <a:br>
              <a:rPr lang="en-US" dirty="0" smtClean="0"/>
            </a:br>
            <a:r>
              <a:rPr lang="en-US" dirty="0" smtClean="0"/>
              <a:t> B. less dependence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is  </a:t>
            </a:r>
            <a:br>
              <a:rPr lang="en-US" dirty="0" smtClean="0"/>
            </a:br>
            <a:r>
              <a:rPr lang="en-US" dirty="0" smtClean="0"/>
              <a:t> D. uses 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1.</a:t>
            </a:r>
            <a:r>
              <a:rPr lang="en-US" b="1" dirty="0" smtClean="0"/>
              <a:t> </a:t>
            </a:r>
            <a:r>
              <a:rPr lang="en-US" b="1" u="sng" dirty="0" smtClean="0"/>
              <a:t>The children's</a:t>
            </a:r>
            <a:r>
              <a:rPr lang="en-US" b="1" dirty="0" smtClean="0"/>
              <a:t> </a:t>
            </a:r>
            <a:r>
              <a:rPr lang="en-US" dirty="0" smtClean="0"/>
              <a:t>television program</a:t>
            </a:r>
            <a:r>
              <a:rPr lang="en-US" b="1" dirty="0" smtClean="0"/>
              <a:t> </a:t>
            </a:r>
            <a:r>
              <a:rPr lang="en-US" b="1" u="sng" dirty="0" smtClean="0"/>
              <a:t>called</a:t>
            </a:r>
            <a:r>
              <a:rPr lang="en-US" dirty="0" smtClean="0"/>
              <a:t> "Sesame Street" was</a:t>
            </a:r>
            <a:r>
              <a:rPr lang="en-US" b="1" dirty="0" smtClean="0"/>
              <a:t> </a:t>
            </a:r>
            <a:r>
              <a:rPr lang="en-US" b="1" u="sng" dirty="0" smtClean="0"/>
              <a:t>seeing</a:t>
            </a:r>
            <a:r>
              <a:rPr lang="en-US" b="1" dirty="0" smtClean="0"/>
              <a:t> </a:t>
            </a:r>
            <a:r>
              <a:rPr lang="en-US" dirty="0" smtClean="0"/>
              <a:t>in 84 countries </a:t>
            </a:r>
            <a:r>
              <a:rPr lang="en-US" b="1" u="sng" dirty="0" smtClean="0"/>
              <a:t>in</a:t>
            </a:r>
            <a:r>
              <a:rPr lang="en-US" dirty="0" smtClean="0"/>
              <a:t> 1989.</a:t>
            </a:r>
          </a:p>
          <a:p>
            <a:pPr>
              <a:buNone/>
            </a:pPr>
            <a:r>
              <a:rPr lang="en-US" dirty="0" smtClean="0"/>
              <a:t>    A. The children's  </a:t>
            </a:r>
            <a:br>
              <a:rPr lang="en-US" dirty="0" smtClean="0"/>
            </a:br>
            <a:r>
              <a:rPr lang="en-US" dirty="0" smtClean="0"/>
              <a:t> B. called  </a:t>
            </a:r>
            <a:br>
              <a:rPr lang="en-US" dirty="0" smtClean="0"/>
            </a:br>
            <a:r>
              <a:rPr lang="en-US" dirty="0" smtClean="0"/>
              <a:t> C. seeing  </a:t>
            </a:r>
            <a:br>
              <a:rPr lang="en-US" dirty="0" smtClean="0"/>
            </a:br>
            <a:r>
              <a:rPr lang="en-US" dirty="0" smtClean="0"/>
              <a:t> D. in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2. Today's </a:t>
            </a:r>
            <a:r>
              <a:rPr lang="en-US" b="1" u="sng" dirty="0" smtClean="0"/>
              <a:t>job</a:t>
            </a:r>
            <a:r>
              <a:rPr lang="en-US" b="1" dirty="0" smtClean="0"/>
              <a:t> </a:t>
            </a:r>
            <a:r>
              <a:rPr lang="en-US" dirty="0" smtClean="0"/>
              <a:t>seekers are </a:t>
            </a:r>
            <a:r>
              <a:rPr lang="en-US" b="1" u="sng" dirty="0" smtClean="0"/>
              <a:t>confronted</a:t>
            </a:r>
            <a:r>
              <a:rPr lang="en-US" b="1" dirty="0" smtClean="0"/>
              <a:t> </a:t>
            </a:r>
            <a:r>
              <a:rPr lang="en-US" dirty="0" smtClean="0"/>
              <a:t>with</a:t>
            </a:r>
            <a:r>
              <a:rPr lang="en-US" b="1" dirty="0" smtClean="0"/>
              <a:t> </a:t>
            </a:r>
            <a:r>
              <a:rPr lang="en-US" b="1" u="sng" dirty="0" smtClean="0"/>
              <a:t>such question</a:t>
            </a:r>
            <a:r>
              <a:rPr lang="en-US" b="1" dirty="0" smtClean="0"/>
              <a:t> </a:t>
            </a:r>
            <a:r>
              <a:rPr lang="en-US" dirty="0" smtClean="0"/>
              <a:t>as "Are you computer literate?" and "Can you</a:t>
            </a:r>
            <a:r>
              <a:rPr lang="en-US" b="1" dirty="0" smtClean="0"/>
              <a:t> </a:t>
            </a:r>
            <a:r>
              <a:rPr lang="en-US" b="1" u="sng" dirty="0" smtClean="0"/>
              <a:t>set up</a:t>
            </a:r>
            <a:r>
              <a:rPr lang="en-US" dirty="0" smtClean="0"/>
              <a:t> a data base?"</a:t>
            </a:r>
          </a:p>
          <a:p>
            <a:pPr>
              <a:buNone/>
            </a:pPr>
            <a:r>
              <a:rPr lang="en-US" dirty="0" smtClean="0"/>
              <a:t>    A. job  </a:t>
            </a:r>
            <a:br>
              <a:rPr lang="en-US" dirty="0" smtClean="0"/>
            </a:br>
            <a:r>
              <a:rPr lang="en-US" dirty="0" smtClean="0"/>
              <a:t> B. confronted  </a:t>
            </a:r>
            <a:br>
              <a:rPr lang="en-US" dirty="0" smtClean="0"/>
            </a:br>
            <a:r>
              <a:rPr lang="en-US" dirty="0" smtClean="0"/>
              <a:t> C. such question  </a:t>
            </a:r>
            <a:br>
              <a:rPr lang="en-US" dirty="0" smtClean="0"/>
            </a:br>
            <a:r>
              <a:rPr lang="en-US" dirty="0" smtClean="0"/>
              <a:t> D. set up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19.</a:t>
            </a:r>
            <a:r>
              <a:rPr lang="en-US" b="1" dirty="0" smtClean="0"/>
              <a:t> </a:t>
            </a:r>
            <a:r>
              <a:rPr lang="en-US" b="1" u="sng" dirty="0" smtClean="0"/>
              <a:t>To receive</a:t>
            </a:r>
            <a:r>
              <a:rPr lang="en-US" b="1" dirty="0" smtClean="0"/>
              <a:t> </a:t>
            </a:r>
            <a:r>
              <a:rPr lang="en-US" dirty="0" smtClean="0"/>
              <a:t>a degree from an American university, one must take many courses </a:t>
            </a:r>
            <a:r>
              <a:rPr lang="en-US" b="1" u="sng" dirty="0" smtClean="0"/>
              <a:t>beside</a:t>
            </a:r>
            <a:r>
              <a:rPr lang="en-US" dirty="0" smtClean="0"/>
              <a:t> </a:t>
            </a:r>
            <a:r>
              <a:rPr lang="en-US" b="1" u="sng" dirty="0" smtClean="0"/>
              <a:t>those</a:t>
            </a:r>
            <a:r>
              <a:rPr lang="en-US" dirty="0" smtClean="0"/>
              <a:t> in </a:t>
            </a:r>
            <a:r>
              <a:rPr lang="en-US" b="1" u="sng" dirty="0" smtClean="0"/>
              <a:t>one's</a:t>
            </a:r>
            <a:r>
              <a:rPr lang="en-US" dirty="0" smtClean="0"/>
              <a:t> major field.</a:t>
            </a:r>
          </a:p>
          <a:p>
            <a:pPr>
              <a:buNone/>
            </a:pPr>
            <a:r>
              <a:rPr lang="en-US" dirty="0" smtClean="0"/>
              <a:t>    A. To receive  </a:t>
            </a:r>
            <a:br>
              <a:rPr lang="en-US" dirty="0" smtClean="0"/>
            </a:br>
            <a:r>
              <a:rPr lang="en-US" dirty="0" smtClean="0"/>
              <a:t> B. beside  </a:t>
            </a:r>
            <a:br>
              <a:rPr lang="en-US" dirty="0" smtClean="0"/>
            </a:br>
            <a:r>
              <a:rPr lang="en-US" dirty="0" smtClean="0"/>
              <a:t> C. those  </a:t>
            </a:r>
            <a:br>
              <a:rPr lang="en-US" dirty="0" smtClean="0"/>
            </a:br>
            <a:r>
              <a:rPr lang="en-US" dirty="0" smtClean="0"/>
              <a:t> D. one's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20. In Ground Control Approach, </a:t>
            </a:r>
            <a:r>
              <a:rPr lang="en-US" b="1" u="sng" dirty="0" smtClean="0"/>
              <a:t>the air traffic controller</a:t>
            </a:r>
            <a:r>
              <a:rPr lang="en-US" b="1" dirty="0" smtClean="0"/>
              <a:t> </a:t>
            </a:r>
            <a:r>
              <a:rPr lang="en-US" b="1" u="sng" dirty="0" smtClean="0"/>
              <a:t>informs</a:t>
            </a:r>
            <a:r>
              <a:rPr lang="en-US" b="1" dirty="0" smtClean="0"/>
              <a:t> </a:t>
            </a:r>
            <a:r>
              <a:rPr lang="en-US" dirty="0" smtClean="0"/>
              <a:t>the pilot how far</a:t>
            </a:r>
            <a:r>
              <a:rPr lang="en-US" b="1" dirty="0" smtClean="0"/>
              <a:t> </a:t>
            </a:r>
            <a:r>
              <a:rPr lang="en-US" b="1" u="sng" dirty="0" smtClean="0"/>
              <a:t>is the plane</a:t>
            </a:r>
            <a:r>
              <a:rPr lang="en-US" b="1" dirty="0" smtClean="0"/>
              <a:t> </a:t>
            </a:r>
            <a:r>
              <a:rPr lang="en-US" dirty="0" smtClean="0"/>
              <a:t>from</a:t>
            </a:r>
            <a:r>
              <a:rPr lang="en-US" b="1" dirty="0" smtClean="0"/>
              <a:t> </a:t>
            </a:r>
            <a:r>
              <a:rPr lang="en-US" b="1" u="sng" dirty="0" smtClean="0"/>
              <a:t>the touchdown point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the air traffic controller  </a:t>
            </a:r>
            <a:br>
              <a:rPr lang="en-US" dirty="0" smtClean="0"/>
            </a:br>
            <a:r>
              <a:rPr lang="en-US" dirty="0" smtClean="0"/>
              <a:t> B. informs  </a:t>
            </a:r>
            <a:br>
              <a:rPr lang="en-US" dirty="0" smtClean="0"/>
            </a:br>
            <a:r>
              <a:rPr lang="en-US" dirty="0" smtClean="0"/>
              <a:t> C. is the plane  </a:t>
            </a:r>
            <a:br>
              <a:rPr lang="en-US" dirty="0" smtClean="0"/>
            </a:br>
            <a:r>
              <a:rPr lang="en-US" dirty="0" smtClean="0"/>
              <a:t> D. the touchdown point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19.</a:t>
            </a:r>
            <a:r>
              <a:rPr lang="en-US" b="1" dirty="0" smtClean="0"/>
              <a:t> </a:t>
            </a:r>
            <a:r>
              <a:rPr lang="en-US" b="1" u="sng" dirty="0" smtClean="0"/>
              <a:t>To receive</a:t>
            </a:r>
            <a:r>
              <a:rPr lang="en-US" b="1" dirty="0" smtClean="0"/>
              <a:t> </a:t>
            </a:r>
            <a:r>
              <a:rPr lang="en-US" dirty="0" smtClean="0"/>
              <a:t>a degree from an American university, one must take many courses </a:t>
            </a:r>
            <a:r>
              <a:rPr lang="en-US" b="1" u="sng" dirty="0" smtClean="0"/>
              <a:t>beside</a:t>
            </a:r>
            <a:r>
              <a:rPr lang="en-US" dirty="0" smtClean="0"/>
              <a:t> </a:t>
            </a:r>
            <a:r>
              <a:rPr lang="en-US" b="1" u="sng" dirty="0" smtClean="0"/>
              <a:t>those</a:t>
            </a:r>
            <a:r>
              <a:rPr lang="en-US" dirty="0" smtClean="0"/>
              <a:t> in </a:t>
            </a:r>
            <a:r>
              <a:rPr lang="en-US" b="1" u="sng" dirty="0" smtClean="0"/>
              <a:t>one's</a:t>
            </a:r>
            <a:r>
              <a:rPr lang="en-US" dirty="0" smtClean="0"/>
              <a:t> major field.</a:t>
            </a:r>
          </a:p>
          <a:p>
            <a:pPr>
              <a:buNone/>
            </a:pPr>
            <a:r>
              <a:rPr lang="en-US" dirty="0" smtClean="0"/>
              <a:t>    A. To receive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beside  </a:t>
            </a:r>
            <a:br>
              <a:rPr lang="en-US" dirty="0" smtClean="0"/>
            </a:br>
            <a:r>
              <a:rPr lang="en-US" dirty="0" smtClean="0"/>
              <a:t> C. those  </a:t>
            </a:r>
            <a:br>
              <a:rPr lang="en-US" dirty="0" smtClean="0"/>
            </a:br>
            <a:r>
              <a:rPr lang="en-US" dirty="0" smtClean="0"/>
              <a:t> D. one's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20. In Ground Control Approach, </a:t>
            </a:r>
            <a:r>
              <a:rPr lang="en-US" b="1" u="sng" dirty="0" smtClean="0"/>
              <a:t>the air traffic controller</a:t>
            </a:r>
            <a:r>
              <a:rPr lang="en-US" b="1" dirty="0" smtClean="0"/>
              <a:t> </a:t>
            </a:r>
            <a:r>
              <a:rPr lang="en-US" b="1" u="sng" dirty="0" smtClean="0"/>
              <a:t>informs</a:t>
            </a:r>
            <a:r>
              <a:rPr lang="en-US" b="1" dirty="0" smtClean="0"/>
              <a:t> </a:t>
            </a:r>
            <a:r>
              <a:rPr lang="en-US" dirty="0" smtClean="0"/>
              <a:t>the pilot how far</a:t>
            </a:r>
            <a:r>
              <a:rPr lang="en-US" b="1" dirty="0" smtClean="0"/>
              <a:t> </a:t>
            </a:r>
            <a:r>
              <a:rPr lang="en-US" b="1" u="sng" dirty="0" smtClean="0"/>
              <a:t>is the plane</a:t>
            </a:r>
            <a:r>
              <a:rPr lang="en-US" b="1" dirty="0" smtClean="0"/>
              <a:t> </a:t>
            </a:r>
            <a:r>
              <a:rPr lang="en-US" dirty="0" smtClean="0"/>
              <a:t>from</a:t>
            </a:r>
            <a:r>
              <a:rPr lang="en-US" b="1" dirty="0" smtClean="0"/>
              <a:t> </a:t>
            </a:r>
            <a:r>
              <a:rPr lang="en-US" b="1" u="sng" dirty="0" smtClean="0"/>
              <a:t>the touchdown point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the air traffic controller  </a:t>
            </a:r>
            <a:br>
              <a:rPr lang="en-US" dirty="0" smtClean="0"/>
            </a:br>
            <a:r>
              <a:rPr lang="en-US" dirty="0" smtClean="0"/>
              <a:t> B. informs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is the plane  </a:t>
            </a:r>
            <a:br>
              <a:rPr lang="en-US" dirty="0" smtClean="0"/>
            </a:br>
            <a:r>
              <a:rPr lang="en-US" dirty="0" smtClean="0"/>
              <a:t> D. the touchdown point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21. </a:t>
            </a:r>
            <a:r>
              <a:rPr lang="en-US" b="1" u="sng" dirty="0" smtClean="0"/>
              <a:t>By the turn of</a:t>
            </a:r>
            <a:r>
              <a:rPr lang="en-US" b="1" dirty="0" smtClean="0"/>
              <a:t> </a:t>
            </a:r>
            <a:r>
              <a:rPr lang="en-US" dirty="0" smtClean="0"/>
              <a:t>the century, most of the inventions</a:t>
            </a:r>
            <a:r>
              <a:rPr lang="en-US" b="1" dirty="0" smtClean="0"/>
              <a:t> </a:t>
            </a:r>
            <a:r>
              <a:rPr lang="en-US" b="1" u="sng" dirty="0" smtClean="0"/>
              <a:t>that</a:t>
            </a:r>
            <a:r>
              <a:rPr lang="en-US" b="1" dirty="0" smtClean="0"/>
              <a:t> </a:t>
            </a:r>
            <a:r>
              <a:rPr lang="en-US" b="1" u="sng" dirty="0" smtClean="0"/>
              <a:t>were to</a:t>
            </a:r>
            <a:r>
              <a:rPr lang="en-US" b="1" dirty="0" smtClean="0"/>
              <a:t> </a:t>
            </a:r>
            <a:r>
              <a:rPr lang="en-US" dirty="0" smtClean="0"/>
              <a:t>bring in all the comforts </a:t>
            </a:r>
            <a:r>
              <a:rPr lang="en-US" b="1" dirty="0" smtClean="0"/>
              <a:t>of </a:t>
            </a:r>
            <a:r>
              <a:rPr lang="en-US" dirty="0" smtClean="0"/>
              <a:t>modern living </a:t>
            </a:r>
            <a:r>
              <a:rPr lang="en-US" b="1" u="sng" dirty="0" smtClean="0"/>
              <a:t>have already been</a:t>
            </a:r>
            <a:r>
              <a:rPr lang="en-US" b="1" dirty="0" smtClean="0"/>
              <a:t> </a:t>
            </a:r>
            <a:r>
              <a:rPr lang="en-US" dirty="0" smtClean="0"/>
              <a:t>thought of.</a:t>
            </a:r>
          </a:p>
          <a:p>
            <a:pPr>
              <a:buNone/>
            </a:pPr>
            <a:r>
              <a:rPr lang="en-US" dirty="0" smtClean="0"/>
              <a:t>    A. By the turn of  </a:t>
            </a:r>
            <a:br>
              <a:rPr lang="en-US" dirty="0" smtClean="0"/>
            </a:br>
            <a:r>
              <a:rPr lang="en-US" dirty="0" smtClean="0"/>
              <a:t> B. that  </a:t>
            </a:r>
            <a:br>
              <a:rPr lang="en-US" dirty="0" smtClean="0"/>
            </a:br>
            <a:r>
              <a:rPr lang="en-US" dirty="0" smtClean="0"/>
              <a:t> C. were to  </a:t>
            </a:r>
            <a:br>
              <a:rPr lang="en-US" dirty="0" smtClean="0"/>
            </a:br>
            <a:r>
              <a:rPr lang="en-US" dirty="0" smtClean="0"/>
              <a:t> D. have already been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22. Richard </a:t>
            </a:r>
            <a:r>
              <a:rPr lang="en-US" dirty="0" err="1" smtClean="0"/>
              <a:t>Gattling</a:t>
            </a:r>
            <a:r>
              <a:rPr lang="en-US" dirty="0" smtClean="0"/>
              <a:t>, an </a:t>
            </a:r>
            <a:r>
              <a:rPr lang="en-US" b="1" u="sng" dirty="0" smtClean="0"/>
              <a:t>invention</a:t>
            </a:r>
            <a:r>
              <a:rPr lang="en-US" b="1" dirty="0" smtClean="0"/>
              <a:t> </a:t>
            </a:r>
            <a:r>
              <a:rPr lang="en-US" dirty="0" smtClean="0"/>
              <a:t>best known for the development of the </a:t>
            </a:r>
            <a:r>
              <a:rPr lang="en-US" dirty="0" err="1" smtClean="0"/>
              <a:t>Gattling</a:t>
            </a:r>
            <a:r>
              <a:rPr lang="en-US" dirty="0" smtClean="0"/>
              <a:t> Gun</a:t>
            </a:r>
            <a:r>
              <a:rPr lang="en-US" b="1" dirty="0" smtClean="0"/>
              <a:t>, </a:t>
            </a:r>
            <a:r>
              <a:rPr lang="en-US" b="1" u="sng" dirty="0" smtClean="0"/>
              <a:t>actually</a:t>
            </a:r>
            <a:r>
              <a:rPr lang="en-US" b="1" dirty="0" smtClean="0"/>
              <a:t> </a:t>
            </a:r>
            <a:r>
              <a:rPr lang="en-US" dirty="0" smtClean="0"/>
              <a:t>put</a:t>
            </a:r>
            <a:r>
              <a:rPr lang="en-US" b="1" dirty="0" smtClean="0"/>
              <a:t> </a:t>
            </a:r>
            <a:r>
              <a:rPr lang="en-US" b="1" u="sng" dirty="0" smtClean="0"/>
              <a:t>most of</a:t>
            </a:r>
            <a:r>
              <a:rPr lang="en-US" b="1" dirty="0" smtClean="0"/>
              <a:t> </a:t>
            </a:r>
            <a:r>
              <a:rPr lang="en-US" dirty="0" smtClean="0"/>
              <a:t>his effort into improving</a:t>
            </a:r>
            <a:r>
              <a:rPr lang="en-US" b="1" dirty="0" smtClean="0"/>
              <a:t> </a:t>
            </a:r>
            <a:r>
              <a:rPr lang="en-US" b="1" u="sng" dirty="0" smtClean="0"/>
              <a:t>agricultural</a:t>
            </a:r>
            <a:r>
              <a:rPr lang="en-US" b="1" dirty="0" smtClean="0"/>
              <a:t> </a:t>
            </a:r>
            <a:r>
              <a:rPr lang="en-US" dirty="0" smtClean="0"/>
              <a:t>methods.</a:t>
            </a:r>
          </a:p>
          <a:p>
            <a:pPr>
              <a:buNone/>
            </a:pPr>
            <a:r>
              <a:rPr lang="en-US" dirty="0" smtClean="0"/>
              <a:t>    A. invention  </a:t>
            </a:r>
            <a:br>
              <a:rPr lang="en-US" dirty="0" smtClean="0"/>
            </a:br>
            <a:r>
              <a:rPr lang="en-US" dirty="0" smtClean="0"/>
              <a:t> B. actually  </a:t>
            </a:r>
            <a:br>
              <a:rPr lang="en-US" dirty="0" smtClean="0"/>
            </a:br>
            <a:r>
              <a:rPr lang="en-US" dirty="0" smtClean="0"/>
              <a:t> C. most of  </a:t>
            </a:r>
            <a:br>
              <a:rPr lang="en-US" dirty="0" smtClean="0"/>
            </a:br>
            <a:r>
              <a:rPr lang="en-US" dirty="0" smtClean="0"/>
              <a:t> D. agricultural 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21. </a:t>
            </a:r>
            <a:r>
              <a:rPr lang="en-US" b="1" u="sng" dirty="0" smtClean="0"/>
              <a:t>By the turn of</a:t>
            </a:r>
            <a:r>
              <a:rPr lang="en-US" b="1" dirty="0" smtClean="0"/>
              <a:t> </a:t>
            </a:r>
            <a:r>
              <a:rPr lang="en-US" dirty="0" smtClean="0"/>
              <a:t>the century, most of the inventions</a:t>
            </a:r>
            <a:r>
              <a:rPr lang="en-US" b="1" dirty="0" smtClean="0"/>
              <a:t> </a:t>
            </a:r>
            <a:r>
              <a:rPr lang="en-US" b="1" u="sng" dirty="0" smtClean="0"/>
              <a:t>that</a:t>
            </a:r>
            <a:r>
              <a:rPr lang="en-US" b="1" dirty="0" smtClean="0"/>
              <a:t> </a:t>
            </a:r>
            <a:r>
              <a:rPr lang="en-US" b="1" u="sng" dirty="0" smtClean="0"/>
              <a:t>were to</a:t>
            </a:r>
            <a:r>
              <a:rPr lang="en-US" b="1" dirty="0" smtClean="0"/>
              <a:t> </a:t>
            </a:r>
            <a:r>
              <a:rPr lang="en-US" dirty="0" smtClean="0"/>
              <a:t>bring in all the comforts </a:t>
            </a:r>
            <a:r>
              <a:rPr lang="en-US" b="1" dirty="0" smtClean="0"/>
              <a:t>of </a:t>
            </a:r>
            <a:r>
              <a:rPr lang="en-US" dirty="0" smtClean="0"/>
              <a:t>modern living </a:t>
            </a:r>
            <a:r>
              <a:rPr lang="en-US" b="1" u="sng" dirty="0" smtClean="0"/>
              <a:t>have already been</a:t>
            </a:r>
            <a:r>
              <a:rPr lang="en-US" b="1" dirty="0" smtClean="0"/>
              <a:t> </a:t>
            </a:r>
            <a:r>
              <a:rPr lang="en-US" dirty="0" smtClean="0"/>
              <a:t>thought of.</a:t>
            </a:r>
          </a:p>
          <a:p>
            <a:pPr>
              <a:buNone/>
            </a:pPr>
            <a:r>
              <a:rPr lang="en-US" dirty="0" smtClean="0"/>
              <a:t>    A. By the turn of  </a:t>
            </a:r>
            <a:br>
              <a:rPr lang="en-US" dirty="0" smtClean="0"/>
            </a:br>
            <a:r>
              <a:rPr lang="en-US" dirty="0" smtClean="0"/>
              <a:t> B. that  </a:t>
            </a:r>
            <a:br>
              <a:rPr lang="en-US" dirty="0" smtClean="0"/>
            </a:br>
            <a:r>
              <a:rPr lang="en-US" dirty="0" smtClean="0"/>
              <a:t> C. were to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have already been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22. Richard </a:t>
            </a:r>
            <a:r>
              <a:rPr lang="en-US" dirty="0" err="1" smtClean="0"/>
              <a:t>Gattling</a:t>
            </a:r>
            <a:r>
              <a:rPr lang="en-US" dirty="0" smtClean="0"/>
              <a:t>, an </a:t>
            </a:r>
            <a:r>
              <a:rPr lang="en-US" b="1" u="sng" dirty="0" smtClean="0"/>
              <a:t>invention</a:t>
            </a:r>
            <a:r>
              <a:rPr lang="en-US" b="1" dirty="0" smtClean="0"/>
              <a:t> </a:t>
            </a:r>
            <a:r>
              <a:rPr lang="en-US" dirty="0" smtClean="0"/>
              <a:t>best known for the development of the </a:t>
            </a:r>
            <a:r>
              <a:rPr lang="en-US" dirty="0" err="1" smtClean="0"/>
              <a:t>Gattling</a:t>
            </a:r>
            <a:r>
              <a:rPr lang="en-US" dirty="0" smtClean="0"/>
              <a:t> Gun</a:t>
            </a:r>
            <a:r>
              <a:rPr lang="en-US" b="1" dirty="0" smtClean="0"/>
              <a:t>, </a:t>
            </a:r>
            <a:r>
              <a:rPr lang="en-US" b="1" u="sng" dirty="0" smtClean="0"/>
              <a:t>actually</a:t>
            </a:r>
            <a:r>
              <a:rPr lang="en-US" b="1" dirty="0" smtClean="0"/>
              <a:t> </a:t>
            </a:r>
            <a:r>
              <a:rPr lang="en-US" dirty="0" smtClean="0"/>
              <a:t>put</a:t>
            </a:r>
            <a:r>
              <a:rPr lang="en-US" b="1" dirty="0" smtClean="0"/>
              <a:t> </a:t>
            </a:r>
            <a:r>
              <a:rPr lang="en-US" b="1" u="sng" dirty="0" smtClean="0"/>
              <a:t>most of</a:t>
            </a:r>
            <a:r>
              <a:rPr lang="en-US" b="1" dirty="0" smtClean="0"/>
              <a:t> </a:t>
            </a:r>
            <a:r>
              <a:rPr lang="en-US" dirty="0" smtClean="0"/>
              <a:t>his effort into improving</a:t>
            </a:r>
            <a:r>
              <a:rPr lang="en-US" b="1" dirty="0" smtClean="0"/>
              <a:t> </a:t>
            </a:r>
            <a:r>
              <a:rPr lang="en-US" b="1" u="sng" dirty="0" smtClean="0"/>
              <a:t>agricultural</a:t>
            </a:r>
            <a:r>
              <a:rPr lang="en-US" b="1" dirty="0" smtClean="0"/>
              <a:t> </a:t>
            </a:r>
            <a:r>
              <a:rPr lang="en-US" dirty="0" smtClean="0"/>
              <a:t>methods.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</a:t>
            </a:r>
            <a:r>
              <a:rPr lang="en-US" dirty="0" smtClean="0"/>
              <a:t>. invention  </a:t>
            </a:r>
            <a:br>
              <a:rPr lang="en-US" dirty="0" smtClean="0"/>
            </a:br>
            <a:r>
              <a:rPr lang="en-US" dirty="0" smtClean="0"/>
              <a:t> B. actually  </a:t>
            </a:r>
            <a:br>
              <a:rPr lang="en-US" dirty="0" smtClean="0"/>
            </a:br>
            <a:r>
              <a:rPr lang="en-US" dirty="0" smtClean="0"/>
              <a:t> C. most of  </a:t>
            </a:r>
            <a:br>
              <a:rPr lang="en-US" dirty="0" smtClean="0"/>
            </a:br>
            <a:r>
              <a:rPr lang="en-US" dirty="0" smtClean="0"/>
              <a:t> D. agricultural 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23. </a:t>
            </a:r>
            <a:r>
              <a:rPr lang="en-US" b="1" u="sng" dirty="0" smtClean="0"/>
              <a:t>The greater</a:t>
            </a:r>
            <a:r>
              <a:rPr lang="en-US" b="1" dirty="0" smtClean="0"/>
              <a:t> </a:t>
            </a:r>
            <a:r>
              <a:rPr lang="en-US" dirty="0" smtClean="0"/>
              <a:t>number of dentists in</a:t>
            </a:r>
            <a:r>
              <a:rPr lang="en-US" b="1" dirty="0" smtClean="0"/>
              <a:t> </a:t>
            </a:r>
            <a:r>
              <a:rPr lang="en-US" b="1" u="sng" dirty="0" smtClean="0"/>
              <a:t>smallest</a:t>
            </a:r>
            <a:r>
              <a:rPr lang="en-US" b="1" dirty="0" smtClean="0"/>
              <a:t> </a:t>
            </a:r>
            <a:r>
              <a:rPr lang="en-US" dirty="0" smtClean="0"/>
              <a:t>towns shows either that dentists don't like </a:t>
            </a:r>
            <a:r>
              <a:rPr lang="en-US" b="1" u="sng" dirty="0" smtClean="0"/>
              <a:t>big</a:t>
            </a:r>
            <a:r>
              <a:rPr lang="en-US" u="sng" dirty="0" smtClean="0"/>
              <a:t> </a:t>
            </a:r>
            <a:r>
              <a:rPr lang="en-US" b="1" u="sng" dirty="0" smtClean="0"/>
              <a:t>cities</a:t>
            </a:r>
            <a:r>
              <a:rPr lang="en-US" dirty="0" smtClean="0"/>
              <a:t> or there are now </a:t>
            </a:r>
            <a:r>
              <a:rPr lang="en-US" b="1" u="sng" dirty="0" smtClean="0"/>
              <a:t>more</a:t>
            </a:r>
            <a:r>
              <a:rPr lang="en-US" dirty="0" smtClean="0"/>
              <a:t> dentists.</a:t>
            </a:r>
          </a:p>
          <a:p>
            <a:pPr>
              <a:buNone/>
            </a:pPr>
            <a:r>
              <a:rPr lang="en-US" dirty="0" smtClean="0"/>
              <a:t>    A. The greater  </a:t>
            </a:r>
            <a:br>
              <a:rPr lang="en-US" dirty="0" smtClean="0"/>
            </a:br>
            <a:r>
              <a:rPr lang="en-US" dirty="0" smtClean="0"/>
              <a:t> B. smallest  </a:t>
            </a:r>
            <a:br>
              <a:rPr lang="en-US" dirty="0" smtClean="0"/>
            </a:br>
            <a:r>
              <a:rPr lang="en-US" dirty="0" smtClean="0"/>
              <a:t> C. big cities  </a:t>
            </a:r>
            <a:br>
              <a:rPr lang="en-US" dirty="0" smtClean="0"/>
            </a:br>
            <a:r>
              <a:rPr lang="en-US" dirty="0" smtClean="0"/>
              <a:t> D. more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24. Many birds will, in the normal course of </a:t>
            </a:r>
            <a:r>
              <a:rPr lang="en-US" b="1" u="sng" dirty="0" smtClean="0"/>
              <a:t>their</a:t>
            </a:r>
            <a:r>
              <a:rPr lang="en-US" dirty="0" smtClean="0"/>
              <a:t> migrations,</a:t>
            </a:r>
            <a:r>
              <a:rPr lang="en-US" b="1" dirty="0" smtClean="0"/>
              <a:t> </a:t>
            </a:r>
            <a:r>
              <a:rPr lang="en-US" b="1" u="sng" dirty="0" smtClean="0"/>
              <a:t>flying</a:t>
            </a:r>
            <a:r>
              <a:rPr lang="en-US" b="1" dirty="0" smtClean="0"/>
              <a:t> </a:t>
            </a:r>
            <a:r>
              <a:rPr lang="en-US" b="1" u="sng" dirty="0" smtClean="0"/>
              <a:t>more than three thousand miles</a:t>
            </a:r>
            <a:r>
              <a:rPr lang="en-US" b="1" dirty="0" smtClean="0"/>
              <a:t> </a:t>
            </a:r>
            <a:r>
              <a:rPr lang="en-US" b="1" u="sng" dirty="0" smtClean="0"/>
              <a:t>to reach</a:t>
            </a:r>
            <a:r>
              <a:rPr lang="en-US" b="1" dirty="0" smtClean="0"/>
              <a:t> </a:t>
            </a:r>
            <a:r>
              <a:rPr lang="en-US" dirty="0" smtClean="0"/>
              <a:t>their winter homes.</a:t>
            </a:r>
          </a:p>
          <a:p>
            <a:pPr>
              <a:buNone/>
            </a:pPr>
            <a:r>
              <a:rPr lang="en-US" dirty="0" smtClean="0"/>
              <a:t>    A. their  </a:t>
            </a:r>
            <a:br>
              <a:rPr lang="en-US" dirty="0" smtClean="0"/>
            </a:br>
            <a:r>
              <a:rPr lang="en-US" dirty="0" smtClean="0"/>
              <a:t> B. flying  </a:t>
            </a:r>
            <a:br>
              <a:rPr lang="en-US" dirty="0" smtClean="0"/>
            </a:br>
            <a:r>
              <a:rPr lang="en-US" dirty="0" smtClean="0"/>
              <a:t> C. more than three thousand miles  </a:t>
            </a:r>
            <a:br>
              <a:rPr lang="en-US" dirty="0" smtClean="0"/>
            </a:br>
            <a:r>
              <a:rPr lang="en-US" dirty="0" smtClean="0"/>
              <a:t> D. to reach 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23. </a:t>
            </a:r>
            <a:r>
              <a:rPr lang="en-US" b="1" u="sng" dirty="0" smtClean="0"/>
              <a:t>The greater</a:t>
            </a:r>
            <a:r>
              <a:rPr lang="en-US" b="1" dirty="0" smtClean="0"/>
              <a:t> </a:t>
            </a:r>
            <a:r>
              <a:rPr lang="en-US" dirty="0" smtClean="0"/>
              <a:t>number of dentists in</a:t>
            </a:r>
            <a:r>
              <a:rPr lang="en-US" b="1" dirty="0" smtClean="0"/>
              <a:t> </a:t>
            </a:r>
            <a:r>
              <a:rPr lang="en-US" b="1" u="sng" dirty="0" smtClean="0"/>
              <a:t>smallest</a:t>
            </a:r>
            <a:r>
              <a:rPr lang="en-US" b="1" dirty="0" smtClean="0"/>
              <a:t> </a:t>
            </a:r>
            <a:r>
              <a:rPr lang="en-US" dirty="0" smtClean="0"/>
              <a:t>towns shows either that dentists don't like </a:t>
            </a:r>
            <a:r>
              <a:rPr lang="en-US" b="1" u="sng" dirty="0" smtClean="0"/>
              <a:t>big</a:t>
            </a:r>
            <a:r>
              <a:rPr lang="en-US" u="sng" dirty="0" smtClean="0"/>
              <a:t> </a:t>
            </a:r>
            <a:r>
              <a:rPr lang="en-US" b="1" u="sng" dirty="0" smtClean="0"/>
              <a:t>cities</a:t>
            </a:r>
            <a:r>
              <a:rPr lang="en-US" dirty="0" smtClean="0"/>
              <a:t> or there are now </a:t>
            </a:r>
            <a:r>
              <a:rPr lang="en-US" b="1" u="sng" dirty="0" smtClean="0"/>
              <a:t>more</a:t>
            </a:r>
            <a:r>
              <a:rPr lang="en-US" dirty="0" smtClean="0"/>
              <a:t> dentists.</a:t>
            </a:r>
          </a:p>
          <a:p>
            <a:pPr>
              <a:buNone/>
            </a:pPr>
            <a:r>
              <a:rPr lang="en-US" dirty="0" smtClean="0"/>
              <a:t>    A. The greater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smallest  </a:t>
            </a:r>
            <a:br>
              <a:rPr lang="en-US" dirty="0" smtClean="0"/>
            </a:br>
            <a:r>
              <a:rPr lang="en-US" dirty="0" smtClean="0"/>
              <a:t> C. big cities  </a:t>
            </a:r>
            <a:br>
              <a:rPr lang="en-US" dirty="0" smtClean="0"/>
            </a:br>
            <a:r>
              <a:rPr lang="en-US" dirty="0" smtClean="0"/>
              <a:t> D. more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24. Many birds will, in the normal course of </a:t>
            </a:r>
            <a:r>
              <a:rPr lang="en-US" b="1" u="sng" dirty="0" smtClean="0"/>
              <a:t>their</a:t>
            </a:r>
            <a:r>
              <a:rPr lang="en-US" dirty="0" smtClean="0"/>
              <a:t> migrations,</a:t>
            </a:r>
            <a:r>
              <a:rPr lang="en-US" b="1" dirty="0" smtClean="0"/>
              <a:t> </a:t>
            </a:r>
            <a:r>
              <a:rPr lang="en-US" b="1" u="sng" dirty="0" smtClean="0"/>
              <a:t>flying</a:t>
            </a:r>
            <a:r>
              <a:rPr lang="en-US" b="1" dirty="0" smtClean="0"/>
              <a:t> </a:t>
            </a:r>
            <a:r>
              <a:rPr lang="en-US" b="1" u="sng" dirty="0" smtClean="0"/>
              <a:t>more than three thousand miles</a:t>
            </a:r>
            <a:r>
              <a:rPr lang="en-US" b="1" dirty="0" smtClean="0"/>
              <a:t> </a:t>
            </a:r>
            <a:r>
              <a:rPr lang="en-US" b="1" u="sng" dirty="0" smtClean="0"/>
              <a:t>to reach</a:t>
            </a:r>
            <a:r>
              <a:rPr lang="en-US" b="1" dirty="0" smtClean="0"/>
              <a:t> </a:t>
            </a:r>
            <a:r>
              <a:rPr lang="en-US" dirty="0" smtClean="0"/>
              <a:t>their winter homes.</a:t>
            </a:r>
          </a:p>
          <a:p>
            <a:pPr>
              <a:buNone/>
            </a:pPr>
            <a:r>
              <a:rPr lang="en-US" dirty="0" smtClean="0"/>
              <a:t>    A. their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flying  </a:t>
            </a:r>
            <a:br>
              <a:rPr lang="en-US" dirty="0" smtClean="0"/>
            </a:br>
            <a:r>
              <a:rPr lang="en-US" dirty="0" smtClean="0"/>
              <a:t> C. more than three thousand miles  </a:t>
            </a:r>
            <a:br>
              <a:rPr lang="en-US" dirty="0" smtClean="0"/>
            </a:br>
            <a:r>
              <a:rPr lang="en-US" dirty="0" smtClean="0"/>
              <a:t> D. to reach 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25. Heartburn can</a:t>
            </a:r>
            <a:r>
              <a:rPr lang="en-US" b="1" dirty="0" smtClean="0"/>
              <a:t> </a:t>
            </a:r>
            <a:r>
              <a:rPr lang="en-US" b="1" u="sng" dirty="0" smtClean="0"/>
              <a:t>best be</a:t>
            </a:r>
            <a:r>
              <a:rPr lang="en-US" b="1" dirty="0" smtClean="0"/>
              <a:t> </a:t>
            </a:r>
            <a:r>
              <a:rPr lang="en-US" dirty="0" smtClean="0"/>
              <a:t>understood as a symptom</a:t>
            </a:r>
            <a:r>
              <a:rPr lang="en-US" b="1" dirty="0" smtClean="0"/>
              <a:t> </a:t>
            </a:r>
            <a:r>
              <a:rPr lang="en-US" b="1" u="sng" dirty="0" smtClean="0"/>
              <a:t>causing by</a:t>
            </a:r>
            <a:r>
              <a:rPr lang="en-US" b="1" dirty="0" smtClean="0"/>
              <a:t> </a:t>
            </a:r>
            <a:r>
              <a:rPr lang="en-US" dirty="0" smtClean="0"/>
              <a:t>acid reflux</a:t>
            </a:r>
            <a:r>
              <a:rPr lang="en-US" b="1" dirty="0" smtClean="0"/>
              <a:t> </a:t>
            </a:r>
            <a:r>
              <a:rPr lang="en-US" b="1" u="sng" dirty="0" smtClean="0"/>
              <a:t>due</a:t>
            </a:r>
            <a:r>
              <a:rPr lang="en-US" b="1" dirty="0" smtClean="0"/>
              <a:t> </a:t>
            </a:r>
            <a:r>
              <a:rPr lang="en-US" dirty="0" smtClean="0"/>
              <a:t>to a </a:t>
            </a:r>
            <a:r>
              <a:rPr lang="en-US" b="1" u="sng" dirty="0" smtClean="0"/>
              <a:t>weak</a:t>
            </a:r>
            <a:r>
              <a:rPr lang="en-US" dirty="0" smtClean="0"/>
              <a:t> lower esophageal sphincter.</a:t>
            </a:r>
          </a:p>
          <a:p>
            <a:pPr>
              <a:buNone/>
            </a:pPr>
            <a:r>
              <a:rPr lang="en-US" dirty="0" smtClean="0"/>
              <a:t>    A. best be  </a:t>
            </a:r>
            <a:br>
              <a:rPr lang="en-US" dirty="0" smtClean="0"/>
            </a:br>
            <a:r>
              <a:rPr lang="en-US" dirty="0" smtClean="0"/>
              <a:t> B. causing by  </a:t>
            </a:r>
            <a:br>
              <a:rPr lang="en-US" dirty="0" smtClean="0"/>
            </a:br>
            <a:r>
              <a:rPr lang="en-US" dirty="0" smtClean="0"/>
              <a:t> C. due  </a:t>
            </a:r>
            <a:br>
              <a:rPr lang="en-US" dirty="0" smtClean="0"/>
            </a:br>
            <a:r>
              <a:rPr lang="en-US" dirty="0" smtClean="0"/>
              <a:t> D. weak 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26. Although Barney Clark lived only </a:t>
            </a:r>
            <a:r>
              <a:rPr lang="en-US" b="1" u="sng" dirty="0" smtClean="0"/>
              <a:t>a few months</a:t>
            </a:r>
            <a:r>
              <a:rPr lang="en-US" b="1" dirty="0" smtClean="0"/>
              <a:t> </a:t>
            </a:r>
            <a:r>
              <a:rPr lang="en-US" dirty="0" smtClean="0"/>
              <a:t>with the artificial heart, doctors were able </a:t>
            </a:r>
            <a:r>
              <a:rPr lang="en-US" b="1" u="sng" dirty="0" smtClean="0"/>
              <a:t>to learn</a:t>
            </a:r>
            <a:r>
              <a:rPr lang="en-US" dirty="0" smtClean="0"/>
              <a:t> a great deal from </a:t>
            </a:r>
            <a:r>
              <a:rPr lang="en-US" b="1" u="sng" dirty="0" smtClean="0"/>
              <a:t>him</a:t>
            </a:r>
            <a:r>
              <a:rPr lang="en-US" dirty="0" smtClean="0"/>
              <a:t> having </a:t>
            </a:r>
            <a:r>
              <a:rPr lang="en-US" b="1" u="sng" dirty="0" smtClean="0"/>
              <a:t>used</a:t>
            </a:r>
            <a:r>
              <a:rPr lang="en-US" dirty="0" smtClean="0"/>
              <a:t> it.</a:t>
            </a:r>
          </a:p>
          <a:p>
            <a:pPr>
              <a:buNone/>
            </a:pPr>
            <a:r>
              <a:rPr lang="en-US" dirty="0" smtClean="0"/>
              <a:t>    A. a few months  </a:t>
            </a:r>
            <a:br>
              <a:rPr lang="en-US" dirty="0" smtClean="0"/>
            </a:br>
            <a:r>
              <a:rPr lang="en-US" dirty="0" smtClean="0"/>
              <a:t> B. to learn  </a:t>
            </a:r>
            <a:br>
              <a:rPr lang="en-US" dirty="0" smtClean="0"/>
            </a:br>
            <a:r>
              <a:rPr lang="en-US" dirty="0" smtClean="0"/>
              <a:t> C. him  </a:t>
            </a:r>
            <a:br>
              <a:rPr lang="en-US" dirty="0" smtClean="0"/>
            </a:br>
            <a:r>
              <a:rPr lang="en-US" dirty="0" smtClean="0"/>
              <a:t> D. used 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25. Heartburn can</a:t>
            </a:r>
            <a:r>
              <a:rPr lang="en-US" b="1" dirty="0" smtClean="0"/>
              <a:t> </a:t>
            </a:r>
            <a:r>
              <a:rPr lang="en-US" b="1" u="sng" dirty="0" smtClean="0"/>
              <a:t>best be</a:t>
            </a:r>
            <a:r>
              <a:rPr lang="en-US" b="1" dirty="0" smtClean="0"/>
              <a:t> </a:t>
            </a:r>
            <a:r>
              <a:rPr lang="en-US" dirty="0" smtClean="0"/>
              <a:t>understood as a symptom</a:t>
            </a:r>
            <a:r>
              <a:rPr lang="en-US" b="1" dirty="0" smtClean="0"/>
              <a:t> </a:t>
            </a:r>
            <a:r>
              <a:rPr lang="en-US" b="1" u="sng" dirty="0" smtClean="0"/>
              <a:t>causing by</a:t>
            </a:r>
            <a:r>
              <a:rPr lang="en-US" b="1" dirty="0" smtClean="0"/>
              <a:t> </a:t>
            </a:r>
            <a:r>
              <a:rPr lang="en-US" dirty="0" smtClean="0"/>
              <a:t>acid reflux</a:t>
            </a:r>
            <a:r>
              <a:rPr lang="en-US" b="1" dirty="0" smtClean="0"/>
              <a:t> </a:t>
            </a:r>
            <a:r>
              <a:rPr lang="en-US" b="1" u="sng" dirty="0" smtClean="0"/>
              <a:t>due</a:t>
            </a:r>
            <a:r>
              <a:rPr lang="en-US" b="1" dirty="0" smtClean="0"/>
              <a:t> </a:t>
            </a:r>
            <a:r>
              <a:rPr lang="en-US" dirty="0" smtClean="0"/>
              <a:t>to a </a:t>
            </a:r>
            <a:r>
              <a:rPr lang="en-US" b="1" u="sng" dirty="0" smtClean="0"/>
              <a:t>weak</a:t>
            </a:r>
            <a:r>
              <a:rPr lang="en-US" dirty="0" smtClean="0"/>
              <a:t> lower esophageal sphincter.</a:t>
            </a:r>
          </a:p>
          <a:p>
            <a:pPr>
              <a:buNone/>
            </a:pPr>
            <a:r>
              <a:rPr lang="en-US" dirty="0" smtClean="0"/>
              <a:t>    A. best be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causing by  </a:t>
            </a:r>
            <a:br>
              <a:rPr lang="en-US" dirty="0" smtClean="0"/>
            </a:br>
            <a:r>
              <a:rPr lang="en-US" dirty="0" smtClean="0"/>
              <a:t> C. due  </a:t>
            </a:r>
            <a:br>
              <a:rPr lang="en-US" dirty="0" smtClean="0"/>
            </a:br>
            <a:r>
              <a:rPr lang="en-US" dirty="0" smtClean="0"/>
              <a:t> D. weak 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26. Although Barney Clark lived only </a:t>
            </a:r>
            <a:r>
              <a:rPr lang="en-US" b="1" u="sng" dirty="0" smtClean="0"/>
              <a:t>a few months</a:t>
            </a:r>
            <a:r>
              <a:rPr lang="en-US" b="1" dirty="0" smtClean="0"/>
              <a:t> </a:t>
            </a:r>
            <a:r>
              <a:rPr lang="en-US" dirty="0" smtClean="0"/>
              <a:t>with the artificial heart, doctors were able </a:t>
            </a:r>
            <a:r>
              <a:rPr lang="en-US" b="1" u="sng" dirty="0" smtClean="0"/>
              <a:t>to learn</a:t>
            </a:r>
            <a:r>
              <a:rPr lang="en-US" dirty="0" smtClean="0"/>
              <a:t> a great deal from </a:t>
            </a:r>
            <a:r>
              <a:rPr lang="en-US" b="1" u="sng" dirty="0" smtClean="0"/>
              <a:t>him</a:t>
            </a:r>
            <a:r>
              <a:rPr lang="en-US" dirty="0" smtClean="0"/>
              <a:t> having </a:t>
            </a:r>
            <a:r>
              <a:rPr lang="en-US" b="1" u="sng" dirty="0" smtClean="0"/>
              <a:t>used</a:t>
            </a:r>
            <a:r>
              <a:rPr lang="en-US" dirty="0" smtClean="0"/>
              <a:t> it.</a:t>
            </a:r>
          </a:p>
          <a:p>
            <a:pPr>
              <a:buNone/>
            </a:pPr>
            <a:r>
              <a:rPr lang="en-US" dirty="0" smtClean="0"/>
              <a:t>    A. a few months  </a:t>
            </a:r>
            <a:br>
              <a:rPr lang="en-US" dirty="0" smtClean="0"/>
            </a:br>
            <a:r>
              <a:rPr lang="en-US" dirty="0" smtClean="0"/>
              <a:t> B. to learn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him  </a:t>
            </a:r>
            <a:br>
              <a:rPr lang="en-US" dirty="0" smtClean="0"/>
            </a:br>
            <a:r>
              <a:rPr lang="en-US" dirty="0" smtClean="0"/>
              <a:t> D. used 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27. In </a:t>
            </a:r>
            <a:r>
              <a:rPr lang="en-US" b="1" u="sng" dirty="0" smtClean="0"/>
              <a:t>most states</a:t>
            </a:r>
            <a:r>
              <a:rPr lang="en-US" b="1" dirty="0" smtClean="0"/>
              <a:t> </a:t>
            </a:r>
            <a:r>
              <a:rPr lang="en-US" dirty="0" smtClean="0"/>
              <a:t>insurance agents</a:t>
            </a:r>
            <a:r>
              <a:rPr lang="en-US" b="1" dirty="0" smtClean="0"/>
              <a:t> </a:t>
            </a:r>
            <a:r>
              <a:rPr lang="en-US" b="1" u="sng" dirty="0" smtClean="0"/>
              <a:t>must pass</a:t>
            </a:r>
            <a:r>
              <a:rPr lang="en-US" b="1" dirty="0" smtClean="0"/>
              <a:t> </a:t>
            </a:r>
            <a:r>
              <a:rPr lang="en-US" dirty="0" smtClean="0"/>
              <a:t>an examination</a:t>
            </a:r>
            <a:r>
              <a:rPr lang="en-US" b="1" dirty="0" smtClean="0"/>
              <a:t> </a:t>
            </a:r>
            <a:r>
              <a:rPr lang="en-US" b="1" u="sng" dirty="0" smtClean="0"/>
              <a:t>to be licensed</a:t>
            </a:r>
            <a:r>
              <a:rPr lang="en-US" b="1" dirty="0" smtClean="0"/>
              <a:t> </a:t>
            </a:r>
            <a:r>
              <a:rPr lang="en-US" dirty="0" smtClean="0"/>
              <a:t>when they</a:t>
            </a:r>
            <a:r>
              <a:rPr lang="en-US" b="1" dirty="0" smtClean="0"/>
              <a:t> </a:t>
            </a:r>
            <a:r>
              <a:rPr lang="en-US" b="1" u="sng" dirty="0" smtClean="0"/>
              <a:t>will complete</a:t>
            </a:r>
            <a:r>
              <a:rPr lang="en-US" dirty="0" smtClean="0"/>
              <a:t> their training.</a:t>
            </a:r>
          </a:p>
          <a:p>
            <a:pPr>
              <a:buNone/>
            </a:pPr>
            <a:r>
              <a:rPr lang="en-US" dirty="0" smtClean="0"/>
              <a:t>    A. most states  </a:t>
            </a:r>
            <a:br>
              <a:rPr lang="en-US" dirty="0" smtClean="0"/>
            </a:br>
            <a:r>
              <a:rPr lang="en-US" dirty="0" smtClean="0"/>
              <a:t> B. must pass  </a:t>
            </a:r>
            <a:br>
              <a:rPr lang="en-US" dirty="0" smtClean="0"/>
            </a:br>
            <a:r>
              <a:rPr lang="en-US" dirty="0" smtClean="0"/>
              <a:t> C. to be licensed  </a:t>
            </a:r>
            <a:br>
              <a:rPr lang="en-US" dirty="0" smtClean="0"/>
            </a:br>
            <a:r>
              <a:rPr lang="en-US" dirty="0" smtClean="0"/>
              <a:t> D. will complete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28. Drug abuse</a:t>
            </a:r>
            <a:r>
              <a:rPr lang="en-US" b="1" dirty="0" smtClean="0"/>
              <a:t> </a:t>
            </a:r>
            <a:r>
              <a:rPr lang="en-US" b="1" u="sng" dirty="0" smtClean="0"/>
              <a:t>have</a:t>
            </a:r>
            <a:r>
              <a:rPr lang="en-US" b="1" dirty="0" smtClean="0"/>
              <a:t> </a:t>
            </a:r>
            <a:r>
              <a:rPr lang="en-US" dirty="0" smtClean="0"/>
              <a:t>become</a:t>
            </a:r>
            <a:r>
              <a:rPr lang="en-US" b="1" dirty="0" smtClean="0"/>
              <a:t> </a:t>
            </a:r>
            <a:r>
              <a:rPr lang="en-US" b="1" u="sng" dirty="0" smtClean="0"/>
              <a:t>one of</a:t>
            </a:r>
            <a:r>
              <a:rPr lang="en-US" b="1" dirty="0" smtClean="0"/>
              <a:t> </a:t>
            </a:r>
            <a:r>
              <a:rPr lang="en-US" dirty="0" smtClean="0"/>
              <a:t>America's </a:t>
            </a:r>
            <a:r>
              <a:rPr lang="en-US" b="1" u="sng" dirty="0" smtClean="0"/>
              <a:t>most</a:t>
            </a:r>
            <a:r>
              <a:rPr lang="en-US" b="1" dirty="0" smtClean="0"/>
              <a:t> </a:t>
            </a:r>
            <a:r>
              <a:rPr lang="en-US" dirty="0" smtClean="0"/>
              <a:t>serious social </a:t>
            </a:r>
            <a:r>
              <a:rPr lang="en-US" b="1" u="sng" dirty="0" smtClean="0"/>
              <a:t>problems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have  </a:t>
            </a:r>
            <a:br>
              <a:rPr lang="en-US" dirty="0" smtClean="0"/>
            </a:br>
            <a:r>
              <a:rPr lang="en-US" dirty="0" smtClean="0"/>
              <a:t> B. one of  </a:t>
            </a:r>
            <a:br>
              <a:rPr lang="en-US" dirty="0" smtClean="0"/>
            </a:br>
            <a:r>
              <a:rPr lang="en-US" dirty="0" smtClean="0"/>
              <a:t> C. most  </a:t>
            </a:r>
            <a:br>
              <a:rPr lang="en-US" dirty="0" smtClean="0"/>
            </a:br>
            <a:r>
              <a:rPr lang="en-US" dirty="0" smtClean="0"/>
              <a:t> D. problems 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27. In </a:t>
            </a:r>
            <a:r>
              <a:rPr lang="en-US" b="1" u="sng" dirty="0" smtClean="0"/>
              <a:t>most states</a:t>
            </a:r>
            <a:r>
              <a:rPr lang="en-US" b="1" dirty="0" smtClean="0"/>
              <a:t> </a:t>
            </a:r>
            <a:r>
              <a:rPr lang="en-US" dirty="0" smtClean="0"/>
              <a:t>insurance agents</a:t>
            </a:r>
            <a:r>
              <a:rPr lang="en-US" b="1" dirty="0" smtClean="0"/>
              <a:t> </a:t>
            </a:r>
            <a:r>
              <a:rPr lang="en-US" b="1" u="sng" dirty="0" smtClean="0"/>
              <a:t>must pass</a:t>
            </a:r>
            <a:r>
              <a:rPr lang="en-US" b="1" dirty="0" smtClean="0"/>
              <a:t> </a:t>
            </a:r>
            <a:r>
              <a:rPr lang="en-US" dirty="0" smtClean="0"/>
              <a:t>an examination</a:t>
            </a:r>
            <a:r>
              <a:rPr lang="en-US" b="1" dirty="0" smtClean="0"/>
              <a:t> </a:t>
            </a:r>
            <a:r>
              <a:rPr lang="en-US" b="1" u="sng" dirty="0" smtClean="0"/>
              <a:t>to be licensed</a:t>
            </a:r>
            <a:r>
              <a:rPr lang="en-US" b="1" dirty="0" smtClean="0"/>
              <a:t> </a:t>
            </a:r>
            <a:r>
              <a:rPr lang="en-US" dirty="0" smtClean="0"/>
              <a:t>when they</a:t>
            </a:r>
            <a:r>
              <a:rPr lang="en-US" b="1" dirty="0" smtClean="0"/>
              <a:t> </a:t>
            </a:r>
            <a:r>
              <a:rPr lang="en-US" b="1" u="sng" dirty="0" smtClean="0"/>
              <a:t>will complete</a:t>
            </a:r>
            <a:r>
              <a:rPr lang="en-US" dirty="0" smtClean="0"/>
              <a:t> their training.</a:t>
            </a:r>
          </a:p>
          <a:p>
            <a:pPr>
              <a:buNone/>
            </a:pPr>
            <a:r>
              <a:rPr lang="en-US" dirty="0" smtClean="0"/>
              <a:t>    A. most states  </a:t>
            </a:r>
            <a:br>
              <a:rPr lang="en-US" dirty="0" smtClean="0"/>
            </a:br>
            <a:r>
              <a:rPr lang="en-US" dirty="0" smtClean="0"/>
              <a:t> B. must pass  </a:t>
            </a:r>
            <a:br>
              <a:rPr lang="en-US" dirty="0" smtClean="0"/>
            </a:br>
            <a:r>
              <a:rPr lang="en-US" dirty="0" smtClean="0"/>
              <a:t> C. to be licensed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will complete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28. Drug abuse</a:t>
            </a:r>
            <a:r>
              <a:rPr lang="en-US" b="1" dirty="0" smtClean="0"/>
              <a:t> </a:t>
            </a:r>
            <a:r>
              <a:rPr lang="en-US" b="1" u="sng" dirty="0" smtClean="0"/>
              <a:t>have</a:t>
            </a:r>
            <a:r>
              <a:rPr lang="en-US" b="1" dirty="0" smtClean="0"/>
              <a:t> </a:t>
            </a:r>
            <a:r>
              <a:rPr lang="en-US" dirty="0" smtClean="0"/>
              <a:t>become</a:t>
            </a:r>
            <a:r>
              <a:rPr lang="en-US" b="1" dirty="0" smtClean="0"/>
              <a:t> </a:t>
            </a:r>
            <a:r>
              <a:rPr lang="en-US" b="1" u="sng" dirty="0" smtClean="0"/>
              <a:t>one of</a:t>
            </a:r>
            <a:r>
              <a:rPr lang="en-US" b="1" dirty="0" smtClean="0"/>
              <a:t> </a:t>
            </a:r>
            <a:r>
              <a:rPr lang="en-US" dirty="0" smtClean="0"/>
              <a:t>America's </a:t>
            </a:r>
            <a:r>
              <a:rPr lang="en-US" b="1" u="sng" dirty="0" smtClean="0"/>
              <a:t>most</a:t>
            </a:r>
            <a:r>
              <a:rPr lang="en-US" b="1" dirty="0" smtClean="0"/>
              <a:t> </a:t>
            </a:r>
            <a:r>
              <a:rPr lang="en-US" dirty="0" smtClean="0"/>
              <a:t>serious social </a:t>
            </a:r>
            <a:r>
              <a:rPr lang="en-US" b="1" u="sng" dirty="0" smtClean="0"/>
              <a:t>problems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</a:t>
            </a:r>
            <a:r>
              <a:rPr lang="en-US" dirty="0" smtClean="0"/>
              <a:t>. have  </a:t>
            </a:r>
            <a:br>
              <a:rPr lang="en-US" dirty="0" smtClean="0"/>
            </a:br>
            <a:r>
              <a:rPr lang="en-US" dirty="0" smtClean="0"/>
              <a:t> B. one of  </a:t>
            </a:r>
            <a:br>
              <a:rPr lang="en-US" dirty="0" smtClean="0"/>
            </a:br>
            <a:r>
              <a:rPr lang="en-US" dirty="0" smtClean="0"/>
              <a:t> C. most  </a:t>
            </a:r>
            <a:br>
              <a:rPr lang="en-US" dirty="0" smtClean="0"/>
            </a:br>
            <a:r>
              <a:rPr lang="en-US" dirty="0" smtClean="0"/>
              <a:t> D. problems 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1.</a:t>
            </a:r>
            <a:r>
              <a:rPr lang="en-US" b="1" dirty="0" smtClean="0"/>
              <a:t> </a:t>
            </a:r>
            <a:r>
              <a:rPr lang="en-US" b="1" u="sng" dirty="0" smtClean="0"/>
              <a:t>The children's</a:t>
            </a:r>
            <a:r>
              <a:rPr lang="en-US" b="1" dirty="0" smtClean="0"/>
              <a:t> </a:t>
            </a:r>
            <a:r>
              <a:rPr lang="en-US" dirty="0" smtClean="0"/>
              <a:t>television program</a:t>
            </a:r>
            <a:r>
              <a:rPr lang="en-US" b="1" dirty="0" smtClean="0"/>
              <a:t> </a:t>
            </a:r>
            <a:r>
              <a:rPr lang="en-US" b="1" u="sng" dirty="0" smtClean="0"/>
              <a:t>called</a:t>
            </a:r>
            <a:r>
              <a:rPr lang="en-US" dirty="0" smtClean="0"/>
              <a:t> "Sesame Street" was</a:t>
            </a:r>
            <a:r>
              <a:rPr lang="en-US" b="1" dirty="0" smtClean="0"/>
              <a:t> </a:t>
            </a:r>
            <a:r>
              <a:rPr lang="en-US" b="1" u="sng" dirty="0" smtClean="0"/>
              <a:t>seeing</a:t>
            </a:r>
            <a:r>
              <a:rPr lang="en-US" b="1" dirty="0" smtClean="0"/>
              <a:t> </a:t>
            </a:r>
            <a:r>
              <a:rPr lang="en-US" dirty="0" smtClean="0"/>
              <a:t>in 84 countries </a:t>
            </a:r>
            <a:r>
              <a:rPr lang="en-US" b="1" u="sng" dirty="0" smtClean="0"/>
              <a:t>in</a:t>
            </a:r>
            <a:r>
              <a:rPr lang="en-US" dirty="0" smtClean="0"/>
              <a:t> 1989.</a:t>
            </a:r>
          </a:p>
          <a:p>
            <a:pPr>
              <a:buNone/>
            </a:pPr>
            <a:r>
              <a:rPr lang="en-US" dirty="0" smtClean="0"/>
              <a:t>    A. The children's  </a:t>
            </a:r>
            <a:br>
              <a:rPr lang="en-US" dirty="0" smtClean="0"/>
            </a:br>
            <a:r>
              <a:rPr lang="en-US" dirty="0" smtClean="0"/>
              <a:t> B. called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seeing  </a:t>
            </a:r>
            <a:br>
              <a:rPr lang="en-US" dirty="0" smtClean="0"/>
            </a:br>
            <a:r>
              <a:rPr lang="en-US" dirty="0" smtClean="0"/>
              <a:t> D. in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2. Today's </a:t>
            </a:r>
            <a:r>
              <a:rPr lang="en-US" b="1" u="sng" dirty="0" smtClean="0"/>
              <a:t>job</a:t>
            </a:r>
            <a:r>
              <a:rPr lang="en-US" b="1" dirty="0" smtClean="0"/>
              <a:t> </a:t>
            </a:r>
            <a:r>
              <a:rPr lang="en-US" dirty="0" smtClean="0"/>
              <a:t>seekers are </a:t>
            </a:r>
            <a:r>
              <a:rPr lang="en-US" b="1" u="sng" dirty="0" smtClean="0"/>
              <a:t>confronted</a:t>
            </a:r>
            <a:r>
              <a:rPr lang="en-US" b="1" dirty="0" smtClean="0"/>
              <a:t> </a:t>
            </a:r>
            <a:r>
              <a:rPr lang="en-US" dirty="0" smtClean="0"/>
              <a:t>with</a:t>
            </a:r>
            <a:r>
              <a:rPr lang="en-US" b="1" dirty="0" smtClean="0"/>
              <a:t> </a:t>
            </a:r>
            <a:r>
              <a:rPr lang="en-US" b="1" u="sng" dirty="0" smtClean="0"/>
              <a:t>such question</a:t>
            </a:r>
            <a:r>
              <a:rPr lang="en-US" b="1" dirty="0" smtClean="0"/>
              <a:t> </a:t>
            </a:r>
            <a:r>
              <a:rPr lang="en-US" dirty="0" smtClean="0"/>
              <a:t>as "Are you computer literate?" and "Can you</a:t>
            </a:r>
            <a:r>
              <a:rPr lang="en-US" b="1" dirty="0" smtClean="0"/>
              <a:t> </a:t>
            </a:r>
            <a:r>
              <a:rPr lang="en-US" b="1" u="sng" dirty="0" smtClean="0"/>
              <a:t>set up</a:t>
            </a:r>
            <a:r>
              <a:rPr lang="en-US" dirty="0" smtClean="0"/>
              <a:t> a data base?"</a:t>
            </a:r>
          </a:p>
          <a:p>
            <a:pPr>
              <a:buNone/>
            </a:pPr>
            <a:r>
              <a:rPr lang="en-US" dirty="0" smtClean="0"/>
              <a:t>    A. job  </a:t>
            </a:r>
            <a:br>
              <a:rPr lang="en-US" dirty="0" smtClean="0"/>
            </a:br>
            <a:r>
              <a:rPr lang="en-US" dirty="0" smtClean="0"/>
              <a:t> B. confronted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such question  </a:t>
            </a:r>
            <a:br>
              <a:rPr lang="en-US" dirty="0" smtClean="0"/>
            </a:br>
            <a:r>
              <a:rPr lang="en-US" dirty="0" smtClean="0"/>
              <a:t> D. set up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29. Nora hardly </a:t>
            </a:r>
            <a:r>
              <a:rPr lang="en-US" b="1" u="sng" dirty="0" smtClean="0"/>
              <a:t>never</a:t>
            </a:r>
            <a:r>
              <a:rPr lang="en-US" b="1" dirty="0" smtClean="0"/>
              <a:t> </a:t>
            </a:r>
            <a:r>
              <a:rPr lang="en-US" dirty="0" smtClean="0"/>
              <a:t>misses</a:t>
            </a:r>
            <a:r>
              <a:rPr lang="en-US" b="1" dirty="0" smtClean="0"/>
              <a:t> </a:t>
            </a:r>
            <a:r>
              <a:rPr lang="en-US" b="1" u="sng" dirty="0" smtClean="0"/>
              <a:t>an</a:t>
            </a:r>
            <a:r>
              <a:rPr lang="en-US" b="1" dirty="0" smtClean="0"/>
              <a:t> </a:t>
            </a:r>
            <a:r>
              <a:rPr lang="en-US" dirty="0" smtClean="0"/>
              <a:t>opportunity</a:t>
            </a:r>
            <a:r>
              <a:rPr lang="en-US" b="1" dirty="0" smtClean="0"/>
              <a:t> </a:t>
            </a:r>
            <a:r>
              <a:rPr lang="en-US" b="1" u="sng" dirty="0" smtClean="0"/>
              <a:t>to play</a:t>
            </a:r>
            <a:r>
              <a:rPr lang="en-US" b="1" dirty="0" smtClean="0"/>
              <a:t> </a:t>
            </a:r>
            <a:r>
              <a:rPr lang="en-US" b="1" u="sng" dirty="0" smtClean="0"/>
              <a:t>in</a:t>
            </a:r>
            <a:r>
              <a:rPr lang="en-US" b="1" dirty="0" smtClean="0"/>
              <a:t> </a:t>
            </a:r>
            <a:r>
              <a:rPr lang="en-US" dirty="0" smtClean="0"/>
              <a:t>the tennis tournaments.</a:t>
            </a:r>
          </a:p>
          <a:p>
            <a:pPr>
              <a:buNone/>
            </a:pPr>
            <a:r>
              <a:rPr lang="en-US" dirty="0" smtClean="0"/>
              <a:t>    A. never  </a:t>
            </a:r>
            <a:br>
              <a:rPr lang="en-US" dirty="0" smtClean="0"/>
            </a:br>
            <a:r>
              <a:rPr lang="en-US" dirty="0" smtClean="0"/>
              <a:t> B. an  </a:t>
            </a:r>
            <a:br>
              <a:rPr lang="en-US" dirty="0" smtClean="0"/>
            </a:br>
            <a:r>
              <a:rPr lang="en-US" dirty="0" smtClean="0"/>
              <a:t> C. to play  </a:t>
            </a:r>
            <a:br>
              <a:rPr lang="en-US" dirty="0" smtClean="0"/>
            </a:br>
            <a:r>
              <a:rPr lang="en-US" dirty="0" smtClean="0"/>
              <a:t> D. in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30. After Dr. Werner Arber </a:t>
            </a:r>
            <a:r>
              <a:rPr lang="en-US" b="1" u="sng" dirty="0" smtClean="0"/>
              <a:t>discovered</a:t>
            </a:r>
            <a:r>
              <a:rPr lang="en-US" b="1" dirty="0" smtClean="0"/>
              <a:t> </a:t>
            </a:r>
            <a:r>
              <a:rPr lang="en-US" dirty="0" smtClean="0"/>
              <a:t>restriction enzymes, Drs. Daniel Nathan, Hamilton Smith, and</a:t>
            </a:r>
            <a:r>
              <a:rPr lang="en-US" b="1" dirty="0" smtClean="0"/>
              <a:t> </a:t>
            </a:r>
            <a:r>
              <a:rPr lang="en-US" b="1" u="sng" dirty="0" smtClean="0"/>
              <a:t>him</a:t>
            </a:r>
            <a:r>
              <a:rPr lang="en-US" b="1" dirty="0" smtClean="0"/>
              <a:t> </a:t>
            </a:r>
            <a:r>
              <a:rPr lang="en-US" b="1" u="sng" dirty="0" smtClean="0"/>
              <a:t>were awarded</a:t>
            </a:r>
            <a:r>
              <a:rPr lang="en-US" dirty="0" smtClean="0"/>
              <a:t> the Nobel prize for </a:t>
            </a:r>
            <a:r>
              <a:rPr lang="en-US" b="1" u="sng" dirty="0" smtClean="0"/>
              <a:t>their</a:t>
            </a:r>
            <a:r>
              <a:rPr lang="en-US" dirty="0" smtClean="0"/>
              <a:t> research in that field.</a:t>
            </a:r>
          </a:p>
          <a:p>
            <a:pPr>
              <a:buNone/>
            </a:pPr>
            <a:r>
              <a:rPr lang="en-US" dirty="0" smtClean="0"/>
              <a:t>    A. discovered  </a:t>
            </a:r>
            <a:br>
              <a:rPr lang="en-US" dirty="0" smtClean="0"/>
            </a:br>
            <a:r>
              <a:rPr lang="en-US" dirty="0" smtClean="0"/>
              <a:t> B. him  </a:t>
            </a:r>
            <a:br>
              <a:rPr lang="en-US" dirty="0" smtClean="0"/>
            </a:br>
            <a:r>
              <a:rPr lang="en-US" dirty="0" smtClean="0"/>
              <a:t> C. were awarded  </a:t>
            </a:r>
            <a:br>
              <a:rPr lang="en-US" dirty="0" smtClean="0"/>
            </a:br>
            <a:r>
              <a:rPr lang="en-US" dirty="0" smtClean="0"/>
              <a:t> D. their 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29. Nora hardly </a:t>
            </a:r>
            <a:r>
              <a:rPr lang="en-US" b="1" u="sng" dirty="0" smtClean="0"/>
              <a:t>never</a:t>
            </a:r>
            <a:r>
              <a:rPr lang="en-US" b="1" dirty="0" smtClean="0"/>
              <a:t> </a:t>
            </a:r>
            <a:r>
              <a:rPr lang="en-US" dirty="0" smtClean="0"/>
              <a:t>misses</a:t>
            </a:r>
            <a:r>
              <a:rPr lang="en-US" b="1" dirty="0" smtClean="0"/>
              <a:t> </a:t>
            </a:r>
            <a:r>
              <a:rPr lang="en-US" b="1" u="sng" dirty="0" smtClean="0"/>
              <a:t>an</a:t>
            </a:r>
            <a:r>
              <a:rPr lang="en-US" b="1" dirty="0" smtClean="0"/>
              <a:t> </a:t>
            </a:r>
            <a:r>
              <a:rPr lang="en-US" dirty="0" smtClean="0"/>
              <a:t>opportunity</a:t>
            </a:r>
            <a:r>
              <a:rPr lang="en-US" b="1" dirty="0" smtClean="0"/>
              <a:t> </a:t>
            </a:r>
            <a:r>
              <a:rPr lang="en-US" b="1" u="sng" dirty="0" smtClean="0"/>
              <a:t>to play</a:t>
            </a:r>
            <a:r>
              <a:rPr lang="en-US" b="1" dirty="0" smtClean="0"/>
              <a:t> </a:t>
            </a:r>
            <a:r>
              <a:rPr lang="en-US" b="1" u="sng" dirty="0" smtClean="0"/>
              <a:t>in</a:t>
            </a:r>
            <a:r>
              <a:rPr lang="en-US" b="1" dirty="0" smtClean="0"/>
              <a:t> </a:t>
            </a:r>
            <a:r>
              <a:rPr lang="en-US" dirty="0" smtClean="0"/>
              <a:t>the tennis tournaments.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</a:t>
            </a:r>
            <a:r>
              <a:rPr lang="en-US" dirty="0" smtClean="0"/>
              <a:t>. never  </a:t>
            </a:r>
            <a:br>
              <a:rPr lang="en-US" dirty="0" smtClean="0"/>
            </a:br>
            <a:r>
              <a:rPr lang="en-US" dirty="0" smtClean="0"/>
              <a:t> B. an  </a:t>
            </a:r>
            <a:br>
              <a:rPr lang="en-US" dirty="0" smtClean="0"/>
            </a:br>
            <a:r>
              <a:rPr lang="en-US" dirty="0" smtClean="0"/>
              <a:t> C. to play  </a:t>
            </a:r>
            <a:br>
              <a:rPr lang="en-US" dirty="0" smtClean="0"/>
            </a:br>
            <a:r>
              <a:rPr lang="en-US" dirty="0" smtClean="0"/>
              <a:t> D. in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30. After Dr. Werner Arber </a:t>
            </a:r>
            <a:r>
              <a:rPr lang="en-US" b="1" u="sng" dirty="0" smtClean="0"/>
              <a:t>discovered</a:t>
            </a:r>
            <a:r>
              <a:rPr lang="en-US" b="1" dirty="0" smtClean="0"/>
              <a:t> </a:t>
            </a:r>
            <a:r>
              <a:rPr lang="en-US" dirty="0" smtClean="0"/>
              <a:t>restriction enzymes, Drs. Daniel Nathan, Hamilton Smith, and</a:t>
            </a:r>
            <a:r>
              <a:rPr lang="en-US" b="1" dirty="0" smtClean="0"/>
              <a:t> </a:t>
            </a:r>
            <a:r>
              <a:rPr lang="en-US" b="1" u="sng" dirty="0" smtClean="0"/>
              <a:t>him</a:t>
            </a:r>
            <a:r>
              <a:rPr lang="en-US" b="1" dirty="0" smtClean="0"/>
              <a:t> </a:t>
            </a:r>
            <a:r>
              <a:rPr lang="en-US" b="1" u="sng" dirty="0" smtClean="0"/>
              <a:t>were awarded</a:t>
            </a:r>
            <a:r>
              <a:rPr lang="en-US" dirty="0" smtClean="0"/>
              <a:t> the Nobel prize for </a:t>
            </a:r>
            <a:r>
              <a:rPr lang="en-US" b="1" u="sng" dirty="0" smtClean="0"/>
              <a:t>their</a:t>
            </a:r>
            <a:r>
              <a:rPr lang="en-US" dirty="0" smtClean="0"/>
              <a:t> research in that field.</a:t>
            </a:r>
          </a:p>
          <a:p>
            <a:pPr>
              <a:buNone/>
            </a:pPr>
            <a:r>
              <a:rPr lang="en-US" dirty="0" smtClean="0"/>
              <a:t>    A. discovered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him  </a:t>
            </a:r>
            <a:br>
              <a:rPr lang="en-US" dirty="0" smtClean="0"/>
            </a:br>
            <a:r>
              <a:rPr lang="en-US" dirty="0" smtClean="0"/>
              <a:t> C. were awarded  </a:t>
            </a:r>
            <a:br>
              <a:rPr lang="en-US" dirty="0" smtClean="0"/>
            </a:br>
            <a:r>
              <a:rPr lang="en-US" dirty="0" smtClean="0"/>
              <a:t> D. their 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3. A galaxy,</a:t>
            </a:r>
            <a:r>
              <a:rPr lang="en-US" b="1" dirty="0" smtClean="0"/>
              <a:t> </a:t>
            </a:r>
            <a:r>
              <a:rPr lang="en-US" b="1" u="sng" dirty="0" smtClean="0"/>
              <a:t>where</a:t>
            </a:r>
            <a:r>
              <a:rPr lang="en-US" b="1" dirty="0" smtClean="0"/>
              <a:t> </a:t>
            </a:r>
            <a:r>
              <a:rPr lang="en-US" dirty="0" smtClean="0"/>
              <a:t>may include billions</a:t>
            </a:r>
            <a:r>
              <a:rPr lang="en-US" b="1" dirty="0" smtClean="0"/>
              <a:t> </a:t>
            </a:r>
            <a:r>
              <a:rPr lang="en-US" b="1" u="sng" dirty="0" smtClean="0"/>
              <a:t>of</a:t>
            </a:r>
            <a:r>
              <a:rPr lang="en-US" b="1" dirty="0" smtClean="0"/>
              <a:t> </a:t>
            </a:r>
            <a:r>
              <a:rPr lang="en-US" dirty="0" smtClean="0"/>
              <a:t>stars</a:t>
            </a:r>
            <a:r>
              <a:rPr lang="en-US" b="1" dirty="0" smtClean="0"/>
              <a:t>, </a:t>
            </a:r>
            <a:r>
              <a:rPr lang="en-US" b="1" u="sng" dirty="0" smtClean="0"/>
              <a:t>is</a:t>
            </a:r>
            <a:r>
              <a:rPr lang="en-US" b="1" dirty="0" smtClean="0"/>
              <a:t> </a:t>
            </a:r>
            <a:r>
              <a:rPr lang="en-US" dirty="0" smtClean="0"/>
              <a:t>held together </a:t>
            </a:r>
            <a:r>
              <a:rPr lang="en-US" b="1" u="sng" dirty="0" smtClean="0"/>
              <a:t>by</a:t>
            </a:r>
            <a:r>
              <a:rPr lang="en-US" b="1" dirty="0" smtClean="0"/>
              <a:t> </a:t>
            </a:r>
            <a:r>
              <a:rPr lang="en-US" dirty="0" smtClean="0"/>
              <a:t>gravitational attraction.</a:t>
            </a:r>
          </a:p>
          <a:p>
            <a:pPr>
              <a:buNone/>
            </a:pPr>
            <a:r>
              <a:rPr lang="en-US" dirty="0" smtClean="0"/>
              <a:t>    A. where  </a:t>
            </a:r>
            <a:br>
              <a:rPr lang="en-US" dirty="0" smtClean="0"/>
            </a:br>
            <a:r>
              <a:rPr lang="en-US" dirty="0" smtClean="0"/>
              <a:t> B. of  </a:t>
            </a:r>
            <a:br>
              <a:rPr lang="en-US" dirty="0" smtClean="0"/>
            </a:br>
            <a:r>
              <a:rPr lang="en-US" dirty="0" smtClean="0"/>
              <a:t> C. is  </a:t>
            </a:r>
            <a:br>
              <a:rPr lang="en-US" dirty="0" smtClean="0"/>
            </a:br>
            <a:r>
              <a:rPr lang="en-US" dirty="0" smtClean="0"/>
              <a:t> D. by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4. People with </a:t>
            </a:r>
            <a:r>
              <a:rPr lang="en-US" b="1" u="sng" dirty="0" smtClean="0"/>
              <a:t>exceptionally</a:t>
            </a:r>
            <a:r>
              <a:rPr lang="en-US" b="1" dirty="0" smtClean="0"/>
              <a:t> </a:t>
            </a:r>
            <a:r>
              <a:rPr lang="en-US" dirty="0" smtClean="0"/>
              <a:t>high intelligence quotients may not be </a:t>
            </a:r>
            <a:r>
              <a:rPr lang="en-US" b="1" u="sng" dirty="0" smtClean="0"/>
              <a:t>the best</a:t>
            </a:r>
            <a:r>
              <a:rPr lang="en-US" b="1" dirty="0" smtClean="0"/>
              <a:t> </a:t>
            </a:r>
            <a:r>
              <a:rPr lang="en-US" dirty="0" smtClean="0"/>
              <a:t>employees since they become </a:t>
            </a:r>
            <a:r>
              <a:rPr lang="en-US" b="1" u="sng" dirty="0" smtClean="0"/>
              <a:t>bored</a:t>
            </a:r>
            <a:r>
              <a:rPr lang="en-US" u="sng" dirty="0" smtClean="0"/>
              <a:t> </a:t>
            </a:r>
            <a:r>
              <a:rPr lang="en-US" b="1" u="sng" dirty="0" smtClean="0"/>
              <a:t>of</a:t>
            </a:r>
            <a:r>
              <a:rPr lang="en-US" dirty="0" smtClean="0"/>
              <a:t> their work unless the job is constantly </a:t>
            </a:r>
            <a:r>
              <a:rPr lang="en-US" b="1" u="sng" dirty="0" smtClean="0"/>
              <a:t>changing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exceptionally  </a:t>
            </a:r>
            <a:br>
              <a:rPr lang="en-US" dirty="0" smtClean="0"/>
            </a:br>
            <a:r>
              <a:rPr lang="en-US" dirty="0" smtClean="0"/>
              <a:t> B. the best  </a:t>
            </a:r>
            <a:br>
              <a:rPr lang="en-US" dirty="0" smtClean="0"/>
            </a:br>
            <a:r>
              <a:rPr lang="en-US" dirty="0" smtClean="0"/>
              <a:t> C. bored of  </a:t>
            </a:r>
            <a:br>
              <a:rPr lang="en-US" dirty="0" smtClean="0"/>
            </a:br>
            <a:r>
              <a:rPr lang="en-US" dirty="0" smtClean="0"/>
              <a:t> D. changing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3. A galaxy,</a:t>
            </a:r>
            <a:r>
              <a:rPr lang="en-US" b="1" dirty="0" smtClean="0"/>
              <a:t> </a:t>
            </a:r>
            <a:r>
              <a:rPr lang="en-US" b="1" u="sng" dirty="0" smtClean="0"/>
              <a:t>where</a:t>
            </a:r>
            <a:r>
              <a:rPr lang="en-US" b="1" dirty="0" smtClean="0"/>
              <a:t> </a:t>
            </a:r>
            <a:r>
              <a:rPr lang="en-US" dirty="0" smtClean="0"/>
              <a:t>may include billions</a:t>
            </a:r>
            <a:r>
              <a:rPr lang="en-US" b="1" dirty="0" smtClean="0"/>
              <a:t> </a:t>
            </a:r>
            <a:r>
              <a:rPr lang="en-US" b="1" u="sng" dirty="0" smtClean="0"/>
              <a:t>of</a:t>
            </a:r>
            <a:r>
              <a:rPr lang="en-US" b="1" dirty="0" smtClean="0"/>
              <a:t> </a:t>
            </a:r>
            <a:r>
              <a:rPr lang="en-US" dirty="0" smtClean="0"/>
              <a:t>stars</a:t>
            </a:r>
            <a:r>
              <a:rPr lang="en-US" b="1" dirty="0" smtClean="0"/>
              <a:t>, </a:t>
            </a:r>
            <a:r>
              <a:rPr lang="en-US" b="1" u="sng" dirty="0" smtClean="0"/>
              <a:t>is</a:t>
            </a:r>
            <a:r>
              <a:rPr lang="en-US" b="1" dirty="0" smtClean="0"/>
              <a:t> </a:t>
            </a:r>
            <a:r>
              <a:rPr lang="en-US" dirty="0" smtClean="0"/>
              <a:t>held together </a:t>
            </a:r>
            <a:r>
              <a:rPr lang="en-US" b="1" u="sng" dirty="0" smtClean="0"/>
              <a:t>by</a:t>
            </a:r>
            <a:r>
              <a:rPr lang="en-US" b="1" dirty="0" smtClean="0"/>
              <a:t> </a:t>
            </a:r>
            <a:r>
              <a:rPr lang="en-US" dirty="0" smtClean="0"/>
              <a:t>gravitational attraction.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</a:t>
            </a:r>
            <a:r>
              <a:rPr lang="en-US" dirty="0" smtClean="0"/>
              <a:t>. where  </a:t>
            </a:r>
            <a:br>
              <a:rPr lang="en-US" dirty="0" smtClean="0"/>
            </a:br>
            <a:r>
              <a:rPr lang="en-US" dirty="0" smtClean="0"/>
              <a:t> B. of  </a:t>
            </a:r>
            <a:br>
              <a:rPr lang="en-US" dirty="0" smtClean="0"/>
            </a:br>
            <a:r>
              <a:rPr lang="en-US" dirty="0" smtClean="0"/>
              <a:t> C. is  </a:t>
            </a:r>
            <a:br>
              <a:rPr lang="en-US" dirty="0" smtClean="0"/>
            </a:br>
            <a:r>
              <a:rPr lang="en-US" dirty="0" smtClean="0"/>
              <a:t> D. by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4. People with </a:t>
            </a:r>
            <a:r>
              <a:rPr lang="en-US" b="1" u="sng" dirty="0" smtClean="0"/>
              <a:t>exceptionally</a:t>
            </a:r>
            <a:r>
              <a:rPr lang="en-US" b="1" dirty="0" smtClean="0"/>
              <a:t> </a:t>
            </a:r>
            <a:r>
              <a:rPr lang="en-US" dirty="0" smtClean="0"/>
              <a:t>high intelligence quotients may not be </a:t>
            </a:r>
            <a:r>
              <a:rPr lang="en-US" b="1" u="sng" dirty="0" smtClean="0"/>
              <a:t>the best</a:t>
            </a:r>
            <a:r>
              <a:rPr lang="en-US" b="1" dirty="0" smtClean="0"/>
              <a:t> </a:t>
            </a:r>
            <a:r>
              <a:rPr lang="en-US" dirty="0" smtClean="0"/>
              <a:t>employees since they become </a:t>
            </a:r>
            <a:r>
              <a:rPr lang="en-US" b="1" u="sng" dirty="0" smtClean="0"/>
              <a:t>bored</a:t>
            </a:r>
            <a:r>
              <a:rPr lang="en-US" u="sng" dirty="0" smtClean="0"/>
              <a:t> </a:t>
            </a:r>
            <a:r>
              <a:rPr lang="en-US" b="1" u="sng" dirty="0" smtClean="0"/>
              <a:t>of</a:t>
            </a:r>
            <a:r>
              <a:rPr lang="en-US" dirty="0" smtClean="0"/>
              <a:t> their work unless the job is constantly </a:t>
            </a:r>
            <a:r>
              <a:rPr lang="en-US" b="1" u="sng" dirty="0" smtClean="0"/>
              <a:t>changing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exceptionally  </a:t>
            </a:r>
            <a:br>
              <a:rPr lang="en-US" dirty="0" smtClean="0"/>
            </a:br>
            <a:r>
              <a:rPr lang="en-US" dirty="0" smtClean="0"/>
              <a:t> B. the best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bored of  </a:t>
            </a:r>
            <a:br>
              <a:rPr lang="en-US" dirty="0" smtClean="0"/>
            </a:br>
            <a:r>
              <a:rPr lang="en-US" dirty="0" smtClean="0"/>
              <a:t> D. changing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5.</a:t>
            </a:r>
            <a:r>
              <a:rPr lang="en-US" b="1" dirty="0" smtClean="0"/>
              <a:t> </a:t>
            </a:r>
            <a:r>
              <a:rPr lang="en-US" b="1" u="sng" dirty="0" smtClean="0"/>
              <a:t>One of</a:t>
            </a:r>
            <a:r>
              <a:rPr lang="en-US" b="1" dirty="0" smtClean="0"/>
              <a:t> </a:t>
            </a:r>
            <a:r>
              <a:rPr lang="en-US" dirty="0" smtClean="0"/>
              <a:t>history's </a:t>
            </a:r>
            <a:r>
              <a:rPr lang="en-US" b="1" u="sng" dirty="0" smtClean="0"/>
              <a:t>most spectacular</a:t>
            </a:r>
            <a:r>
              <a:rPr lang="en-US" b="1" dirty="0" smtClean="0"/>
              <a:t> </a:t>
            </a:r>
            <a:r>
              <a:rPr lang="en-US" dirty="0" smtClean="0"/>
              <a:t>executions</a:t>
            </a:r>
            <a:r>
              <a:rPr lang="en-US" b="1" dirty="0" smtClean="0"/>
              <a:t> </a:t>
            </a:r>
            <a:r>
              <a:rPr lang="en-US" b="1" u="sng" dirty="0" smtClean="0"/>
              <a:t>were</a:t>
            </a:r>
            <a:r>
              <a:rPr lang="en-US" dirty="0" smtClean="0"/>
              <a:t> that of </a:t>
            </a:r>
            <a:r>
              <a:rPr lang="en-US" dirty="0" err="1" smtClean="0"/>
              <a:t>Damiens</a:t>
            </a:r>
            <a:r>
              <a:rPr lang="en-US" b="1" dirty="0" smtClean="0"/>
              <a:t>, </a:t>
            </a:r>
            <a:r>
              <a:rPr lang="en-US" dirty="0" smtClean="0"/>
              <a:t>the</a:t>
            </a:r>
            <a:r>
              <a:rPr lang="en-US" b="1" dirty="0" smtClean="0"/>
              <a:t> </a:t>
            </a:r>
            <a:r>
              <a:rPr lang="en-US" b="1" u="sng" dirty="0" smtClean="0"/>
              <a:t>unsuccessful</a:t>
            </a:r>
            <a:r>
              <a:rPr lang="en-US" b="1" dirty="0" smtClean="0"/>
              <a:t> </a:t>
            </a:r>
            <a:r>
              <a:rPr lang="en-US" dirty="0" smtClean="0"/>
              <a:t>assassin of Louis XV of France.</a:t>
            </a:r>
          </a:p>
          <a:p>
            <a:pPr>
              <a:buNone/>
            </a:pPr>
            <a:r>
              <a:rPr lang="en-US" dirty="0" smtClean="0"/>
              <a:t>    A. One of  </a:t>
            </a:r>
            <a:br>
              <a:rPr lang="en-US" dirty="0" smtClean="0"/>
            </a:br>
            <a:r>
              <a:rPr lang="en-US" dirty="0" smtClean="0"/>
              <a:t> B. most spectacular  </a:t>
            </a:r>
            <a:br>
              <a:rPr lang="en-US" dirty="0" smtClean="0"/>
            </a:br>
            <a:r>
              <a:rPr lang="en-US" dirty="0" smtClean="0"/>
              <a:t> C</a:t>
            </a:r>
            <a:r>
              <a:rPr lang="en-US" b="1" dirty="0" smtClean="0"/>
              <a:t>. </a:t>
            </a:r>
            <a:r>
              <a:rPr lang="en-US" dirty="0" smtClean="0"/>
              <a:t>were  </a:t>
            </a:r>
            <a:br>
              <a:rPr lang="en-US" dirty="0" smtClean="0"/>
            </a:br>
            <a:r>
              <a:rPr lang="en-US" dirty="0" smtClean="0"/>
              <a:t> D. unsuccessful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6. Mrs. Anderson bought </a:t>
            </a:r>
            <a:r>
              <a:rPr lang="en-US" b="1" u="sng" dirty="0" smtClean="0"/>
              <a:t>last week a new sports car</a:t>
            </a:r>
            <a:r>
              <a:rPr lang="en-US" b="1" dirty="0" smtClean="0"/>
              <a:t>; </a:t>
            </a:r>
            <a:r>
              <a:rPr lang="en-US" b="1" u="sng" dirty="0" smtClean="0"/>
              <a:t>however</a:t>
            </a:r>
            <a:r>
              <a:rPr lang="en-US" b="1" dirty="0" smtClean="0"/>
              <a:t>, </a:t>
            </a:r>
            <a:r>
              <a:rPr lang="en-US" dirty="0" smtClean="0"/>
              <a:t>she</a:t>
            </a:r>
            <a:r>
              <a:rPr lang="en-US" b="1" dirty="0" smtClean="0"/>
              <a:t> </a:t>
            </a:r>
            <a:r>
              <a:rPr lang="en-US" b="1" u="sng" dirty="0" smtClean="0"/>
              <a:t>has yet to learn</a:t>
            </a:r>
            <a:r>
              <a:rPr lang="en-US" b="1" dirty="0" smtClean="0"/>
              <a:t> </a:t>
            </a:r>
            <a:r>
              <a:rPr lang="en-US" b="1" u="sng" dirty="0" smtClean="0"/>
              <a:t>how to operate</a:t>
            </a:r>
            <a:r>
              <a:rPr lang="en-US" b="1" dirty="0" smtClean="0"/>
              <a:t> </a:t>
            </a:r>
            <a:r>
              <a:rPr lang="en-US" dirty="0" smtClean="0"/>
              <a:t>the manual gearshift.</a:t>
            </a:r>
          </a:p>
          <a:p>
            <a:pPr>
              <a:buNone/>
            </a:pPr>
            <a:r>
              <a:rPr lang="en-US" dirty="0" smtClean="0"/>
              <a:t>    A</a:t>
            </a:r>
            <a:r>
              <a:rPr lang="en-US" b="1" dirty="0" smtClean="0"/>
              <a:t>. </a:t>
            </a:r>
            <a:r>
              <a:rPr lang="en-US" dirty="0" smtClean="0"/>
              <a:t>last week a new sports car  </a:t>
            </a:r>
            <a:br>
              <a:rPr lang="en-US" dirty="0" smtClean="0"/>
            </a:br>
            <a:r>
              <a:rPr lang="en-US" dirty="0" smtClean="0"/>
              <a:t> B. however  </a:t>
            </a:r>
            <a:br>
              <a:rPr lang="en-US" dirty="0" smtClean="0"/>
            </a:br>
            <a:r>
              <a:rPr lang="en-US" dirty="0" smtClean="0"/>
              <a:t> C. has yet to learn  </a:t>
            </a:r>
            <a:br>
              <a:rPr lang="en-US" dirty="0" smtClean="0"/>
            </a:br>
            <a:r>
              <a:rPr lang="en-US" dirty="0" smtClean="0"/>
              <a:t> D. how to operate  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5.</a:t>
            </a:r>
            <a:r>
              <a:rPr lang="en-US" b="1" dirty="0" smtClean="0"/>
              <a:t> </a:t>
            </a:r>
            <a:r>
              <a:rPr lang="en-US" b="1" u="sng" dirty="0" smtClean="0"/>
              <a:t>One of</a:t>
            </a:r>
            <a:r>
              <a:rPr lang="en-US" b="1" dirty="0" smtClean="0"/>
              <a:t> </a:t>
            </a:r>
            <a:r>
              <a:rPr lang="en-US" dirty="0" smtClean="0"/>
              <a:t>history's </a:t>
            </a:r>
            <a:r>
              <a:rPr lang="en-US" b="1" u="sng" dirty="0" smtClean="0"/>
              <a:t>most spectacular</a:t>
            </a:r>
            <a:r>
              <a:rPr lang="en-US" b="1" dirty="0" smtClean="0"/>
              <a:t> </a:t>
            </a:r>
            <a:r>
              <a:rPr lang="en-US" dirty="0" smtClean="0"/>
              <a:t>executions</a:t>
            </a:r>
            <a:r>
              <a:rPr lang="en-US" b="1" dirty="0" smtClean="0"/>
              <a:t> </a:t>
            </a:r>
            <a:r>
              <a:rPr lang="en-US" b="1" u="sng" dirty="0" smtClean="0"/>
              <a:t>were</a:t>
            </a:r>
            <a:r>
              <a:rPr lang="en-US" dirty="0" smtClean="0"/>
              <a:t> that of </a:t>
            </a:r>
            <a:r>
              <a:rPr lang="en-US" dirty="0" err="1" smtClean="0"/>
              <a:t>Damiens</a:t>
            </a:r>
            <a:r>
              <a:rPr lang="en-US" b="1" dirty="0" smtClean="0"/>
              <a:t>, </a:t>
            </a:r>
            <a:r>
              <a:rPr lang="en-US" dirty="0" smtClean="0"/>
              <a:t>the</a:t>
            </a:r>
            <a:r>
              <a:rPr lang="en-US" b="1" dirty="0" smtClean="0"/>
              <a:t> </a:t>
            </a:r>
            <a:r>
              <a:rPr lang="en-US" b="1" u="sng" dirty="0" smtClean="0"/>
              <a:t>unsuccessful</a:t>
            </a:r>
            <a:r>
              <a:rPr lang="en-US" b="1" dirty="0" smtClean="0"/>
              <a:t> </a:t>
            </a:r>
            <a:r>
              <a:rPr lang="en-US" dirty="0" smtClean="0"/>
              <a:t>assassin of Louis XV of France.</a:t>
            </a:r>
          </a:p>
          <a:p>
            <a:pPr>
              <a:buNone/>
            </a:pPr>
            <a:r>
              <a:rPr lang="en-US" dirty="0" smtClean="0"/>
              <a:t>    A. One of  </a:t>
            </a:r>
            <a:br>
              <a:rPr lang="en-US" dirty="0" smtClean="0"/>
            </a:br>
            <a:r>
              <a:rPr lang="en-US" dirty="0" smtClean="0"/>
              <a:t> B. most spectacular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C. </a:t>
            </a:r>
            <a:r>
              <a:rPr lang="en-US" dirty="0" smtClean="0"/>
              <a:t>were  </a:t>
            </a:r>
            <a:br>
              <a:rPr lang="en-US" dirty="0" smtClean="0"/>
            </a:br>
            <a:r>
              <a:rPr lang="en-US" dirty="0" smtClean="0"/>
              <a:t> D. unsuccessful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6. Mrs. Anderson bought </a:t>
            </a:r>
            <a:r>
              <a:rPr lang="en-US" b="1" u="sng" dirty="0" smtClean="0"/>
              <a:t>last week a new sports car</a:t>
            </a:r>
            <a:r>
              <a:rPr lang="en-US" b="1" dirty="0" smtClean="0"/>
              <a:t>; </a:t>
            </a:r>
            <a:r>
              <a:rPr lang="en-US" b="1" u="sng" dirty="0" smtClean="0"/>
              <a:t>however</a:t>
            </a:r>
            <a:r>
              <a:rPr lang="en-US" b="1" dirty="0" smtClean="0"/>
              <a:t>, </a:t>
            </a:r>
            <a:r>
              <a:rPr lang="en-US" dirty="0" smtClean="0"/>
              <a:t>she</a:t>
            </a:r>
            <a:r>
              <a:rPr lang="en-US" b="1" dirty="0" smtClean="0"/>
              <a:t> </a:t>
            </a:r>
            <a:r>
              <a:rPr lang="en-US" b="1" u="sng" dirty="0" smtClean="0"/>
              <a:t>has yet to learn</a:t>
            </a:r>
            <a:r>
              <a:rPr lang="en-US" b="1" dirty="0" smtClean="0"/>
              <a:t> </a:t>
            </a:r>
            <a:r>
              <a:rPr lang="en-US" b="1" u="sng" dirty="0" smtClean="0"/>
              <a:t>how to operate</a:t>
            </a:r>
            <a:r>
              <a:rPr lang="en-US" b="1" dirty="0" smtClean="0"/>
              <a:t> </a:t>
            </a:r>
            <a:r>
              <a:rPr lang="en-US" dirty="0" smtClean="0"/>
              <a:t>the manual gearshift.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A. </a:t>
            </a:r>
            <a:r>
              <a:rPr lang="en-US" dirty="0" smtClean="0"/>
              <a:t>last week a new sports car  </a:t>
            </a:r>
            <a:br>
              <a:rPr lang="en-US" dirty="0" smtClean="0"/>
            </a:br>
            <a:r>
              <a:rPr lang="en-US" dirty="0" smtClean="0"/>
              <a:t> B. however  </a:t>
            </a:r>
            <a:br>
              <a:rPr lang="en-US" dirty="0" smtClean="0"/>
            </a:br>
            <a:r>
              <a:rPr lang="en-US" dirty="0" smtClean="0"/>
              <a:t> C. has yet to learn  </a:t>
            </a:r>
            <a:br>
              <a:rPr lang="en-US" dirty="0" smtClean="0"/>
            </a:br>
            <a:r>
              <a:rPr lang="en-US" dirty="0" smtClean="0"/>
              <a:t> D. how to operate  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7. As the</a:t>
            </a:r>
            <a:r>
              <a:rPr lang="en-US" b="1" dirty="0" smtClean="0"/>
              <a:t> </a:t>
            </a:r>
            <a:r>
              <a:rPr lang="en-US" b="1" u="sng" dirty="0" smtClean="0"/>
              <a:t>numeral</a:t>
            </a:r>
            <a:r>
              <a:rPr lang="en-US" b="1" dirty="0" smtClean="0"/>
              <a:t> </a:t>
            </a:r>
            <a:r>
              <a:rPr lang="en-US" dirty="0" smtClean="0"/>
              <a:t>of</a:t>
            </a:r>
            <a:r>
              <a:rPr lang="en-US" b="1" dirty="0" smtClean="0"/>
              <a:t> </a:t>
            </a:r>
            <a:r>
              <a:rPr lang="en-US" b="1" u="sng" dirty="0" smtClean="0"/>
              <a:t>older people</a:t>
            </a:r>
            <a:r>
              <a:rPr lang="en-US" b="1" dirty="0" smtClean="0"/>
              <a:t> </a:t>
            </a:r>
            <a:r>
              <a:rPr lang="en-US" dirty="0" smtClean="0"/>
              <a:t>increases, services for</a:t>
            </a:r>
            <a:r>
              <a:rPr lang="en-US" b="1" dirty="0" smtClean="0"/>
              <a:t> </a:t>
            </a:r>
            <a:r>
              <a:rPr lang="en-US" b="1" u="sng" dirty="0" smtClean="0"/>
              <a:t>the elderly</a:t>
            </a:r>
            <a:r>
              <a:rPr lang="en-US" b="1" dirty="0" smtClean="0"/>
              <a:t> </a:t>
            </a:r>
            <a:r>
              <a:rPr lang="en-US" dirty="0" smtClean="0"/>
              <a:t>will soon represent one of the fastest-growing </a:t>
            </a:r>
            <a:r>
              <a:rPr lang="en-US" b="1" u="sng" dirty="0" smtClean="0"/>
              <a:t>areas</a:t>
            </a:r>
            <a:r>
              <a:rPr lang="en-US" dirty="0" smtClean="0"/>
              <a:t> of employment.</a:t>
            </a:r>
          </a:p>
          <a:p>
            <a:pPr>
              <a:buNone/>
            </a:pPr>
            <a:r>
              <a:rPr lang="en-US" dirty="0" smtClean="0"/>
              <a:t>    A</a:t>
            </a:r>
            <a:r>
              <a:rPr lang="en-US" b="1" dirty="0" smtClean="0"/>
              <a:t>. </a:t>
            </a:r>
            <a:r>
              <a:rPr lang="en-US" dirty="0" smtClean="0"/>
              <a:t>numeral  </a:t>
            </a:r>
            <a:br>
              <a:rPr lang="en-US" dirty="0" smtClean="0"/>
            </a:br>
            <a:r>
              <a:rPr lang="en-US" dirty="0" smtClean="0"/>
              <a:t> B. older people  </a:t>
            </a:r>
            <a:br>
              <a:rPr lang="en-US" dirty="0" smtClean="0"/>
            </a:br>
            <a:r>
              <a:rPr lang="en-US" dirty="0" smtClean="0"/>
              <a:t> C. the elderly  </a:t>
            </a:r>
            <a:br>
              <a:rPr lang="en-US" dirty="0" smtClean="0"/>
            </a:br>
            <a:r>
              <a:rPr lang="en-US" dirty="0" smtClean="0"/>
              <a:t> D. areas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8. The disposable camera, </a:t>
            </a:r>
            <a:r>
              <a:rPr lang="en-US" u="sng" dirty="0" smtClean="0"/>
              <a:t>a</a:t>
            </a:r>
            <a:r>
              <a:rPr lang="en-US" dirty="0" smtClean="0"/>
              <a:t> single-use camera</a:t>
            </a:r>
            <a:r>
              <a:rPr lang="en-US" b="1" dirty="0" smtClean="0"/>
              <a:t> </a:t>
            </a:r>
            <a:r>
              <a:rPr lang="en-US" b="1" u="sng" dirty="0" smtClean="0"/>
              <a:t>preloaded with</a:t>
            </a:r>
            <a:r>
              <a:rPr lang="en-US" b="1" dirty="0" smtClean="0"/>
              <a:t> </a:t>
            </a:r>
            <a:r>
              <a:rPr lang="en-US" dirty="0" smtClean="0"/>
              <a:t>print film</a:t>
            </a:r>
            <a:r>
              <a:rPr lang="en-US" b="1" dirty="0" smtClean="0"/>
              <a:t>, </a:t>
            </a:r>
            <a:r>
              <a:rPr lang="en-US" b="1" u="sng" dirty="0" smtClean="0"/>
              <a:t>has appeared</a:t>
            </a:r>
            <a:r>
              <a:rPr lang="en-US" b="1" dirty="0" smtClean="0"/>
              <a:t> </a:t>
            </a:r>
            <a:r>
              <a:rPr lang="en-US" dirty="0" smtClean="0"/>
              <a:t>in the late 1980s, and </a:t>
            </a:r>
            <a:r>
              <a:rPr lang="en-US" b="1" u="sng" dirty="0" smtClean="0"/>
              <a:t>has become</a:t>
            </a:r>
            <a:r>
              <a:rPr lang="en-US" dirty="0" smtClean="0"/>
              <a:t> very popular.</a:t>
            </a:r>
          </a:p>
          <a:p>
            <a:pPr>
              <a:buNone/>
            </a:pPr>
            <a:r>
              <a:rPr lang="en-US" dirty="0" smtClean="0"/>
              <a:t>    A. a  </a:t>
            </a:r>
            <a:br>
              <a:rPr lang="en-US" dirty="0" smtClean="0"/>
            </a:br>
            <a:r>
              <a:rPr lang="en-US" dirty="0" smtClean="0"/>
              <a:t> B. preloaded with  </a:t>
            </a:r>
            <a:br>
              <a:rPr lang="en-US" dirty="0" smtClean="0"/>
            </a:br>
            <a:r>
              <a:rPr lang="en-US" dirty="0" smtClean="0"/>
              <a:t> C. has appeared  </a:t>
            </a:r>
            <a:br>
              <a:rPr lang="en-US" dirty="0" smtClean="0"/>
            </a:br>
            <a:r>
              <a:rPr lang="en-US" dirty="0" smtClean="0"/>
              <a:t> D. has become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7. As the</a:t>
            </a:r>
            <a:r>
              <a:rPr lang="en-US" b="1" dirty="0" smtClean="0"/>
              <a:t> </a:t>
            </a:r>
            <a:r>
              <a:rPr lang="en-US" b="1" u="sng" dirty="0" smtClean="0"/>
              <a:t>numeral</a:t>
            </a:r>
            <a:r>
              <a:rPr lang="en-US" b="1" dirty="0" smtClean="0"/>
              <a:t> </a:t>
            </a:r>
            <a:r>
              <a:rPr lang="en-US" dirty="0" smtClean="0"/>
              <a:t>of</a:t>
            </a:r>
            <a:r>
              <a:rPr lang="en-US" b="1" dirty="0" smtClean="0"/>
              <a:t> </a:t>
            </a:r>
            <a:r>
              <a:rPr lang="en-US" b="1" u="sng" dirty="0" smtClean="0"/>
              <a:t>older people</a:t>
            </a:r>
            <a:r>
              <a:rPr lang="en-US" b="1" dirty="0" smtClean="0"/>
              <a:t> </a:t>
            </a:r>
            <a:r>
              <a:rPr lang="en-US" dirty="0" smtClean="0"/>
              <a:t>increases, services for</a:t>
            </a:r>
            <a:r>
              <a:rPr lang="en-US" b="1" dirty="0" smtClean="0"/>
              <a:t> </a:t>
            </a:r>
            <a:r>
              <a:rPr lang="en-US" b="1" u="sng" dirty="0" smtClean="0"/>
              <a:t>the elderly</a:t>
            </a:r>
            <a:r>
              <a:rPr lang="en-US" b="1" dirty="0" smtClean="0"/>
              <a:t> </a:t>
            </a:r>
            <a:r>
              <a:rPr lang="en-US" dirty="0" smtClean="0"/>
              <a:t>will soon represent one of the fastest-growing </a:t>
            </a:r>
            <a:r>
              <a:rPr lang="en-US" b="1" u="sng" dirty="0" smtClean="0"/>
              <a:t>areas</a:t>
            </a:r>
            <a:r>
              <a:rPr lang="en-US" dirty="0" smtClean="0"/>
              <a:t> of employment.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A. </a:t>
            </a:r>
            <a:r>
              <a:rPr lang="en-US" dirty="0" smtClean="0"/>
              <a:t>numeral  </a:t>
            </a:r>
            <a:br>
              <a:rPr lang="en-US" dirty="0" smtClean="0"/>
            </a:br>
            <a:r>
              <a:rPr lang="en-US" dirty="0" smtClean="0"/>
              <a:t> B. older people  </a:t>
            </a:r>
            <a:br>
              <a:rPr lang="en-US" dirty="0" smtClean="0"/>
            </a:br>
            <a:r>
              <a:rPr lang="en-US" dirty="0" smtClean="0"/>
              <a:t> C. the elderly  </a:t>
            </a:r>
            <a:br>
              <a:rPr lang="en-US" dirty="0" smtClean="0"/>
            </a:br>
            <a:r>
              <a:rPr lang="en-US" dirty="0" smtClean="0"/>
              <a:t> D. areas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8. The disposable camera, </a:t>
            </a:r>
            <a:r>
              <a:rPr lang="en-US" u="sng" dirty="0" smtClean="0"/>
              <a:t>a</a:t>
            </a:r>
            <a:r>
              <a:rPr lang="en-US" dirty="0" smtClean="0"/>
              <a:t> single-use camera</a:t>
            </a:r>
            <a:r>
              <a:rPr lang="en-US" b="1" dirty="0" smtClean="0"/>
              <a:t> </a:t>
            </a:r>
            <a:r>
              <a:rPr lang="en-US" b="1" u="sng" dirty="0" smtClean="0"/>
              <a:t>preloaded with</a:t>
            </a:r>
            <a:r>
              <a:rPr lang="en-US" b="1" dirty="0" smtClean="0"/>
              <a:t> </a:t>
            </a:r>
            <a:r>
              <a:rPr lang="en-US" dirty="0" smtClean="0"/>
              <a:t>print film</a:t>
            </a:r>
            <a:r>
              <a:rPr lang="en-US" b="1" dirty="0" smtClean="0"/>
              <a:t>, </a:t>
            </a:r>
            <a:r>
              <a:rPr lang="en-US" b="1" u="sng" dirty="0" smtClean="0"/>
              <a:t>has appeared</a:t>
            </a:r>
            <a:r>
              <a:rPr lang="en-US" b="1" dirty="0" smtClean="0"/>
              <a:t> </a:t>
            </a:r>
            <a:r>
              <a:rPr lang="en-US" dirty="0" smtClean="0"/>
              <a:t>in the late 1980s, and </a:t>
            </a:r>
            <a:r>
              <a:rPr lang="en-US" b="1" u="sng" dirty="0" smtClean="0"/>
              <a:t>has become</a:t>
            </a:r>
            <a:r>
              <a:rPr lang="en-US" dirty="0" smtClean="0"/>
              <a:t> very popular.</a:t>
            </a:r>
          </a:p>
          <a:p>
            <a:pPr>
              <a:buNone/>
            </a:pPr>
            <a:r>
              <a:rPr lang="en-US" dirty="0" smtClean="0"/>
              <a:t>    A. a  </a:t>
            </a:r>
            <a:br>
              <a:rPr lang="en-US" dirty="0" smtClean="0"/>
            </a:br>
            <a:r>
              <a:rPr lang="en-US" dirty="0" smtClean="0"/>
              <a:t> B. preloaded with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has appeared  </a:t>
            </a:r>
            <a:br>
              <a:rPr lang="en-US" dirty="0" smtClean="0"/>
            </a:br>
            <a:r>
              <a:rPr lang="en-US" dirty="0" smtClean="0"/>
              <a:t> D. has become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</TotalTime>
  <Words>113</Words>
  <Application>Microsoft Office PowerPoint</Application>
  <PresentationFormat>On-screen Show (4:3)</PresentationFormat>
  <Paragraphs>132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abc</dc:creator>
  <cp:lastModifiedBy>abc</cp:lastModifiedBy>
  <cp:revision>10</cp:revision>
  <dcterms:created xsi:type="dcterms:W3CDTF">2014-02-14T10:59:43Z</dcterms:created>
  <dcterms:modified xsi:type="dcterms:W3CDTF">2015-04-07T16:25:49Z</dcterms:modified>
</cp:coreProperties>
</file>