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257" r:id="rId3"/>
    <p:sldId id="293" r:id="rId4"/>
    <p:sldId id="258" r:id="rId5"/>
    <p:sldId id="294" r:id="rId6"/>
    <p:sldId id="259" r:id="rId7"/>
    <p:sldId id="295" r:id="rId8"/>
    <p:sldId id="260" r:id="rId9"/>
    <p:sldId id="296" r:id="rId10"/>
    <p:sldId id="261" r:id="rId11"/>
    <p:sldId id="297" r:id="rId12"/>
    <p:sldId id="262" r:id="rId13"/>
    <p:sldId id="298" r:id="rId14"/>
    <p:sldId id="263" r:id="rId15"/>
    <p:sldId id="299" r:id="rId16"/>
    <p:sldId id="264" r:id="rId17"/>
    <p:sldId id="300" r:id="rId18"/>
    <p:sldId id="265" r:id="rId19"/>
    <p:sldId id="301" r:id="rId20"/>
    <p:sldId id="266" r:id="rId21"/>
    <p:sldId id="302" r:id="rId22"/>
    <p:sldId id="267" r:id="rId23"/>
    <p:sldId id="303" r:id="rId24"/>
    <p:sldId id="268" r:id="rId25"/>
    <p:sldId id="304" r:id="rId26"/>
    <p:sldId id="269" r:id="rId27"/>
    <p:sldId id="305" r:id="rId28"/>
    <p:sldId id="270" r:id="rId29"/>
    <p:sldId id="306" r:id="rId30"/>
    <p:sldId id="271" r:id="rId31"/>
    <p:sldId id="30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14400"/>
            <a:ext cx="9144000" cy="49530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32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The information officer </a:t>
            </a:r>
            <a:r>
              <a:rPr lang="en-US" b="1" u="sng" dirty="0" smtClean="0"/>
              <a:t>at the bank</a:t>
            </a:r>
            <a:r>
              <a:rPr lang="en-US" b="1" dirty="0" smtClean="0"/>
              <a:t> </a:t>
            </a:r>
            <a:r>
              <a:rPr lang="en-US" b="1" u="sng" dirty="0" smtClean="0"/>
              <a:t>told</a:t>
            </a:r>
            <a:r>
              <a:rPr lang="en-US" dirty="0" smtClean="0"/>
              <a:t> his customers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there was</a:t>
            </a:r>
            <a:r>
              <a:rPr lang="en-US" b="1" dirty="0" smtClean="0"/>
              <a:t> </a:t>
            </a:r>
            <a:r>
              <a:rPr lang="en-US" dirty="0" smtClean="0"/>
              <a:t>several different kinds of checking accounts available.</a:t>
            </a:r>
          </a:p>
          <a:p>
            <a:pPr>
              <a:buNone/>
            </a:pPr>
            <a:r>
              <a:rPr lang="en-US" dirty="0" smtClean="0"/>
              <a:t>    A. at the bank  </a:t>
            </a:r>
            <a:br>
              <a:rPr lang="en-US" dirty="0" smtClean="0"/>
            </a:br>
            <a:r>
              <a:rPr lang="en-US" dirty="0" smtClean="0"/>
              <a:t> B. told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there was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The higher the solar activity,</a:t>
            </a:r>
            <a:r>
              <a:rPr lang="en-US" b="1" dirty="0" smtClean="0"/>
              <a:t> </a:t>
            </a:r>
            <a:r>
              <a:rPr lang="en-US" b="1" u="sng" dirty="0" smtClean="0"/>
              <a:t>the intense</a:t>
            </a:r>
            <a:r>
              <a:rPr lang="en-US" b="1" dirty="0" smtClean="0"/>
              <a:t> </a:t>
            </a:r>
            <a:r>
              <a:rPr lang="en-US" b="1" u="sng" dirty="0" smtClean="0"/>
              <a:t>the auroras</a:t>
            </a:r>
            <a:r>
              <a:rPr lang="en-US" b="1" dirty="0" smtClean="0"/>
              <a:t> </a:t>
            </a:r>
            <a:r>
              <a:rPr lang="en-US" dirty="0" smtClean="0"/>
              <a:t>or polar light displays in the skies</a:t>
            </a:r>
            <a:r>
              <a:rPr lang="en-US" b="1" dirty="0" smtClean="0"/>
              <a:t> </a:t>
            </a:r>
            <a:r>
              <a:rPr lang="en-US" b="1" u="sng" dirty="0" smtClean="0"/>
              <a:t>near</a:t>
            </a:r>
            <a:r>
              <a:rPr lang="en-US" b="1" dirty="0" smtClean="0"/>
              <a:t> </a:t>
            </a:r>
            <a:r>
              <a:rPr lang="en-US" b="1" u="sng" dirty="0" smtClean="0"/>
              <a:t>the earth's geomagnetic poles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intense  </a:t>
            </a:r>
            <a:br>
              <a:rPr lang="en-US" dirty="0" smtClean="0"/>
            </a:br>
            <a:r>
              <a:rPr lang="en-US" dirty="0" smtClean="0"/>
              <a:t> B. the auroras  </a:t>
            </a:r>
            <a:br>
              <a:rPr lang="en-US" dirty="0" smtClean="0"/>
            </a:br>
            <a:r>
              <a:rPr lang="en-US" dirty="0" smtClean="0"/>
              <a:t> C. near  </a:t>
            </a:r>
            <a:br>
              <a:rPr lang="en-US" dirty="0" smtClean="0"/>
            </a:br>
            <a:r>
              <a:rPr lang="en-US" dirty="0" smtClean="0"/>
              <a:t> D. the earth's geomagnetic poles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The information officer </a:t>
            </a:r>
            <a:r>
              <a:rPr lang="en-US" b="1" u="sng" dirty="0" smtClean="0"/>
              <a:t>at the bank</a:t>
            </a:r>
            <a:r>
              <a:rPr lang="en-US" b="1" dirty="0" smtClean="0"/>
              <a:t> </a:t>
            </a:r>
            <a:r>
              <a:rPr lang="en-US" b="1" u="sng" dirty="0" smtClean="0"/>
              <a:t>told</a:t>
            </a:r>
            <a:r>
              <a:rPr lang="en-US" dirty="0" smtClean="0"/>
              <a:t> his customers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there was</a:t>
            </a:r>
            <a:r>
              <a:rPr lang="en-US" b="1" dirty="0" smtClean="0"/>
              <a:t> </a:t>
            </a:r>
            <a:r>
              <a:rPr lang="en-US" dirty="0" smtClean="0"/>
              <a:t>several different kinds of checking accounts available.</a:t>
            </a:r>
          </a:p>
          <a:p>
            <a:pPr>
              <a:buNone/>
            </a:pPr>
            <a:r>
              <a:rPr lang="en-US" dirty="0" smtClean="0"/>
              <a:t>    A. at the bank  </a:t>
            </a:r>
            <a:br>
              <a:rPr lang="en-US" dirty="0" smtClean="0"/>
            </a:br>
            <a:r>
              <a:rPr lang="en-US" dirty="0" smtClean="0"/>
              <a:t> B. told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there was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The higher the solar activity,</a:t>
            </a:r>
            <a:r>
              <a:rPr lang="en-US" b="1" dirty="0" smtClean="0"/>
              <a:t> </a:t>
            </a:r>
            <a:r>
              <a:rPr lang="en-US" b="1" u="sng" dirty="0" smtClean="0"/>
              <a:t>the intense</a:t>
            </a:r>
            <a:r>
              <a:rPr lang="en-US" b="1" dirty="0" smtClean="0"/>
              <a:t> </a:t>
            </a:r>
            <a:r>
              <a:rPr lang="en-US" b="1" u="sng" dirty="0" smtClean="0"/>
              <a:t>the auroras</a:t>
            </a:r>
            <a:r>
              <a:rPr lang="en-US" b="1" dirty="0" smtClean="0"/>
              <a:t> </a:t>
            </a:r>
            <a:r>
              <a:rPr lang="en-US" dirty="0" smtClean="0"/>
              <a:t>or polar light displays in the skies</a:t>
            </a:r>
            <a:r>
              <a:rPr lang="en-US" b="1" dirty="0" smtClean="0"/>
              <a:t> </a:t>
            </a:r>
            <a:r>
              <a:rPr lang="en-US" b="1" u="sng" dirty="0" smtClean="0"/>
              <a:t>near</a:t>
            </a:r>
            <a:r>
              <a:rPr lang="en-US" b="1" dirty="0" smtClean="0"/>
              <a:t> </a:t>
            </a:r>
            <a:r>
              <a:rPr lang="en-US" b="1" u="sng" dirty="0" smtClean="0"/>
              <a:t>the earth's geomagnetic poles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the intense  </a:t>
            </a:r>
            <a:br>
              <a:rPr lang="en-US" dirty="0" smtClean="0"/>
            </a:br>
            <a:r>
              <a:rPr lang="en-US" dirty="0" smtClean="0"/>
              <a:t> B. the auroras  </a:t>
            </a:r>
            <a:br>
              <a:rPr lang="en-US" dirty="0" smtClean="0"/>
            </a:br>
            <a:r>
              <a:rPr lang="en-US" dirty="0" smtClean="0"/>
              <a:t> C. near  </a:t>
            </a:r>
            <a:br>
              <a:rPr lang="en-US" dirty="0" smtClean="0"/>
            </a:br>
            <a:r>
              <a:rPr lang="en-US" dirty="0" smtClean="0"/>
              <a:t> D. the earth's geomagnetic poles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In order</a:t>
            </a:r>
            <a:r>
              <a:rPr lang="en-US" b="1" dirty="0" smtClean="0"/>
              <a:t> </a:t>
            </a:r>
            <a:r>
              <a:rPr lang="en-US" b="1" u="sng" dirty="0" smtClean="0"/>
              <a:t>to receive</a:t>
            </a:r>
            <a:r>
              <a:rPr lang="en-US" b="1" dirty="0" smtClean="0"/>
              <a:t> </a:t>
            </a:r>
            <a:r>
              <a:rPr lang="en-US" dirty="0" smtClean="0"/>
              <a:t>full reimbursement for jewelry that might</a:t>
            </a:r>
            <a:r>
              <a:rPr lang="en-US" b="1" dirty="0" smtClean="0"/>
              <a:t> </a:t>
            </a:r>
            <a:r>
              <a:rPr lang="en-US" b="1" u="sng" dirty="0" smtClean="0"/>
              <a:t>be stolen</a:t>
            </a:r>
            <a:r>
              <a:rPr lang="en-US" dirty="0" smtClean="0"/>
              <a:t>, the owner must get </a:t>
            </a:r>
            <a:r>
              <a:rPr lang="en-US" b="1" u="sng" dirty="0" smtClean="0"/>
              <a:t>all pieces</a:t>
            </a:r>
            <a:r>
              <a:rPr lang="en-US" b="1" dirty="0" smtClean="0"/>
              <a:t> </a:t>
            </a:r>
            <a:r>
              <a:rPr lang="en-US" b="1" u="sng" dirty="0" smtClean="0"/>
              <a:t>appraise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to receive  </a:t>
            </a:r>
            <a:br>
              <a:rPr lang="en-US" dirty="0" smtClean="0"/>
            </a:br>
            <a:r>
              <a:rPr lang="en-US" dirty="0" smtClean="0"/>
              <a:t> B. be stolen  </a:t>
            </a:r>
            <a:br>
              <a:rPr lang="en-US" dirty="0" smtClean="0"/>
            </a:br>
            <a:r>
              <a:rPr lang="en-US" dirty="0" smtClean="0"/>
              <a:t> C. all pieces  </a:t>
            </a:r>
            <a:br>
              <a:rPr lang="en-US" dirty="0" smtClean="0"/>
            </a:br>
            <a:r>
              <a:rPr lang="en-US" dirty="0" smtClean="0"/>
              <a:t> D. appraise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On</a:t>
            </a:r>
            <a:r>
              <a:rPr lang="en-US" b="1" dirty="0" smtClean="0"/>
              <a:t> </a:t>
            </a:r>
            <a:r>
              <a:rPr lang="en-US" b="1" u="sng" dirty="0" smtClean="0"/>
              <a:t>the fourth July</a:t>
            </a:r>
            <a:r>
              <a:rPr lang="en-US" b="1" dirty="0" smtClean="0"/>
              <a:t> </a:t>
            </a:r>
            <a:r>
              <a:rPr lang="en-US" dirty="0" smtClean="0"/>
              <a:t>in 1884, the Statue of Liberty was</a:t>
            </a:r>
            <a:r>
              <a:rPr lang="en-US" b="1" dirty="0" smtClean="0"/>
              <a:t> </a:t>
            </a:r>
            <a:r>
              <a:rPr lang="en-US" b="1" u="sng" dirty="0" smtClean="0"/>
              <a:t>presented formally</a:t>
            </a:r>
            <a:r>
              <a:rPr lang="en-US" b="1" dirty="0" smtClean="0"/>
              <a:t> </a:t>
            </a:r>
            <a:r>
              <a:rPr lang="en-US" b="1" u="sng" dirty="0" smtClean="0"/>
              <a:t>by the people of France</a:t>
            </a:r>
            <a:r>
              <a:rPr lang="en-US" b="1" dirty="0" smtClean="0"/>
              <a:t> </a:t>
            </a:r>
            <a:r>
              <a:rPr lang="en-US" dirty="0" smtClean="0"/>
              <a:t>to the people of the United States.</a:t>
            </a:r>
          </a:p>
          <a:p>
            <a:pPr>
              <a:buNone/>
            </a:pPr>
            <a:r>
              <a:rPr lang="en-US" dirty="0" smtClean="0"/>
              <a:t>    A. the fourth July  </a:t>
            </a:r>
            <a:br>
              <a:rPr lang="en-US" dirty="0" smtClean="0"/>
            </a:br>
            <a:r>
              <a:rPr lang="en-US" dirty="0" smtClean="0"/>
              <a:t> B. presented  </a:t>
            </a:r>
            <a:br>
              <a:rPr lang="en-US" dirty="0" smtClean="0"/>
            </a:br>
            <a:r>
              <a:rPr lang="en-US" dirty="0" smtClean="0"/>
              <a:t> C. formally  </a:t>
            </a:r>
            <a:br>
              <a:rPr lang="en-US" dirty="0" smtClean="0"/>
            </a:br>
            <a:r>
              <a:rPr lang="en-US" dirty="0" smtClean="0"/>
              <a:t> D. by the people of France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In order</a:t>
            </a:r>
            <a:r>
              <a:rPr lang="en-US" b="1" dirty="0" smtClean="0"/>
              <a:t> </a:t>
            </a:r>
            <a:r>
              <a:rPr lang="en-US" b="1" u="sng" dirty="0" smtClean="0"/>
              <a:t>to receive</a:t>
            </a:r>
            <a:r>
              <a:rPr lang="en-US" b="1" dirty="0" smtClean="0"/>
              <a:t> </a:t>
            </a:r>
            <a:r>
              <a:rPr lang="en-US" dirty="0" smtClean="0"/>
              <a:t>full reimbursement for jewelry that might</a:t>
            </a:r>
            <a:r>
              <a:rPr lang="en-US" b="1" dirty="0" smtClean="0"/>
              <a:t> </a:t>
            </a:r>
            <a:r>
              <a:rPr lang="en-US" b="1" u="sng" dirty="0" smtClean="0"/>
              <a:t>be stolen</a:t>
            </a:r>
            <a:r>
              <a:rPr lang="en-US" dirty="0" smtClean="0"/>
              <a:t>, the owner must get </a:t>
            </a:r>
            <a:r>
              <a:rPr lang="en-US" b="1" u="sng" dirty="0" smtClean="0"/>
              <a:t>all pieces</a:t>
            </a:r>
            <a:r>
              <a:rPr lang="en-US" b="1" dirty="0" smtClean="0"/>
              <a:t> </a:t>
            </a:r>
            <a:r>
              <a:rPr lang="en-US" b="1" u="sng" dirty="0" smtClean="0"/>
              <a:t>appraise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to receive  </a:t>
            </a:r>
            <a:br>
              <a:rPr lang="en-US" dirty="0" smtClean="0"/>
            </a:br>
            <a:r>
              <a:rPr lang="en-US" dirty="0" smtClean="0"/>
              <a:t> B. be stolen  </a:t>
            </a:r>
            <a:br>
              <a:rPr lang="en-US" dirty="0" smtClean="0"/>
            </a:br>
            <a:r>
              <a:rPr lang="en-US" dirty="0" smtClean="0"/>
              <a:t> C. all pieces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appraise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On</a:t>
            </a:r>
            <a:r>
              <a:rPr lang="en-US" b="1" dirty="0" smtClean="0"/>
              <a:t> </a:t>
            </a:r>
            <a:r>
              <a:rPr lang="en-US" b="1" u="sng" dirty="0" smtClean="0"/>
              <a:t>the fourth July</a:t>
            </a:r>
            <a:r>
              <a:rPr lang="en-US" b="1" dirty="0" smtClean="0"/>
              <a:t> </a:t>
            </a:r>
            <a:r>
              <a:rPr lang="en-US" dirty="0" smtClean="0"/>
              <a:t>in 1884, the Statue of Liberty was</a:t>
            </a:r>
            <a:r>
              <a:rPr lang="en-US" b="1" dirty="0" smtClean="0"/>
              <a:t> </a:t>
            </a:r>
            <a:r>
              <a:rPr lang="en-US" b="1" u="sng" dirty="0" smtClean="0"/>
              <a:t>presented formally</a:t>
            </a:r>
            <a:r>
              <a:rPr lang="en-US" b="1" dirty="0" smtClean="0"/>
              <a:t> </a:t>
            </a:r>
            <a:r>
              <a:rPr lang="en-US" b="1" u="sng" dirty="0" smtClean="0"/>
              <a:t>by the people of France</a:t>
            </a:r>
            <a:r>
              <a:rPr lang="en-US" b="1" dirty="0" smtClean="0"/>
              <a:t> </a:t>
            </a:r>
            <a:r>
              <a:rPr lang="en-US" dirty="0" smtClean="0"/>
              <a:t>to the people of the United States.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the fourth July  </a:t>
            </a:r>
            <a:br>
              <a:rPr lang="en-US" dirty="0" smtClean="0"/>
            </a:br>
            <a:r>
              <a:rPr lang="en-US" dirty="0" smtClean="0"/>
              <a:t> B. presented  </a:t>
            </a:r>
            <a:br>
              <a:rPr lang="en-US" dirty="0" smtClean="0"/>
            </a:br>
            <a:r>
              <a:rPr lang="en-US" dirty="0" smtClean="0"/>
              <a:t> C. formally  </a:t>
            </a:r>
            <a:br>
              <a:rPr lang="en-US" dirty="0" smtClean="0"/>
            </a:br>
            <a:r>
              <a:rPr lang="en-US" dirty="0" smtClean="0"/>
              <a:t> D. by the people of France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13. </a:t>
            </a:r>
            <a:r>
              <a:rPr lang="en-US" b="1" u="sng" dirty="0" smtClean="0"/>
              <a:t>Joel</a:t>
            </a:r>
            <a:r>
              <a:rPr lang="en-US" dirty="0" smtClean="0"/>
              <a:t> giving up</a:t>
            </a:r>
            <a:r>
              <a:rPr lang="en-US" b="1" dirty="0" smtClean="0"/>
              <a:t> </a:t>
            </a:r>
            <a:r>
              <a:rPr lang="en-US" b="1" u="sng" dirty="0" smtClean="0"/>
              <a:t>smoking has</a:t>
            </a:r>
            <a:r>
              <a:rPr lang="en-US" b="1" dirty="0" smtClean="0"/>
              <a:t> </a:t>
            </a:r>
            <a:r>
              <a:rPr lang="en-US" b="1" u="sng" dirty="0" smtClean="0"/>
              <a:t>caused him to gain</a:t>
            </a:r>
            <a:r>
              <a:rPr lang="en-US" dirty="0" smtClean="0"/>
              <a:t> weight and</a:t>
            </a:r>
            <a:r>
              <a:rPr lang="en-US" b="1" dirty="0" smtClean="0"/>
              <a:t> </a:t>
            </a:r>
            <a:r>
              <a:rPr lang="en-US" b="1" u="sng" dirty="0" smtClean="0"/>
              <a:t>become irritable</a:t>
            </a:r>
            <a:r>
              <a:rPr lang="en-US" b="1" dirty="0" smtClean="0"/>
              <a:t> </a:t>
            </a:r>
            <a:r>
              <a:rPr lang="en-US" dirty="0" smtClean="0"/>
              <a:t>with his acquaintances.</a:t>
            </a:r>
          </a:p>
          <a:p>
            <a:pPr>
              <a:buNone/>
            </a:pPr>
            <a:r>
              <a:rPr lang="en-US" dirty="0" smtClean="0"/>
              <a:t>    A. Joel  </a:t>
            </a:r>
            <a:br>
              <a:rPr lang="en-US" dirty="0" smtClean="0"/>
            </a:br>
            <a:r>
              <a:rPr lang="en-US" dirty="0" smtClean="0"/>
              <a:t> B. smoking has  </a:t>
            </a:r>
            <a:br>
              <a:rPr lang="en-US" dirty="0" smtClean="0"/>
            </a:br>
            <a:r>
              <a:rPr lang="en-US" dirty="0" smtClean="0"/>
              <a:t> C. caused him to gain  </a:t>
            </a:r>
            <a:br>
              <a:rPr lang="en-US" dirty="0" smtClean="0"/>
            </a:br>
            <a:r>
              <a:rPr lang="en-US" dirty="0" smtClean="0"/>
              <a:t> D. become irritable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twinkling lights of the firefly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signals</a:t>
            </a:r>
            <a:r>
              <a:rPr lang="en-US" b="1" dirty="0" smtClean="0"/>
              <a:t> </a:t>
            </a:r>
            <a:r>
              <a:rPr lang="en-US" b="1" u="sng" dirty="0" smtClean="0"/>
              <a:t>so that</a:t>
            </a:r>
            <a:r>
              <a:rPr lang="en-US" b="1" dirty="0" smtClean="0"/>
              <a:t> </a:t>
            </a:r>
            <a:r>
              <a:rPr lang="en-US" dirty="0" smtClean="0"/>
              <a:t>the male and female of the species can</a:t>
            </a:r>
            <a:r>
              <a:rPr lang="en-US" b="1" dirty="0" smtClean="0"/>
              <a:t> </a:t>
            </a:r>
            <a:r>
              <a:rPr lang="en-US" b="1" u="sng" dirty="0" smtClean="0"/>
              <a:t>find</a:t>
            </a:r>
            <a:r>
              <a:rPr lang="en-US" b="1" dirty="0" smtClean="0"/>
              <a:t> </a:t>
            </a:r>
            <a:r>
              <a:rPr lang="en-US" b="1" u="sng" dirty="0" smtClean="0"/>
              <a:t>each to the other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so that  </a:t>
            </a:r>
            <a:br>
              <a:rPr lang="en-US" dirty="0" smtClean="0"/>
            </a:br>
            <a:r>
              <a:rPr lang="en-US" dirty="0" smtClean="0"/>
              <a:t> C. find  </a:t>
            </a:r>
            <a:br>
              <a:rPr lang="en-US" dirty="0" smtClean="0"/>
            </a:br>
            <a:r>
              <a:rPr lang="en-US" dirty="0" smtClean="0"/>
              <a:t> D. each to the other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13. </a:t>
            </a:r>
            <a:r>
              <a:rPr lang="en-US" b="1" u="sng" dirty="0" smtClean="0"/>
              <a:t>Joel</a:t>
            </a:r>
            <a:r>
              <a:rPr lang="en-US" dirty="0" smtClean="0"/>
              <a:t> giving up</a:t>
            </a:r>
            <a:r>
              <a:rPr lang="en-US" b="1" dirty="0" smtClean="0"/>
              <a:t> </a:t>
            </a:r>
            <a:r>
              <a:rPr lang="en-US" b="1" u="sng" dirty="0" smtClean="0"/>
              <a:t>smoking has</a:t>
            </a:r>
            <a:r>
              <a:rPr lang="en-US" b="1" dirty="0" smtClean="0"/>
              <a:t> </a:t>
            </a:r>
            <a:r>
              <a:rPr lang="en-US" b="1" u="sng" dirty="0" smtClean="0"/>
              <a:t>caused him to gain</a:t>
            </a:r>
            <a:r>
              <a:rPr lang="en-US" dirty="0" smtClean="0"/>
              <a:t> weight and</a:t>
            </a:r>
            <a:r>
              <a:rPr lang="en-US" b="1" dirty="0" smtClean="0"/>
              <a:t> </a:t>
            </a:r>
            <a:r>
              <a:rPr lang="en-US" b="1" u="sng" dirty="0" smtClean="0"/>
              <a:t>become irritable</a:t>
            </a:r>
            <a:r>
              <a:rPr lang="en-US" b="1" dirty="0" smtClean="0"/>
              <a:t> </a:t>
            </a:r>
            <a:r>
              <a:rPr lang="en-US" dirty="0" smtClean="0"/>
              <a:t>with his acquaintances.</a:t>
            </a:r>
          </a:p>
          <a:p>
            <a:pPr>
              <a:buNone/>
            </a:pPr>
            <a:r>
              <a:rPr lang="en-US" dirty="0" smtClean="0"/>
              <a:t>    </a:t>
            </a:r>
            <a:r>
              <a:rPr lang="en-US" b="1" dirty="0" smtClean="0"/>
              <a:t>A</a:t>
            </a:r>
            <a:r>
              <a:rPr lang="en-US" dirty="0" smtClean="0"/>
              <a:t>. Joel  </a:t>
            </a:r>
            <a:br>
              <a:rPr lang="en-US" dirty="0" smtClean="0"/>
            </a:br>
            <a:r>
              <a:rPr lang="en-US" dirty="0" smtClean="0"/>
              <a:t> B. smoking has  </a:t>
            </a:r>
            <a:br>
              <a:rPr lang="en-US" dirty="0" smtClean="0"/>
            </a:br>
            <a:r>
              <a:rPr lang="en-US" dirty="0" smtClean="0"/>
              <a:t> C. caused him to gain  </a:t>
            </a:r>
            <a:br>
              <a:rPr lang="en-US" dirty="0" smtClean="0"/>
            </a:br>
            <a:r>
              <a:rPr lang="en-US" dirty="0" smtClean="0"/>
              <a:t> D. become irritable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twinkling lights of the firefly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signals</a:t>
            </a:r>
            <a:r>
              <a:rPr lang="en-US" b="1" dirty="0" smtClean="0"/>
              <a:t> </a:t>
            </a:r>
            <a:r>
              <a:rPr lang="en-US" b="1" u="sng" dirty="0" smtClean="0"/>
              <a:t>so that</a:t>
            </a:r>
            <a:r>
              <a:rPr lang="en-US" b="1" dirty="0" smtClean="0"/>
              <a:t> </a:t>
            </a:r>
            <a:r>
              <a:rPr lang="en-US" dirty="0" smtClean="0"/>
              <a:t>the male and female of the species can</a:t>
            </a:r>
            <a:r>
              <a:rPr lang="en-US" b="1" dirty="0" smtClean="0"/>
              <a:t> </a:t>
            </a:r>
            <a:r>
              <a:rPr lang="en-US" b="1" u="sng" dirty="0" smtClean="0"/>
              <a:t>find</a:t>
            </a:r>
            <a:r>
              <a:rPr lang="en-US" b="1" dirty="0" smtClean="0"/>
              <a:t> </a:t>
            </a:r>
            <a:r>
              <a:rPr lang="en-US" b="1" u="sng" dirty="0" smtClean="0"/>
              <a:t>each to the other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so that  </a:t>
            </a:r>
            <a:br>
              <a:rPr lang="en-US" dirty="0" smtClean="0"/>
            </a:br>
            <a:r>
              <a:rPr lang="en-US" dirty="0" smtClean="0"/>
              <a:t> C. find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each to the other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Malnutrition </a:t>
            </a:r>
            <a:r>
              <a:rPr lang="en-US" b="1" u="sng" dirty="0" smtClean="0"/>
              <a:t>is a major</a:t>
            </a:r>
            <a:r>
              <a:rPr lang="en-US" b="1" dirty="0" smtClean="0"/>
              <a:t> </a:t>
            </a:r>
            <a:r>
              <a:rPr lang="en-US" dirty="0" smtClean="0"/>
              <a:t>cause of death</a:t>
            </a:r>
            <a:r>
              <a:rPr lang="en-US" b="1" dirty="0" smtClean="0"/>
              <a:t> </a:t>
            </a:r>
            <a:r>
              <a:rPr lang="en-US" b="1" u="sng" dirty="0" smtClean="0"/>
              <a:t>in those countries</a:t>
            </a:r>
            <a:r>
              <a:rPr lang="en-US" b="1" dirty="0" smtClean="0"/>
              <a:t> </a:t>
            </a:r>
            <a:r>
              <a:rPr lang="en-US" dirty="0" smtClean="0"/>
              <a:t>where the cultivation of rice </a:t>
            </a:r>
            <a:r>
              <a:rPr lang="en-US" b="1" u="sng" dirty="0" smtClean="0"/>
              <a:t>have</a:t>
            </a:r>
            <a:r>
              <a:rPr lang="en-US" dirty="0" smtClean="0"/>
              <a:t> been impeded </a:t>
            </a:r>
            <a:r>
              <a:rPr lang="en-US" b="1" u="sng" dirty="0" smtClean="0"/>
              <a:t>by recurrent</a:t>
            </a:r>
            <a:r>
              <a:rPr lang="en-US" dirty="0" smtClean="0"/>
              <a:t> drought.</a:t>
            </a:r>
          </a:p>
          <a:p>
            <a:pPr>
              <a:buNone/>
            </a:pPr>
            <a:r>
              <a:rPr lang="en-US" dirty="0" smtClean="0"/>
              <a:t>    A. is a major  </a:t>
            </a:r>
            <a:br>
              <a:rPr lang="en-US" dirty="0" smtClean="0"/>
            </a:br>
            <a:r>
              <a:rPr lang="en-US" dirty="0" smtClean="0"/>
              <a:t> B. in those countries  </a:t>
            </a:r>
            <a:br>
              <a:rPr lang="en-US" dirty="0" smtClean="0"/>
            </a:br>
            <a:r>
              <a:rPr lang="en-US" dirty="0" smtClean="0"/>
              <a:t> C. have  </a:t>
            </a:r>
            <a:br>
              <a:rPr lang="en-US" dirty="0" smtClean="0"/>
            </a:br>
            <a:r>
              <a:rPr lang="en-US" dirty="0" smtClean="0"/>
              <a:t> D. by recurrent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In the 1800's </a:t>
            </a:r>
            <a:r>
              <a:rPr lang="en-US" b="1" u="sng" dirty="0" smtClean="0"/>
              <a:t>botanist</a:t>
            </a:r>
            <a:r>
              <a:rPr lang="en-US" b="1" dirty="0" smtClean="0"/>
              <a:t> </a:t>
            </a:r>
            <a:r>
              <a:rPr lang="en-US" dirty="0" err="1" smtClean="0"/>
              <a:t>Asa</a:t>
            </a:r>
            <a:r>
              <a:rPr lang="en-US" dirty="0" smtClean="0"/>
              <a:t> Gray</a:t>
            </a:r>
            <a:r>
              <a:rPr lang="en-US" b="1" dirty="0" smtClean="0"/>
              <a:t> </a:t>
            </a:r>
            <a:r>
              <a:rPr lang="en-US" b="1" u="sng" dirty="0" smtClean="0"/>
              <a:t>worked</a:t>
            </a:r>
            <a:r>
              <a:rPr lang="en-US" dirty="0" smtClean="0"/>
              <a:t> to describe and</a:t>
            </a:r>
            <a:r>
              <a:rPr lang="en-US" b="1" dirty="0" smtClean="0"/>
              <a:t> </a:t>
            </a:r>
            <a:r>
              <a:rPr lang="en-US" b="1" u="sng" dirty="0" smtClean="0"/>
              <a:t>classifying</a:t>
            </a:r>
            <a:r>
              <a:rPr lang="en-US" b="1" dirty="0" smtClean="0"/>
              <a:t> </a:t>
            </a:r>
            <a:r>
              <a:rPr lang="en-US" dirty="0" smtClean="0"/>
              <a:t>the plants</a:t>
            </a:r>
            <a:r>
              <a:rPr lang="en-US" b="1" dirty="0" smtClean="0"/>
              <a:t> </a:t>
            </a:r>
            <a:r>
              <a:rPr lang="en-US" b="1" u="sng" dirty="0" smtClean="0"/>
              <a:t>found</a:t>
            </a:r>
            <a:r>
              <a:rPr lang="en-US" b="1" dirty="0" smtClean="0"/>
              <a:t> </a:t>
            </a:r>
            <a:r>
              <a:rPr lang="en-US" dirty="0" smtClean="0"/>
              <a:t>in North America.</a:t>
            </a:r>
          </a:p>
          <a:p>
            <a:pPr>
              <a:buNone/>
            </a:pPr>
            <a:r>
              <a:rPr lang="en-US" dirty="0" smtClean="0"/>
              <a:t>    A. botanist  </a:t>
            </a:r>
            <a:br>
              <a:rPr lang="en-US" dirty="0" smtClean="0"/>
            </a:br>
            <a:r>
              <a:rPr lang="en-US" dirty="0" smtClean="0"/>
              <a:t> B. worked  </a:t>
            </a:r>
            <a:br>
              <a:rPr lang="en-US" dirty="0" smtClean="0"/>
            </a:br>
            <a:r>
              <a:rPr lang="en-US" dirty="0" smtClean="0"/>
              <a:t> C. classifying  </a:t>
            </a:r>
            <a:br>
              <a:rPr lang="en-US" dirty="0" smtClean="0"/>
            </a:br>
            <a:r>
              <a:rPr lang="en-US" dirty="0" smtClean="0"/>
              <a:t> D. found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Malnutrition </a:t>
            </a:r>
            <a:r>
              <a:rPr lang="en-US" b="1" u="sng" dirty="0" smtClean="0"/>
              <a:t>is a major</a:t>
            </a:r>
            <a:r>
              <a:rPr lang="en-US" b="1" dirty="0" smtClean="0"/>
              <a:t> </a:t>
            </a:r>
            <a:r>
              <a:rPr lang="en-US" dirty="0" smtClean="0"/>
              <a:t>cause of death</a:t>
            </a:r>
            <a:r>
              <a:rPr lang="en-US" b="1" dirty="0" smtClean="0"/>
              <a:t> </a:t>
            </a:r>
            <a:r>
              <a:rPr lang="en-US" b="1" u="sng" dirty="0" smtClean="0"/>
              <a:t>in those countries</a:t>
            </a:r>
            <a:r>
              <a:rPr lang="en-US" b="1" dirty="0" smtClean="0"/>
              <a:t> </a:t>
            </a:r>
            <a:r>
              <a:rPr lang="en-US" dirty="0" smtClean="0"/>
              <a:t>where the cultivation of rice </a:t>
            </a:r>
            <a:r>
              <a:rPr lang="en-US" b="1" u="sng" dirty="0" smtClean="0"/>
              <a:t>have</a:t>
            </a:r>
            <a:r>
              <a:rPr lang="en-US" dirty="0" smtClean="0"/>
              <a:t> been impeded </a:t>
            </a:r>
            <a:r>
              <a:rPr lang="en-US" b="1" u="sng" dirty="0" smtClean="0"/>
              <a:t>by recurrent</a:t>
            </a:r>
            <a:r>
              <a:rPr lang="en-US" dirty="0" smtClean="0"/>
              <a:t> drought.</a:t>
            </a:r>
          </a:p>
          <a:p>
            <a:pPr>
              <a:buNone/>
            </a:pPr>
            <a:r>
              <a:rPr lang="en-US" dirty="0" smtClean="0"/>
              <a:t>    A. is a major  </a:t>
            </a:r>
            <a:br>
              <a:rPr lang="en-US" dirty="0" smtClean="0"/>
            </a:br>
            <a:r>
              <a:rPr lang="en-US" dirty="0" smtClean="0"/>
              <a:t> B. in those countries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have  </a:t>
            </a:r>
            <a:br>
              <a:rPr lang="en-US" dirty="0" smtClean="0"/>
            </a:br>
            <a:r>
              <a:rPr lang="en-US" dirty="0" smtClean="0"/>
              <a:t> D. by recurrent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In the 1800's </a:t>
            </a:r>
            <a:r>
              <a:rPr lang="en-US" b="1" u="sng" dirty="0" smtClean="0"/>
              <a:t>botanist</a:t>
            </a:r>
            <a:r>
              <a:rPr lang="en-US" b="1" dirty="0" smtClean="0"/>
              <a:t> </a:t>
            </a:r>
            <a:r>
              <a:rPr lang="en-US" dirty="0" err="1" smtClean="0"/>
              <a:t>Asa</a:t>
            </a:r>
            <a:r>
              <a:rPr lang="en-US" dirty="0" smtClean="0"/>
              <a:t> Gray</a:t>
            </a:r>
            <a:r>
              <a:rPr lang="en-US" b="1" dirty="0" smtClean="0"/>
              <a:t> </a:t>
            </a:r>
            <a:r>
              <a:rPr lang="en-US" b="1" u="sng" dirty="0" smtClean="0"/>
              <a:t>worked</a:t>
            </a:r>
            <a:r>
              <a:rPr lang="en-US" dirty="0" smtClean="0"/>
              <a:t> to describe and</a:t>
            </a:r>
            <a:r>
              <a:rPr lang="en-US" b="1" dirty="0" smtClean="0"/>
              <a:t> </a:t>
            </a:r>
            <a:r>
              <a:rPr lang="en-US" b="1" u="sng" dirty="0" smtClean="0"/>
              <a:t>classifying</a:t>
            </a:r>
            <a:r>
              <a:rPr lang="en-US" b="1" dirty="0" smtClean="0"/>
              <a:t> </a:t>
            </a:r>
            <a:r>
              <a:rPr lang="en-US" dirty="0" smtClean="0"/>
              <a:t>the plants</a:t>
            </a:r>
            <a:r>
              <a:rPr lang="en-US" b="1" dirty="0" smtClean="0"/>
              <a:t> </a:t>
            </a:r>
            <a:r>
              <a:rPr lang="en-US" b="1" u="sng" dirty="0" smtClean="0"/>
              <a:t>found</a:t>
            </a:r>
            <a:r>
              <a:rPr lang="en-US" b="1" dirty="0" smtClean="0"/>
              <a:t> </a:t>
            </a:r>
            <a:r>
              <a:rPr lang="en-US" dirty="0" smtClean="0"/>
              <a:t>in North America.</a:t>
            </a:r>
          </a:p>
          <a:p>
            <a:pPr>
              <a:buNone/>
            </a:pPr>
            <a:r>
              <a:rPr lang="en-US" dirty="0" smtClean="0"/>
              <a:t>    A. botanist  </a:t>
            </a:r>
            <a:br>
              <a:rPr lang="en-US" dirty="0" smtClean="0"/>
            </a:br>
            <a:r>
              <a:rPr lang="en-US" dirty="0" smtClean="0"/>
              <a:t> B. worked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classifying  </a:t>
            </a:r>
            <a:br>
              <a:rPr lang="en-US" dirty="0" smtClean="0"/>
            </a:br>
            <a:r>
              <a:rPr lang="en-US" dirty="0" smtClean="0"/>
              <a:t> D. found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</a:t>
            </a:r>
            <a:r>
              <a:rPr lang="en-US" b="1" dirty="0" smtClean="0"/>
              <a:t> </a:t>
            </a:r>
            <a:r>
              <a:rPr lang="en-US" b="1" u="sng" dirty="0" smtClean="0"/>
              <a:t>Graphology</a:t>
            </a:r>
            <a:r>
              <a:rPr lang="en-US" b="1" dirty="0" smtClean="0"/>
              <a:t>, </a:t>
            </a:r>
            <a:r>
              <a:rPr lang="en-US" b="1" u="sng" dirty="0" smtClean="0"/>
              <a:t>the science</a:t>
            </a:r>
            <a:r>
              <a:rPr lang="en-US" b="1" dirty="0" smtClean="0"/>
              <a:t> </a:t>
            </a:r>
            <a:r>
              <a:rPr lang="en-US" dirty="0" smtClean="0"/>
              <a:t>of handwriting analysis</a:t>
            </a:r>
            <a:r>
              <a:rPr lang="en-US" b="1" dirty="0" smtClean="0"/>
              <a:t>, </a:t>
            </a:r>
            <a:r>
              <a:rPr lang="en-US" b="1" u="sng" dirty="0" smtClean="0"/>
              <a:t>has interested</a:t>
            </a:r>
            <a:r>
              <a:rPr lang="en-US" b="1" dirty="0" smtClean="0"/>
              <a:t> </a:t>
            </a:r>
            <a:r>
              <a:rPr lang="en-US" dirty="0" smtClean="0"/>
              <a:t>people</a:t>
            </a:r>
            <a:r>
              <a:rPr lang="en-US" b="1" dirty="0" smtClean="0"/>
              <a:t> </a:t>
            </a:r>
            <a:r>
              <a:rPr lang="en-US" b="1" u="sng" dirty="0" smtClean="0"/>
              <a:t>as far back as</a:t>
            </a:r>
            <a:r>
              <a:rPr lang="en-US" dirty="0" smtClean="0"/>
              <a:t> the 2nd century.</a:t>
            </a:r>
          </a:p>
          <a:p>
            <a:pPr>
              <a:buNone/>
            </a:pPr>
            <a:r>
              <a:rPr lang="en-US" dirty="0" smtClean="0"/>
              <a:t>    A. Graphology  </a:t>
            </a:r>
            <a:br>
              <a:rPr lang="en-US" dirty="0" smtClean="0"/>
            </a:br>
            <a:r>
              <a:rPr lang="en-US" dirty="0" smtClean="0"/>
              <a:t> B. the science  </a:t>
            </a:r>
            <a:br>
              <a:rPr lang="en-US" dirty="0" smtClean="0"/>
            </a:br>
            <a:r>
              <a:rPr lang="en-US" dirty="0" smtClean="0"/>
              <a:t> C. has interested  </a:t>
            </a:r>
            <a:br>
              <a:rPr lang="en-US" dirty="0" smtClean="0"/>
            </a:br>
            <a:r>
              <a:rPr lang="en-US" dirty="0" smtClean="0"/>
              <a:t> D. as far back 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Most presidential candidates have their names </a:t>
            </a:r>
            <a:r>
              <a:rPr lang="en-US" b="1" u="sng" dirty="0" smtClean="0"/>
              <a:t>print</a:t>
            </a:r>
            <a:r>
              <a:rPr lang="en-US" b="1" dirty="0" smtClean="0"/>
              <a:t> </a:t>
            </a:r>
            <a:r>
              <a:rPr lang="en-US" dirty="0" smtClean="0"/>
              <a:t>on the ballot in the New Hampshire primary election because</a:t>
            </a:r>
            <a:r>
              <a:rPr lang="en-US" b="1" dirty="0" smtClean="0"/>
              <a:t> </a:t>
            </a:r>
            <a:r>
              <a:rPr lang="en-US" b="1" u="sng" dirty="0" smtClean="0"/>
              <a:t>it is</a:t>
            </a:r>
            <a:r>
              <a:rPr lang="en-US" b="1" dirty="0" smtClean="0"/>
              <a:t> </a:t>
            </a:r>
            <a:r>
              <a:rPr lang="en-US" b="1" u="sng" dirty="0" smtClean="0"/>
              <a:t>customarily</a:t>
            </a:r>
            <a:r>
              <a:rPr lang="en-US" b="1" dirty="0" smtClean="0"/>
              <a:t> </a:t>
            </a:r>
            <a:r>
              <a:rPr lang="en-US" b="1" u="sng" dirty="0" smtClean="0"/>
              <a:t>the first one</a:t>
            </a:r>
            <a:r>
              <a:rPr lang="en-US" b="1" dirty="0" smtClean="0"/>
              <a:t> </a:t>
            </a:r>
            <a:r>
              <a:rPr lang="en-US" dirty="0" smtClean="0"/>
              <a:t>in the nation, and winning it can give them a good chance to be nominated by their parties.</a:t>
            </a:r>
          </a:p>
          <a:p>
            <a:pPr>
              <a:buNone/>
            </a:pPr>
            <a:r>
              <a:rPr lang="en-US" dirty="0" smtClean="0"/>
              <a:t>    A. print  </a:t>
            </a:r>
            <a:br>
              <a:rPr lang="en-US" dirty="0" smtClean="0"/>
            </a:br>
            <a:r>
              <a:rPr lang="en-US" dirty="0" smtClean="0"/>
              <a:t> B. it is  </a:t>
            </a:r>
            <a:br>
              <a:rPr lang="en-US" dirty="0" smtClean="0"/>
            </a:br>
            <a:r>
              <a:rPr lang="en-US" dirty="0" smtClean="0"/>
              <a:t> C. customarily  </a:t>
            </a:r>
            <a:br>
              <a:rPr lang="en-US" dirty="0" smtClean="0"/>
            </a:br>
            <a:r>
              <a:rPr lang="en-US" dirty="0" smtClean="0"/>
              <a:t> D. the first one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</a:t>
            </a:r>
            <a:r>
              <a:rPr lang="en-US" b="1" dirty="0" smtClean="0"/>
              <a:t> </a:t>
            </a:r>
            <a:r>
              <a:rPr lang="en-US" b="1" u="sng" dirty="0" smtClean="0"/>
              <a:t>Graphology</a:t>
            </a:r>
            <a:r>
              <a:rPr lang="en-US" b="1" dirty="0" smtClean="0"/>
              <a:t>, </a:t>
            </a:r>
            <a:r>
              <a:rPr lang="en-US" b="1" u="sng" dirty="0" smtClean="0"/>
              <a:t>the science</a:t>
            </a:r>
            <a:r>
              <a:rPr lang="en-US" b="1" dirty="0" smtClean="0"/>
              <a:t> </a:t>
            </a:r>
            <a:r>
              <a:rPr lang="en-US" dirty="0" smtClean="0"/>
              <a:t>of handwriting analysis</a:t>
            </a:r>
            <a:r>
              <a:rPr lang="en-US" b="1" dirty="0" smtClean="0"/>
              <a:t>, </a:t>
            </a:r>
            <a:r>
              <a:rPr lang="en-US" b="1" u="sng" dirty="0" smtClean="0"/>
              <a:t>has interested</a:t>
            </a:r>
            <a:r>
              <a:rPr lang="en-US" b="1" dirty="0" smtClean="0"/>
              <a:t> </a:t>
            </a:r>
            <a:r>
              <a:rPr lang="en-US" dirty="0" smtClean="0"/>
              <a:t>people</a:t>
            </a:r>
            <a:r>
              <a:rPr lang="en-US" b="1" dirty="0" smtClean="0"/>
              <a:t> </a:t>
            </a:r>
            <a:r>
              <a:rPr lang="en-US" b="1" u="sng" dirty="0" smtClean="0"/>
              <a:t>as far back as</a:t>
            </a:r>
            <a:r>
              <a:rPr lang="en-US" dirty="0" smtClean="0"/>
              <a:t> the 2nd century.</a:t>
            </a:r>
          </a:p>
          <a:p>
            <a:pPr>
              <a:buNone/>
            </a:pPr>
            <a:r>
              <a:rPr lang="en-US" dirty="0" smtClean="0"/>
              <a:t>    A. Graphology  </a:t>
            </a:r>
            <a:br>
              <a:rPr lang="en-US" dirty="0" smtClean="0"/>
            </a:br>
            <a:r>
              <a:rPr lang="en-US" dirty="0" smtClean="0"/>
              <a:t> B. the science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has interested  </a:t>
            </a:r>
            <a:br>
              <a:rPr lang="en-US" dirty="0" smtClean="0"/>
            </a:br>
            <a:r>
              <a:rPr lang="en-US" dirty="0" smtClean="0"/>
              <a:t> D. as far back 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Most presidential candidates have their names </a:t>
            </a:r>
            <a:r>
              <a:rPr lang="en-US" b="1" u="sng" dirty="0" smtClean="0"/>
              <a:t>print</a:t>
            </a:r>
            <a:r>
              <a:rPr lang="en-US" b="1" dirty="0" smtClean="0"/>
              <a:t> </a:t>
            </a:r>
            <a:r>
              <a:rPr lang="en-US" dirty="0" smtClean="0"/>
              <a:t>on the ballot in the New Hampshire primary election because</a:t>
            </a:r>
            <a:r>
              <a:rPr lang="en-US" b="1" dirty="0" smtClean="0"/>
              <a:t> </a:t>
            </a:r>
            <a:r>
              <a:rPr lang="en-US" b="1" u="sng" dirty="0" smtClean="0"/>
              <a:t>it is</a:t>
            </a:r>
            <a:r>
              <a:rPr lang="en-US" b="1" dirty="0" smtClean="0"/>
              <a:t> </a:t>
            </a:r>
            <a:r>
              <a:rPr lang="en-US" b="1" u="sng" dirty="0" smtClean="0"/>
              <a:t>customarily</a:t>
            </a:r>
            <a:r>
              <a:rPr lang="en-US" b="1" dirty="0" smtClean="0"/>
              <a:t> </a:t>
            </a:r>
            <a:r>
              <a:rPr lang="en-US" b="1" u="sng" dirty="0" smtClean="0"/>
              <a:t>the first one</a:t>
            </a:r>
            <a:r>
              <a:rPr lang="en-US" b="1" dirty="0" smtClean="0"/>
              <a:t> </a:t>
            </a:r>
            <a:r>
              <a:rPr lang="en-US" dirty="0" smtClean="0"/>
              <a:t>in the nation, and winning it can give them a good chance to be nominated by their parties.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print  </a:t>
            </a:r>
            <a:br>
              <a:rPr lang="en-US" dirty="0" smtClean="0"/>
            </a:br>
            <a:r>
              <a:rPr lang="en-US" dirty="0" smtClean="0"/>
              <a:t> B. it is  </a:t>
            </a:r>
            <a:br>
              <a:rPr lang="en-US" dirty="0" smtClean="0"/>
            </a:br>
            <a:r>
              <a:rPr lang="en-US" dirty="0" smtClean="0"/>
              <a:t> C. customarily  </a:t>
            </a:r>
            <a:br>
              <a:rPr lang="en-US" dirty="0" smtClean="0"/>
            </a:br>
            <a:r>
              <a:rPr lang="en-US" dirty="0" smtClean="0"/>
              <a:t> D. the first one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The cacao bean </a:t>
            </a:r>
            <a:r>
              <a:rPr lang="en-US" b="1" u="sng" dirty="0" smtClean="0"/>
              <a:t>was cultivated</a:t>
            </a:r>
            <a:r>
              <a:rPr lang="en-US" b="1" dirty="0" smtClean="0"/>
              <a:t> </a:t>
            </a:r>
            <a:r>
              <a:rPr lang="en-US" b="1" u="sng" dirty="0" smtClean="0"/>
              <a:t>by the Aztecs</a:t>
            </a:r>
            <a:r>
              <a:rPr lang="en-US" b="1" dirty="0" smtClean="0"/>
              <a:t> </a:t>
            </a:r>
            <a:r>
              <a:rPr lang="en-US" dirty="0" smtClean="0"/>
              <a:t>not only to drink</a:t>
            </a:r>
            <a:r>
              <a:rPr lang="en-US" b="1" dirty="0" smtClean="0"/>
              <a:t> </a:t>
            </a:r>
            <a:r>
              <a:rPr lang="en-US" b="1" u="sng" dirty="0" smtClean="0"/>
              <a:t>but also currency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was cultivated  </a:t>
            </a:r>
            <a:br>
              <a:rPr lang="en-US" dirty="0" smtClean="0"/>
            </a:br>
            <a:r>
              <a:rPr lang="en-US" dirty="0" smtClean="0"/>
              <a:t> B. by the Aztecs  </a:t>
            </a:r>
            <a:br>
              <a:rPr lang="en-US" dirty="0" smtClean="0"/>
            </a:br>
            <a:r>
              <a:rPr lang="en-US" dirty="0" smtClean="0"/>
              <a:t> C. but also  </a:t>
            </a:r>
            <a:br>
              <a:rPr lang="en-US" dirty="0" smtClean="0"/>
            </a:br>
            <a:r>
              <a:rPr lang="en-US" dirty="0" smtClean="0"/>
              <a:t> D. currency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Her application </a:t>
            </a:r>
            <a:r>
              <a:rPr lang="en-US" b="1" u="sng" dirty="0" smtClean="0"/>
              <a:t>for a visa</a:t>
            </a:r>
            <a:r>
              <a:rPr lang="en-US" b="1" dirty="0" smtClean="0"/>
              <a:t> </a:t>
            </a:r>
            <a:r>
              <a:rPr lang="en-US" dirty="0" smtClean="0"/>
              <a:t>was turned</a:t>
            </a:r>
            <a:r>
              <a:rPr lang="en-US" b="1" dirty="0" smtClean="0"/>
              <a:t> </a:t>
            </a:r>
            <a:r>
              <a:rPr lang="en-US" b="1" u="sng" dirty="0" smtClean="0"/>
              <a:t>down</a:t>
            </a:r>
            <a:r>
              <a:rPr lang="en-US" b="1" dirty="0" smtClean="0"/>
              <a:t> </a:t>
            </a:r>
            <a:r>
              <a:rPr lang="en-US" dirty="0" smtClean="0"/>
              <a:t>not only because it was </a:t>
            </a:r>
            <a:r>
              <a:rPr lang="en-US" b="1" u="sng" dirty="0" smtClean="0"/>
              <a:t>incomplete</a:t>
            </a:r>
            <a:r>
              <a:rPr lang="en-US" b="1" dirty="0" smtClean="0"/>
              <a:t> </a:t>
            </a:r>
            <a:r>
              <a:rPr lang="en-US" dirty="0" smtClean="0"/>
              <a:t>and incorrectly filled out but also because it was written </a:t>
            </a:r>
            <a:r>
              <a:rPr lang="en-US" b="1" u="sng" dirty="0" smtClean="0"/>
              <a:t>in pencil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for a visa  </a:t>
            </a:r>
            <a:br>
              <a:rPr lang="en-US" dirty="0" smtClean="0"/>
            </a:br>
            <a:r>
              <a:rPr lang="en-US" dirty="0" smtClean="0"/>
              <a:t> B. down  </a:t>
            </a:r>
            <a:br>
              <a:rPr lang="en-US" dirty="0" smtClean="0"/>
            </a:br>
            <a:r>
              <a:rPr lang="en-US" dirty="0" smtClean="0"/>
              <a:t> C</a:t>
            </a:r>
            <a:r>
              <a:rPr lang="en-US" b="1" dirty="0" smtClean="0"/>
              <a:t>. </a:t>
            </a:r>
            <a:r>
              <a:rPr lang="en-US" dirty="0" smtClean="0"/>
              <a:t>incomplete  </a:t>
            </a:r>
            <a:br>
              <a:rPr lang="en-US" dirty="0" smtClean="0"/>
            </a:br>
            <a:r>
              <a:rPr lang="en-US" dirty="0" smtClean="0"/>
              <a:t> D. in pencil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Cartilage </a:t>
            </a:r>
            <a:r>
              <a:rPr lang="en-US" b="1" u="sng" dirty="0" smtClean="0"/>
              <a:t>covers</a:t>
            </a:r>
            <a:r>
              <a:rPr lang="en-US" b="1" dirty="0" smtClean="0"/>
              <a:t> </a:t>
            </a:r>
            <a:r>
              <a:rPr lang="en-US" b="1" u="sng" dirty="0" smtClean="0"/>
              <a:t>the ends</a:t>
            </a:r>
            <a:r>
              <a:rPr lang="en-US" b="1" dirty="0" smtClean="0"/>
              <a:t> </a:t>
            </a:r>
            <a:r>
              <a:rPr lang="en-US" dirty="0" smtClean="0"/>
              <a:t>of bones helps</a:t>
            </a:r>
            <a:r>
              <a:rPr lang="en-US" b="1" dirty="0" smtClean="0"/>
              <a:t> </a:t>
            </a:r>
            <a:r>
              <a:rPr lang="en-US" b="1" u="sng" dirty="0" smtClean="0"/>
              <a:t>to protect</a:t>
            </a:r>
            <a:r>
              <a:rPr lang="en-US" b="1" dirty="0" smtClean="0"/>
              <a:t> </a:t>
            </a:r>
            <a:r>
              <a:rPr lang="en-US" dirty="0" smtClean="0"/>
              <a:t>the joints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 </a:t>
            </a:r>
            <a:r>
              <a:rPr lang="en-US" dirty="0" smtClean="0"/>
              <a:t>wear and tear.</a:t>
            </a:r>
          </a:p>
          <a:p>
            <a:pPr>
              <a:buNone/>
            </a:pPr>
            <a:r>
              <a:rPr lang="en-US" dirty="0" smtClean="0"/>
              <a:t>    A. covers  </a:t>
            </a:r>
            <a:br>
              <a:rPr lang="en-US" dirty="0" smtClean="0"/>
            </a:br>
            <a:r>
              <a:rPr lang="en-US" dirty="0" smtClean="0"/>
              <a:t> B. the ends  </a:t>
            </a:r>
            <a:br>
              <a:rPr lang="en-US" dirty="0" smtClean="0"/>
            </a:br>
            <a:r>
              <a:rPr lang="en-US" dirty="0" smtClean="0"/>
              <a:t> C. to protect  </a:t>
            </a:r>
            <a:br>
              <a:rPr lang="en-US" dirty="0" smtClean="0"/>
            </a:br>
            <a:r>
              <a:rPr lang="en-US" dirty="0" smtClean="0"/>
              <a:t> D. from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If </a:t>
            </a:r>
            <a:r>
              <a:rPr lang="en-US" b="1" u="sng" dirty="0" smtClean="0"/>
              <a:t>drivers</a:t>
            </a:r>
            <a:r>
              <a:rPr lang="en-US" dirty="0" smtClean="0"/>
              <a:t> obeyed the </a:t>
            </a:r>
            <a:r>
              <a:rPr lang="en-US" b="1" u="sng" dirty="0" smtClean="0"/>
              <a:t>speed limit</a:t>
            </a:r>
            <a:r>
              <a:rPr lang="en-US" b="1" dirty="0" smtClean="0"/>
              <a:t>, </a:t>
            </a:r>
            <a:r>
              <a:rPr lang="en-US" b="1" u="sng" dirty="0" smtClean="0"/>
              <a:t>fewer</a:t>
            </a:r>
            <a:r>
              <a:rPr lang="en-US" dirty="0" smtClean="0"/>
              <a:t> accidents </a:t>
            </a:r>
            <a:r>
              <a:rPr lang="en-US" b="1" u="sng" dirty="0" smtClean="0"/>
              <a:t>occur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drivers  </a:t>
            </a:r>
            <a:br>
              <a:rPr lang="en-US" dirty="0" smtClean="0"/>
            </a:br>
            <a:r>
              <a:rPr lang="en-US" dirty="0" smtClean="0"/>
              <a:t> B. speed limit  </a:t>
            </a:r>
            <a:br>
              <a:rPr lang="en-US" dirty="0" smtClean="0"/>
            </a:br>
            <a:r>
              <a:rPr lang="en-US" dirty="0" smtClean="0"/>
              <a:t> C. fewer  </a:t>
            </a:r>
            <a:br>
              <a:rPr lang="en-US" dirty="0" smtClean="0"/>
            </a:br>
            <a:r>
              <a:rPr lang="en-US" dirty="0" smtClean="0"/>
              <a:t> D. occur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Cartilage </a:t>
            </a:r>
            <a:r>
              <a:rPr lang="en-US" b="1" u="sng" dirty="0" smtClean="0"/>
              <a:t>covers</a:t>
            </a:r>
            <a:r>
              <a:rPr lang="en-US" b="1" dirty="0" smtClean="0"/>
              <a:t> </a:t>
            </a:r>
            <a:r>
              <a:rPr lang="en-US" b="1" u="sng" dirty="0" smtClean="0"/>
              <a:t>the ends</a:t>
            </a:r>
            <a:r>
              <a:rPr lang="en-US" b="1" dirty="0" smtClean="0"/>
              <a:t> </a:t>
            </a:r>
            <a:r>
              <a:rPr lang="en-US" dirty="0" smtClean="0"/>
              <a:t>of bones helps</a:t>
            </a:r>
            <a:r>
              <a:rPr lang="en-US" b="1" dirty="0" smtClean="0"/>
              <a:t> </a:t>
            </a:r>
            <a:r>
              <a:rPr lang="en-US" b="1" u="sng" dirty="0" smtClean="0"/>
              <a:t>to protect</a:t>
            </a:r>
            <a:r>
              <a:rPr lang="en-US" b="1" dirty="0" smtClean="0"/>
              <a:t> </a:t>
            </a:r>
            <a:r>
              <a:rPr lang="en-US" dirty="0" smtClean="0"/>
              <a:t>the joints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 </a:t>
            </a:r>
            <a:r>
              <a:rPr lang="en-US" dirty="0" smtClean="0"/>
              <a:t>wear and tear.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covers  </a:t>
            </a:r>
            <a:br>
              <a:rPr lang="en-US" dirty="0" smtClean="0"/>
            </a:br>
            <a:r>
              <a:rPr lang="en-US" dirty="0" smtClean="0"/>
              <a:t> B. the ends  </a:t>
            </a:r>
            <a:br>
              <a:rPr lang="en-US" dirty="0" smtClean="0"/>
            </a:br>
            <a:r>
              <a:rPr lang="en-US" dirty="0" smtClean="0"/>
              <a:t> C. to protect  </a:t>
            </a:r>
            <a:br>
              <a:rPr lang="en-US" dirty="0" smtClean="0"/>
            </a:br>
            <a:r>
              <a:rPr lang="en-US" dirty="0" smtClean="0"/>
              <a:t> D. from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If </a:t>
            </a:r>
            <a:r>
              <a:rPr lang="en-US" b="1" u="sng" dirty="0" smtClean="0"/>
              <a:t>drivers</a:t>
            </a:r>
            <a:r>
              <a:rPr lang="en-US" dirty="0" smtClean="0"/>
              <a:t> obeyed the </a:t>
            </a:r>
            <a:r>
              <a:rPr lang="en-US" b="1" u="sng" dirty="0" smtClean="0"/>
              <a:t>speed limit</a:t>
            </a:r>
            <a:r>
              <a:rPr lang="en-US" b="1" dirty="0" smtClean="0"/>
              <a:t>, </a:t>
            </a:r>
            <a:r>
              <a:rPr lang="en-US" b="1" u="sng" dirty="0" smtClean="0"/>
              <a:t>fewer</a:t>
            </a:r>
            <a:r>
              <a:rPr lang="en-US" dirty="0" smtClean="0"/>
              <a:t> accidents </a:t>
            </a:r>
            <a:r>
              <a:rPr lang="en-US" b="1" u="sng" dirty="0" smtClean="0"/>
              <a:t>occur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drivers  </a:t>
            </a:r>
            <a:br>
              <a:rPr lang="en-US" dirty="0" smtClean="0"/>
            </a:br>
            <a:r>
              <a:rPr lang="en-US" dirty="0" smtClean="0"/>
              <a:t> B. speed limit  </a:t>
            </a:r>
            <a:br>
              <a:rPr lang="en-US" dirty="0" smtClean="0"/>
            </a:br>
            <a:r>
              <a:rPr lang="en-US" dirty="0" smtClean="0"/>
              <a:t> C. fewer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occur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21. </a:t>
            </a:r>
            <a:r>
              <a:rPr lang="en-US" b="1" u="sng" dirty="0" smtClean="0"/>
              <a:t>Mercury</a:t>
            </a:r>
            <a:r>
              <a:rPr lang="en-US" dirty="0" smtClean="0"/>
              <a:t> is not often visible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it is</a:t>
            </a:r>
            <a:r>
              <a:rPr lang="en-US" b="1" dirty="0" smtClean="0"/>
              <a:t> </a:t>
            </a:r>
            <a:r>
              <a:rPr lang="en-US" b="1" u="sng" dirty="0" smtClean="0"/>
              <a:t>so</a:t>
            </a:r>
            <a:r>
              <a:rPr lang="en-US" b="1" dirty="0" smtClean="0"/>
              <a:t> </a:t>
            </a:r>
            <a:r>
              <a:rPr lang="en-US" b="1" u="sng" dirty="0" smtClean="0"/>
              <a:t>near the sun</a:t>
            </a:r>
            <a:r>
              <a:rPr lang="en-US" b="1" dirty="0" smtClean="0"/>
              <a:t> </a:t>
            </a:r>
            <a:r>
              <a:rPr lang="en-US" dirty="0" smtClean="0"/>
              <a:t>to be seen.</a:t>
            </a:r>
          </a:p>
          <a:p>
            <a:pPr>
              <a:buNone/>
            </a:pPr>
            <a:r>
              <a:rPr lang="en-US" dirty="0" smtClean="0"/>
              <a:t>    A. Mercury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C. so  </a:t>
            </a:r>
            <a:br>
              <a:rPr lang="en-US" dirty="0" smtClean="0"/>
            </a:br>
            <a:r>
              <a:rPr lang="en-US" dirty="0" smtClean="0"/>
              <a:t> D. near the sun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22. </a:t>
            </a:r>
            <a:r>
              <a:rPr lang="en-US" b="1" u="sng" dirty="0" smtClean="0"/>
              <a:t>Stephen Crane's</a:t>
            </a:r>
            <a:r>
              <a:rPr lang="en-US" b="1" dirty="0" smtClean="0"/>
              <a:t> </a:t>
            </a:r>
            <a:r>
              <a:rPr lang="en-US" dirty="0" smtClean="0"/>
              <a:t>story</a:t>
            </a:r>
            <a:r>
              <a:rPr lang="en-US" b="1" dirty="0" smtClean="0"/>
              <a:t> </a:t>
            </a:r>
            <a:r>
              <a:rPr lang="en-US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clinical portrayal</a:t>
            </a:r>
            <a:r>
              <a:rPr lang="en-US" b="1" dirty="0" smtClean="0"/>
              <a:t> </a:t>
            </a:r>
            <a:r>
              <a:rPr lang="en-US" b="1" u="sng" dirty="0" smtClean="0"/>
              <a:t>of man as an animal</a:t>
            </a:r>
            <a:r>
              <a:rPr lang="en-US" b="1" dirty="0" smtClean="0"/>
              <a:t> </a:t>
            </a:r>
            <a:r>
              <a:rPr lang="en-US" dirty="0" smtClean="0"/>
              <a:t>trapped by</a:t>
            </a:r>
            <a:r>
              <a:rPr lang="en-US" b="1" dirty="0" smtClean="0"/>
              <a:t> </a:t>
            </a:r>
            <a:r>
              <a:rPr lang="en-US" b="1" u="sng" dirty="0" smtClean="0"/>
              <a:t>the fear and hunger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Stephen Crane's  </a:t>
            </a:r>
            <a:br>
              <a:rPr lang="en-US" dirty="0" smtClean="0"/>
            </a:br>
            <a:r>
              <a:rPr lang="en-US" dirty="0" smtClean="0"/>
              <a:t> B. a  </a:t>
            </a:r>
            <a:br>
              <a:rPr lang="en-US" dirty="0" smtClean="0"/>
            </a:br>
            <a:r>
              <a:rPr lang="en-US" dirty="0" smtClean="0"/>
              <a:t> C. of man as an animal  </a:t>
            </a:r>
            <a:br>
              <a:rPr lang="en-US" dirty="0" smtClean="0"/>
            </a:br>
            <a:r>
              <a:rPr lang="en-US" dirty="0" smtClean="0"/>
              <a:t> D. the fear and hunger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21. </a:t>
            </a:r>
            <a:r>
              <a:rPr lang="en-US" b="1" u="sng" dirty="0" smtClean="0"/>
              <a:t>Mercury</a:t>
            </a:r>
            <a:r>
              <a:rPr lang="en-US" dirty="0" smtClean="0"/>
              <a:t> is not often visible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it is</a:t>
            </a:r>
            <a:r>
              <a:rPr lang="en-US" b="1" dirty="0" smtClean="0"/>
              <a:t> </a:t>
            </a:r>
            <a:r>
              <a:rPr lang="en-US" b="1" u="sng" dirty="0" smtClean="0"/>
              <a:t>so</a:t>
            </a:r>
            <a:r>
              <a:rPr lang="en-US" b="1" dirty="0" smtClean="0"/>
              <a:t> </a:t>
            </a:r>
            <a:r>
              <a:rPr lang="en-US" b="1" u="sng" dirty="0" smtClean="0"/>
              <a:t>near the sun</a:t>
            </a:r>
            <a:r>
              <a:rPr lang="en-US" b="1" dirty="0" smtClean="0"/>
              <a:t> </a:t>
            </a:r>
            <a:r>
              <a:rPr lang="en-US" dirty="0" smtClean="0"/>
              <a:t>to be seen.</a:t>
            </a:r>
          </a:p>
          <a:p>
            <a:pPr>
              <a:buNone/>
            </a:pPr>
            <a:r>
              <a:rPr lang="en-US" dirty="0" smtClean="0"/>
              <a:t>    A. Mercury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so  </a:t>
            </a:r>
            <a:br>
              <a:rPr lang="en-US" dirty="0" smtClean="0"/>
            </a:br>
            <a:r>
              <a:rPr lang="en-US" dirty="0" smtClean="0"/>
              <a:t> D. near the sun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22. </a:t>
            </a:r>
            <a:r>
              <a:rPr lang="en-US" b="1" u="sng" dirty="0" smtClean="0"/>
              <a:t>Stephen Crane's</a:t>
            </a:r>
            <a:r>
              <a:rPr lang="en-US" b="1" dirty="0" smtClean="0"/>
              <a:t> </a:t>
            </a:r>
            <a:r>
              <a:rPr lang="en-US" dirty="0" smtClean="0"/>
              <a:t>story</a:t>
            </a:r>
            <a:r>
              <a:rPr lang="en-US" b="1" dirty="0" smtClean="0"/>
              <a:t> </a:t>
            </a:r>
            <a:r>
              <a:rPr lang="en-US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clinical portrayal</a:t>
            </a:r>
            <a:r>
              <a:rPr lang="en-US" b="1" dirty="0" smtClean="0"/>
              <a:t> </a:t>
            </a:r>
            <a:r>
              <a:rPr lang="en-US" b="1" u="sng" dirty="0" smtClean="0"/>
              <a:t>of man as an animal</a:t>
            </a:r>
            <a:r>
              <a:rPr lang="en-US" b="1" dirty="0" smtClean="0"/>
              <a:t> </a:t>
            </a:r>
            <a:r>
              <a:rPr lang="en-US" dirty="0" smtClean="0"/>
              <a:t>trapped by</a:t>
            </a:r>
            <a:r>
              <a:rPr lang="en-US" b="1" dirty="0" smtClean="0"/>
              <a:t> </a:t>
            </a:r>
            <a:r>
              <a:rPr lang="en-US" b="1" u="sng" dirty="0" smtClean="0"/>
              <a:t>the fear and hunger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Stephen Crane's  </a:t>
            </a:r>
            <a:br>
              <a:rPr lang="en-US" dirty="0" smtClean="0"/>
            </a:br>
            <a:r>
              <a:rPr lang="en-US" dirty="0" smtClean="0"/>
              <a:t> B. a  </a:t>
            </a:r>
            <a:br>
              <a:rPr lang="en-US" dirty="0" smtClean="0"/>
            </a:br>
            <a:r>
              <a:rPr lang="en-US" dirty="0" smtClean="0"/>
              <a:t> C. of man as an animal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the fear and hunger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 new technique </a:t>
            </a:r>
            <a:r>
              <a:rPr lang="en-US" b="1" u="sng" dirty="0" smtClean="0"/>
              <a:t>calls</a:t>
            </a:r>
            <a:r>
              <a:rPr lang="en-US" b="1" dirty="0" smtClean="0"/>
              <a:t> </a:t>
            </a:r>
            <a:r>
              <a:rPr lang="en-US" dirty="0" smtClean="0"/>
              <a:t>for</a:t>
            </a:r>
            <a:r>
              <a:rPr lang="en-US" b="1" dirty="0" smtClean="0"/>
              <a:t> </a:t>
            </a:r>
            <a:r>
              <a:rPr lang="en-US" b="1" u="sng" dirty="0" smtClean="0"/>
              <a:t>heat</a:t>
            </a:r>
            <a:r>
              <a:rPr lang="en-US" b="1" dirty="0" smtClean="0"/>
              <a:t> </a:t>
            </a:r>
            <a:r>
              <a:rPr lang="en-US" dirty="0" smtClean="0"/>
              <a:t>the mixture before</a:t>
            </a:r>
            <a:r>
              <a:rPr lang="en-US" b="1" dirty="0" smtClean="0"/>
              <a:t> </a:t>
            </a:r>
            <a:r>
              <a:rPr lang="en-US" b="1" u="sng" dirty="0" smtClean="0"/>
              <a:t>applying</a:t>
            </a:r>
            <a:r>
              <a:rPr lang="en-US" b="1" dirty="0" smtClean="0"/>
              <a:t> </a:t>
            </a:r>
            <a:r>
              <a:rPr lang="en-US" b="1" u="sng" dirty="0" smtClean="0"/>
              <a:t>it to the wood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calls  </a:t>
            </a:r>
            <a:br>
              <a:rPr lang="en-US" dirty="0" smtClean="0"/>
            </a:br>
            <a:r>
              <a:rPr lang="en-US" dirty="0" smtClean="0"/>
              <a:t> B. heat  </a:t>
            </a:r>
            <a:br>
              <a:rPr lang="en-US" dirty="0" smtClean="0"/>
            </a:br>
            <a:r>
              <a:rPr lang="en-US" dirty="0" smtClean="0"/>
              <a:t> C. applying  </a:t>
            </a:r>
            <a:br>
              <a:rPr lang="en-US" dirty="0" smtClean="0"/>
            </a:br>
            <a:r>
              <a:rPr lang="en-US" dirty="0" smtClean="0"/>
              <a:t> D. it to the wood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Although </a:t>
            </a:r>
            <a:r>
              <a:rPr lang="en-US" b="1" u="sng" dirty="0" smtClean="0"/>
              <a:t>blood</a:t>
            </a:r>
            <a:r>
              <a:rPr lang="en-US" b="1" dirty="0" smtClean="0"/>
              <a:t> </a:t>
            </a:r>
            <a:r>
              <a:rPr lang="en-US" b="1" u="sng" dirty="0" smtClean="0"/>
              <a:t>lets</a:t>
            </a:r>
            <a:r>
              <a:rPr lang="en-US" b="1" dirty="0" smtClean="0"/>
              <a:t> </a:t>
            </a:r>
            <a:r>
              <a:rPr lang="en-US" dirty="0" smtClean="0"/>
              <a:t>a residue in urine and stool samples</a:t>
            </a:r>
            <a:r>
              <a:rPr lang="en-US" b="1" dirty="0" smtClean="0"/>
              <a:t>,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cannot always</a:t>
            </a:r>
            <a:r>
              <a:rPr lang="en-US" b="1" dirty="0" smtClean="0"/>
              <a:t> </a:t>
            </a:r>
            <a:r>
              <a:rPr lang="en-US" b="1" u="sng" dirty="0" smtClean="0"/>
              <a:t>be detected</a:t>
            </a:r>
            <a:r>
              <a:rPr lang="en-US" b="1" dirty="0" smtClean="0"/>
              <a:t> </a:t>
            </a:r>
            <a:r>
              <a:rPr lang="en-US" dirty="0" smtClean="0"/>
              <a:t>without the aid of a microscope.</a:t>
            </a:r>
          </a:p>
          <a:p>
            <a:pPr>
              <a:buNone/>
            </a:pPr>
            <a:r>
              <a:rPr lang="en-US" dirty="0" smtClean="0"/>
              <a:t>    A. blood  </a:t>
            </a:r>
            <a:br>
              <a:rPr lang="en-US" dirty="0" smtClean="0"/>
            </a:br>
            <a:r>
              <a:rPr lang="en-US" dirty="0" smtClean="0"/>
              <a:t> B. lets  </a:t>
            </a:r>
            <a:br>
              <a:rPr lang="en-US" dirty="0" smtClean="0"/>
            </a:br>
            <a:r>
              <a:rPr lang="en-US" dirty="0" smtClean="0"/>
              <a:t> C. it  </a:t>
            </a:r>
            <a:br>
              <a:rPr lang="en-US" dirty="0" smtClean="0"/>
            </a:br>
            <a:r>
              <a:rPr lang="en-US" dirty="0" smtClean="0"/>
              <a:t> D. be detected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 new technique </a:t>
            </a:r>
            <a:r>
              <a:rPr lang="en-US" b="1" u="sng" dirty="0" smtClean="0"/>
              <a:t>calls</a:t>
            </a:r>
            <a:r>
              <a:rPr lang="en-US" b="1" dirty="0" smtClean="0"/>
              <a:t> </a:t>
            </a:r>
            <a:r>
              <a:rPr lang="en-US" dirty="0" smtClean="0"/>
              <a:t>for</a:t>
            </a:r>
            <a:r>
              <a:rPr lang="en-US" b="1" dirty="0" smtClean="0"/>
              <a:t> </a:t>
            </a:r>
            <a:r>
              <a:rPr lang="en-US" b="1" u="sng" dirty="0" smtClean="0"/>
              <a:t>heat</a:t>
            </a:r>
            <a:r>
              <a:rPr lang="en-US" b="1" dirty="0" smtClean="0"/>
              <a:t> </a:t>
            </a:r>
            <a:r>
              <a:rPr lang="en-US" dirty="0" smtClean="0"/>
              <a:t>the mixture before</a:t>
            </a:r>
            <a:r>
              <a:rPr lang="en-US" b="1" dirty="0" smtClean="0"/>
              <a:t> </a:t>
            </a:r>
            <a:r>
              <a:rPr lang="en-US" b="1" u="sng" dirty="0" smtClean="0"/>
              <a:t>applying</a:t>
            </a:r>
            <a:r>
              <a:rPr lang="en-US" b="1" dirty="0" smtClean="0"/>
              <a:t> </a:t>
            </a:r>
            <a:r>
              <a:rPr lang="en-US" b="1" u="sng" dirty="0" smtClean="0"/>
              <a:t>it to the wood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calls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heat  </a:t>
            </a:r>
            <a:br>
              <a:rPr lang="en-US" dirty="0" smtClean="0"/>
            </a:br>
            <a:r>
              <a:rPr lang="en-US" dirty="0" smtClean="0"/>
              <a:t> C. applying  </a:t>
            </a:r>
            <a:br>
              <a:rPr lang="en-US" dirty="0" smtClean="0"/>
            </a:br>
            <a:r>
              <a:rPr lang="en-US" dirty="0" smtClean="0"/>
              <a:t> D. it to the wood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Although </a:t>
            </a:r>
            <a:r>
              <a:rPr lang="en-US" b="1" u="sng" dirty="0" smtClean="0"/>
              <a:t>blood</a:t>
            </a:r>
            <a:r>
              <a:rPr lang="en-US" b="1" dirty="0" smtClean="0"/>
              <a:t> </a:t>
            </a:r>
            <a:r>
              <a:rPr lang="en-US" b="1" u="sng" dirty="0" smtClean="0"/>
              <a:t>lets</a:t>
            </a:r>
            <a:r>
              <a:rPr lang="en-US" b="1" dirty="0" smtClean="0"/>
              <a:t> </a:t>
            </a:r>
            <a:r>
              <a:rPr lang="en-US" dirty="0" smtClean="0"/>
              <a:t>a residue in urine and stool samples</a:t>
            </a:r>
            <a:r>
              <a:rPr lang="en-US" b="1" dirty="0" smtClean="0"/>
              <a:t>,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cannot always</a:t>
            </a:r>
            <a:r>
              <a:rPr lang="en-US" b="1" dirty="0" smtClean="0"/>
              <a:t> </a:t>
            </a:r>
            <a:r>
              <a:rPr lang="en-US" b="1" u="sng" dirty="0" smtClean="0"/>
              <a:t>be detected</a:t>
            </a:r>
            <a:r>
              <a:rPr lang="en-US" b="1" dirty="0" smtClean="0"/>
              <a:t> </a:t>
            </a:r>
            <a:r>
              <a:rPr lang="en-US" dirty="0" smtClean="0"/>
              <a:t>without the aid of a microscope.</a:t>
            </a:r>
          </a:p>
          <a:p>
            <a:pPr>
              <a:buNone/>
            </a:pPr>
            <a:r>
              <a:rPr lang="en-US" dirty="0" smtClean="0"/>
              <a:t>    A. blood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lets  </a:t>
            </a:r>
            <a:br>
              <a:rPr lang="en-US" dirty="0" smtClean="0"/>
            </a:br>
            <a:r>
              <a:rPr lang="en-US" dirty="0" smtClean="0"/>
              <a:t> C. it  </a:t>
            </a:r>
            <a:br>
              <a:rPr lang="en-US" dirty="0" smtClean="0"/>
            </a:br>
            <a:r>
              <a:rPr lang="en-US" dirty="0" smtClean="0"/>
              <a:t> D. be detected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Students in the United States </a:t>
            </a:r>
            <a:r>
              <a:rPr lang="en-US" b="1" u="sng" dirty="0" smtClean="0"/>
              <a:t>often</a:t>
            </a:r>
            <a:r>
              <a:rPr lang="en-US" b="1" dirty="0" smtClean="0"/>
              <a:t> </a:t>
            </a:r>
            <a:r>
              <a:rPr lang="en-US" dirty="0" smtClean="0"/>
              <a:t>support</a:t>
            </a:r>
            <a:r>
              <a:rPr lang="en-US" b="1" dirty="0" smtClean="0"/>
              <a:t> </a:t>
            </a:r>
            <a:r>
              <a:rPr lang="en-US" b="1" u="sng" dirty="0" smtClean="0"/>
              <a:t>themselves</a:t>
            </a:r>
            <a:r>
              <a:rPr lang="en-US" b="1" dirty="0" smtClean="0"/>
              <a:t> </a:t>
            </a:r>
            <a:r>
              <a:rPr lang="en-US" b="1" u="sng" dirty="0" smtClean="0"/>
              <a:t>by</a:t>
            </a:r>
            <a:r>
              <a:rPr lang="en-US" b="1" dirty="0" smtClean="0"/>
              <a:t> </a:t>
            </a:r>
            <a:r>
              <a:rPr lang="en-US" dirty="0" smtClean="0"/>
              <a:t>babysitting, working in restaurants, or </a:t>
            </a:r>
            <a:r>
              <a:rPr lang="en-US" b="1" u="sng" dirty="0" smtClean="0"/>
              <a:t>they drive</a:t>
            </a:r>
            <a:r>
              <a:rPr lang="en-US" b="1" dirty="0" smtClean="0"/>
              <a:t> </a:t>
            </a:r>
            <a:r>
              <a:rPr lang="en-US" dirty="0" smtClean="0"/>
              <a:t>taxicabs.</a:t>
            </a:r>
          </a:p>
          <a:p>
            <a:pPr>
              <a:buNone/>
            </a:pPr>
            <a:r>
              <a:rPr lang="en-US" dirty="0" smtClean="0"/>
              <a:t>    A. often  </a:t>
            </a:r>
            <a:br>
              <a:rPr lang="en-US" dirty="0" smtClean="0"/>
            </a:br>
            <a:r>
              <a:rPr lang="en-US" dirty="0" smtClean="0"/>
              <a:t> B. themselves  </a:t>
            </a:r>
            <a:br>
              <a:rPr lang="en-US" dirty="0" smtClean="0"/>
            </a:br>
            <a:r>
              <a:rPr lang="en-US" dirty="0" smtClean="0"/>
              <a:t> C. by  </a:t>
            </a:r>
            <a:br>
              <a:rPr lang="en-US" dirty="0" smtClean="0"/>
            </a:br>
            <a:r>
              <a:rPr lang="en-US" dirty="0" smtClean="0"/>
              <a:t> D. they drive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</a:t>
            </a:r>
            <a:r>
              <a:rPr lang="en-US" b="1" dirty="0" smtClean="0"/>
              <a:t> </a:t>
            </a:r>
            <a:r>
              <a:rPr lang="en-US" b="1" u="sng" dirty="0" smtClean="0"/>
              <a:t>After writing it</a:t>
            </a:r>
            <a:r>
              <a:rPr lang="en-US" b="1" dirty="0" smtClean="0"/>
              <a:t>, </a:t>
            </a:r>
            <a:r>
              <a:rPr lang="en-US" dirty="0" smtClean="0"/>
              <a:t>the essay must </a:t>
            </a:r>
            <a:r>
              <a:rPr lang="en-US" b="1" u="sng" dirty="0" smtClean="0"/>
              <a:t>be</a:t>
            </a:r>
            <a:r>
              <a:rPr lang="en-US" dirty="0" smtClean="0"/>
              <a:t> duplicated by the student himself and handed </a:t>
            </a:r>
            <a:r>
              <a:rPr lang="en-US" b="1" u="sng" dirty="0" smtClean="0"/>
              <a:t>into</a:t>
            </a:r>
            <a:r>
              <a:rPr lang="en-US" dirty="0" smtClean="0"/>
              <a:t> the department secretary before </a:t>
            </a:r>
            <a:r>
              <a:rPr lang="en-US" b="1" u="sng" dirty="0" smtClean="0"/>
              <a:t>the end of</a:t>
            </a:r>
            <a:r>
              <a:rPr lang="en-US" b="1" dirty="0" smtClean="0"/>
              <a:t> </a:t>
            </a:r>
            <a:r>
              <a:rPr lang="en-US" dirty="0" smtClean="0"/>
              <a:t>the month.</a:t>
            </a:r>
          </a:p>
          <a:p>
            <a:pPr>
              <a:buNone/>
            </a:pPr>
            <a:r>
              <a:rPr lang="en-US" dirty="0" smtClean="0"/>
              <a:t>    A. After writing it  </a:t>
            </a:r>
            <a:br>
              <a:rPr lang="en-US" dirty="0" smtClean="0"/>
            </a:br>
            <a:r>
              <a:rPr lang="en-US" dirty="0" smtClean="0"/>
              <a:t> B. be  </a:t>
            </a:r>
            <a:br>
              <a:rPr lang="en-US" dirty="0" smtClean="0"/>
            </a:br>
            <a:r>
              <a:rPr lang="en-US" dirty="0" smtClean="0"/>
              <a:t> C. into  </a:t>
            </a:r>
            <a:br>
              <a:rPr lang="en-US" dirty="0" smtClean="0"/>
            </a:br>
            <a:r>
              <a:rPr lang="en-US" dirty="0" smtClean="0"/>
              <a:t> D. the end of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Students in the United States </a:t>
            </a:r>
            <a:r>
              <a:rPr lang="en-US" b="1" u="sng" dirty="0" smtClean="0"/>
              <a:t>often</a:t>
            </a:r>
            <a:r>
              <a:rPr lang="en-US" b="1" dirty="0" smtClean="0"/>
              <a:t> </a:t>
            </a:r>
            <a:r>
              <a:rPr lang="en-US" dirty="0" smtClean="0"/>
              <a:t>support</a:t>
            </a:r>
            <a:r>
              <a:rPr lang="en-US" b="1" dirty="0" smtClean="0"/>
              <a:t> </a:t>
            </a:r>
            <a:r>
              <a:rPr lang="en-US" b="1" u="sng" dirty="0" smtClean="0"/>
              <a:t>themselves</a:t>
            </a:r>
            <a:r>
              <a:rPr lang="en-US" b="1" dirty="0" smtClean="0"/>
              <a:t> </a:t>
            </a:r>
            <a:r>
              <a:rPr lang="en-US" b="1" u="sng" dirty="0" smtClean="0"/>
              <a:t>by</a:t>
            </a:r>
            <a:r>
              <a:rPr lang="en-US" b="1" dirty="0" smtClean="0"/>
              <a:t> </a:t>
            </a:r>
            <a:r>
              <a:rPr lang="en-US" dirty="0" smtClean="0"/>
              <a:t>babysitting, working in restaurants, or </a:t>
            </a:r>
            <a:r>
              <a:rPr lang="en-US" b="1" u="sng" dirty="0" smtClean="0"/>
              <a:t>they drive</a:t>
            </a:r>
            <a:r>
              <a:rPr lang="en-US" b="1" dirty="0" smtClean="0"/>
              <a:t> </a:t>
            </a:r>
            <a:r>
              <a:rPr lang="en-US" dirty="0" smtClean="0"/>
              <a:t>taxicabs.</a:t>
            </a:r>
          </a:p>
          <a:p>
            <a:pPr>
              <a:buNone/>
            </a:pPr>
            <a:r>
              <a:rPr lang="en-US" dirty="0" smtClean="0"/>
              <a:t>    A. often  </a:t>
            </a:r>
            <a:br>
              <a:rPr lang="en-US" dirty="0" smtClean="0"/>
            </a:br>
            <a:r>
              <a:rPr lang="en-US" dirty="0" smtClean="0"/>
              <a:t> B. themselves  </a:t>
            </a:r>
            <a:br>
              <a:rPr lang="en-US" dirty="0" smtClean="0"/>
            </a:br>
            <a:r>
              <a:rPr lang="en-US" dirty="0" smtClean="0"/>
              <a:t> C. by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they drive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</a:t>
            </a:r>
            <a:r>
              <a:rPr lang="en-US" b="1" dirty="0" smtClean="0"/>
              <a:t> </a:t>
            </a:r>
            <a:r>
              <a:rPr lang="en-US" b="1" u="sng" dirty="0" smtClean="0"/>
              <a:t>After writing it</a:t>
            </a:r>
            <a:r>
              <a:rPr lang="en-US" b="1" dirty="0" smtClean="0"/>
              <a:t>, </a:t>
            </a:r>
            <a:r>
              <a:rPr lang="en-US" dirty="0" smtClean="0"/>
              <a:t>the essay must </a:t>
            </a:r>
            <a:r>
              <a:rPr lang="en-US" b="1" u="sng" dirty="0" smtClean="0"/>
              <a:t>be</a:t>
            </a:r>
            <a:r>
              <a:rPr lang="en-US" dirty="0" smtClean="0"/>
              <a:t> duplicated by the student himself and handed </a:t>
            </a:r>
            <a:r>
              <a:rPr lang="en-US" b="1" u="sng" dirty="0" smtClean="0"/>
              <a:t>into</a:t>
            </a:r>
            <a:r>
              <a:rPr lang="en-US" dirty="0" smtClean="0"/>
              <a:t> the department secretary before </a:t>
            </a:r>
            <a:r>
              <a:rPr lang="en-US" b="1" u="sng" dirty="0" smtClean="0"/>
              <a:t>the end of</a:t>
            </a:r>
            <a:r>
              <a:rPr lang="en-US" b="1" dirty="0" smtClean="0"/>
              <a:t> </a:t>
            </a:r>
            <a:r>
              <a:rPr lang="en-US" dirty="0" smtClean="0"/>
              <a:t>the month.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After writing it  </a:t>
            </a:r>
            <a:br>
              <a:rPr lang="en-US" dirty="0" smtClean="0"/>
            </a:br>
            <a:r>
              <a:rPr lang="en-US" dirty="0" smtClean="0"/>
              <a:t> B. be  </a:t>
            </a:r>
            <a:br>
              <a:rPr lang="en-US" dirty="0" smtClean="0"/>
            </a:br>
            <a:r>
              <a:rPr lang="en-US" dirty="0" smtClean="0"/>
              <a:t> C. into  </a:t>
            </a:r>
            <a:br>
              <a:rPr lang="en-US" dirty="0" smtClean="0"/>
            </a:br>
            <a:r>
              <a:rPr lang="en-US" dirty="0" smtClean="0"/>
              <a:t> D. the end of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Gold, silver, and copper coins are often alloyed with </a:t>
            </a:r>
            <a:r>
              <a:rPr lang="en-US" b="1" u="sng" dirty="0" smtClean="0"/>
              <a:t>harder</a:t>
            </a:r>
            <a:r>
              <a:rPr lang="en-US" b="1" dirty="0" smtClean="0"/>
              <a:t> </a:t>
            </a:r>
            <a:r>
              <a:rPr lang="en-US" dirty="0" smtClean="0"/>
              <a:t>metals</a:t>
            </a:r>
            <a:r>
              <a:rPr lang="en-US" b="1" dirty="0" smtClean="0"/>
              <a:t> </a:t>
            </a:r>
            <a:r>
              <a:rPr lang="en-US" b="1" u="sng" dirty="0" smtClean="0"/>
              <a:t>to make</a:t>
            </a:r>
            <a:r>
              <a:rPr lang="en-US" b="1" dirty="0" smtClean="0"/>
              <a:t> </a:t>
            </a:r>
            <a:r>
              <a:rPr lang="en-US" b="1" u="sng" dirty="0" smtClean="0"/>
              <a:t>them</a:t>
            </a:r>
            <a:r>
              <a:rPr lang="en-US" b="1" dirty="0" smtClean="0"/>
              <a:t> </a:t>
            </a:r>
            <a:r>
              <a:rPr lang="en-US" b="1" u="sng" dirty="0" smtClean="0"/>
              <a:t>hard as enough</a:t>
            </a:r>
            <a:r>
              <a:rPr lang="en-US" b="1" dirty="0" smtClean="0"/>
              <a:t> </a:t>
            </a:r>
            <a:r>
              <a:rPr lang="en-US" dirty="0" smtClean="0"/>
              <a:t>to withstand wear.</a:t>
            </a:r>
          </a:p>
          <a:p>
            <a:pPr>
              <a:buNone/>
            </a:pPr>
            <a:r>
              <a:rPr lang="en-US" dirty="0" smtClean="0"/>
              <a:t>    A. harder  </a:t>
            </a:r>
            <a:br>
              <a:rPr lang="en-US" dirty="0" smtClean="0"/>
            </a:br>
            <a:r>
              <a:rPr lang="en-US" dirty="0" smtClean="0"/>
              <a:t> B. to make  </a:t>
            </a:r>
            <a:br>
              <a:rPr lang="en-US" dirty="0" smtClean="0"/>
            </a:br>
            <a:r>
              <a:rPr lang="en-US" dirty="0" smtClean="0"/>
              <a:t> C. them  </a:t>
            </a:r>
            <a:br>
              <a:rPr lang="en-US" dirty="0" smtClean="0"/>
            </a:br>
            <a:r>
              <a:rPr lang="en-US" dirty="0" smtClean="0"/>
              <a:t> D. hard as enough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Walter Reed's efforts and</a:t>
            </a:r>
            <a:r>
              <a:rPr lang="en-US" b="1" dirty="0" smtClean="0"/>
              <a:t> </a:t>
            </a:r>
            <a:r>
              <a:rPr lang="en-US" b="1" u="sng" dirty="0" smtClean="0"/>
              <a:t>those</a:t>
            </a:r>
            <a:r>
              <a:rPr lang="en-US" b="1" dirty="0" smtClean="0"/>
              <a:t> </a:t>
            </a:r>
            <a:r>
              <a:rPr lang="en-US" dirty="0" smtClean="0"/>
              <a:t>of the people who worked with him, human beings</a:t>
            </a:r>
            <a:r>
              <a:rPr lang="en-US" b="1" dirty="0" smtClean="0"/>
              <a:t> </a:t>
            </a:r>
            <a:r>
              <a:rPr lang="en-US" b="1" u="sng" dirty="0" smtClean="0"/>
              <a:t>no longer</a:t>
            </a:r>
            <a:r>
              <a:rPr lang="en-US" b="1" dirty="0" smtClean="0"/>
              <a:t> </a:t>
            </a:r>
            <a:r>
              <a:rPr lang="en-US" dirty="0" smtClean="0"/>
              <a:t>fear the</a:t>
            </a:r>
            <a:r>
              <a:rPr lang="en-US" b="1" dirty="0" smtClean="0"/>
              <a:t> </a:t>
            </a:r>
            <a:r>
              <a:rPr lang="en-US" b="1" u="sng" dirty="0" smtClean="0"/>
              <a:t>dreaded disease</a:t>
            </a:r>
            <a:r>
              <a:rPr lang="en-US" b="1" dirty="0" smtClean="0"/>
              <a:t> </a:t>
            </a:r>
            <a:r>
              <a:rPr lang="en-US" dirty="0" smtClean="0"/>
              <a:t>of yellow fever.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br>
              <a:rPr lang="en-US" dirty="0" smtClean="0"/>
            </a:br>
            <a:r>
              <a:rPr lang="en-US" dirty="0" smtClean="0"/>
              <a:t> B. those  </a:t>
            </a:r>
            <a:br>
              <a:rPr lang="en-US" dirty="0" smtClean="0"/>
            </a:br>
            <a:r>
              <a:rPr lang="en-US" dirty="0" smtClean="0"/>
              <a:t> C. no longer  </a:t>
            </a:r>
            <a:br>
              <a:rPr lang="en-US" dirty="0" smtClean="0"/>
            </a:br>
            <a:r>
              <a:rPr lang="en-US" dirty="0" smtClean="0"/>
              <a:t> D. dreaded disease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Gold, silver, and copper coins are often alloyed with </a:t>
            </a:r>
            <a:r>
              <a:rPr lang="en-US" b="1" u="sng" dirty="0" smtClean="0"/>
              <a:t>harder</a:t>
            </a:r>
            <a:r>
              <a:rPr lang="en-US" b="1" dirty="0" smtClean="0"/>
              <a:t> </a:t>
            </a:r>
            <a:r>
              <a:rPr lang="en-US" dirty="0" smtClean="0"/>
              <a:t>metals</a:t>
            </a:r>
            <a:r>
              <a:rPr lang="en-US" b="1" dirty="0" smtClean="0"/>
              <a:t> </a:t>
            </a:r>
            <a:r>
              <a:rPr lang="en-US" b="1" u="sng" dirty="0" smtClean="0"/>
              <a:t>to make</a:t>
            </a:r>
            <a:r>
              <a:rPr lang="en-US" b="1" dirty="0" smtClean="0"/>
              <a:t> </a:t>
            </a:r>
            <a:r>
              <a:rPr lang="en-US" b="1" u="sng" dirty="0" smtClean="0"/>
              <a:t>them</a:t>
            </a:r>
            <a:r>
              <a:rPr lang="en-US" b="1" dirty="0" smtClean="0"/>
              <a:t> </a:t>
            </a:r>
            <a:r>
              <a:rPr lang="en-US" b="1" u="sng" dirty="0" smtClean="0"/>
              <a:t>hard as enough</a:t>
            </a:r>
            <a:r>
              <a:rPr lang="en-US" b="1" dirty="0" smtClean="0"/>
              <a:t> </a:t>
            </a:r>
            <a:r>
              <a:rPr lang="en-US" dirty="0" smtClean="0"/>
              <a:t>to withstand wear.</a:t>
            </a:r>
          </a:p>
          <a:p>
            <a:pPr>
              <a:buNone/>
            </a:pPr>
            <a:r>
              <a:rPr lang="en-US" dirty="0" smtClean="0"/>
              <a:t>    A. harder  </a:t>
            </a:r>
            <a:br>
              <a:rPr lang="en-US" dirty="0" smtClean="0"/>
            </a:br>
            <a:r>
              <a:rPr lang="en-US" dirty="0" smtClean="0"/>
              <a:t> B. to make  </a:t>
            </a:r>
            <a:br>
              <a:rPr lang="en-US" dirty="0" smtClean="0"/>
            </a:br>
            <a:r>
              <a:rPr lang="en-US" dirty="0" smtClean="0"/>
              <a:t> C. them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hard as enough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Walter Reed's efforts and</a:t>
            </a:r>
            <a:r>
              <a:rPr lang="en-US" b="1" dirty="0" smtClean="0"/>
              <a:t> </a:t>
            </a:r>
            <a:r>
              <a:rPr lang="en-US" b="1" u="sng" dirty="0" smtClean="0"/>
              <a:t>those</a:t>
            </a:r>
            <a:r>
              <a:rPr lang="en-US" b="1" dirty="0" smtClean="0"/>
              <a:t> </a:t>
            </a:r>
            <a:r>
              <a:rPr lang="en-US" dirty="0" smtClean="0"/>
              <a:t>of the people who worked with him, human beings</a:t>
            </a:r>
            <a:r>
              <a:rPr lang="en-US" b="1" dirty="0" smtClean="0"/>
              <a:t> </a:t>
            </a:r>
            <a:r>
              <a:rPr lang="en-US" b="1" u="sng" dirty="0" smtClean="0"/>
              <a:t>no longer</a:t>
            </a:r>
            <a:r>
              <a:rPr lang="en-US" b="1" dirty="0" smtClean="0"/>
              <a:t> </a:t>
            </a:r>
            <a:r>
              <a:rPr lang="en-US" dirty="0" smtClean="0"/>
              <a:t>fear the</a:t>
            </a:r>
            <a:r>
              <a:rPr lang="en-US" b="1" dirty="0" smtClean="0"/>
              <a:t> </a:t>
            </a:r>
            <a:r>
              <a:rPr lang="en-US" b="1" u="sng" dirty="0" smtClean="0"/>
              <a:t>dreaded disease</a:t>
            </a:r>
            <a:r>
              <a:rPr lang="en-US" b="1" dirty="0" smtClean="0"/>
              <a:t> </a:t>
            </a:r>
            <a:r>
              <a:rPr lang="en-US" dirty="0" smtClean="0"/>
              <a:t>of yellow fever.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Because  </a:t>
            </a:r>
            <a:br>
              <a:rPr lang="en-US" dirty="0" smtClean="0"/>
            </a:br>
            <a:r>
              <a:rPr lang="en-US" dirty="0" smtClean="0"/>
              <a:t> B. those  </a:t>
            </a:r>
            <a:br>
              <a:rPr lang="en-US" dirty="0" smtClean="0"/>
            </a:br>
            <a:r>
              <a:rPr lang="en-US" dirty="0" smtClean="0"/>
              <a:t> C. no longer  </a:t>
            </a:r>
            <a:br>
              <a:rPr lang="en-US" dirty="0" smtClean="0"/>
            </a:br>
            <a:r>
              <a:rPr lang="en-US" dirty="0" smtClean="0"/>
              <a:t> D. dreaded disease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The cacao bean </a:t>
            </a:r>
            <a:r>
              <a:rPr lang="en-US" b="1" u="sng" dirty="0" smtClean="0"/>
              <a:t>was cultivated</a:t>
            </a:r>
            <a:r>
              <a:rPr lang="en-US" b="1" dirty="0" smtClean="0"/>
              <a:t> </a:t>
            </a:r>
            <a:r>
              <a:rPr lang="en-US" b="1" u="sng" dirty="0" smtClean="0"/>
              <a:t>by the Aztecs</a:t>
            </a:r>
            <a:r>
              <a:rPr lang="en-US" b="1" dirty="0" smtClean="0"/>
              <a:t> </a:t>
            </a:r>
            <a:r>
              <a:rPr lang="en-US" dirty="0" smtClean="0"/>
              <a:t>not only to drink</a:t>
            </a:r>
            <a:r>
              <a:rPr lang="en-US" b="1" dirty="0" smtClean="0"/>
              <a:t> </a:t>
            </a:r>
            <a:r>
              <a:rPr lang="en-US" b="1" u="sng" dirty="0" smtClean="0"/>
              <a:t>but also currency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was cultivated  </a:t>
            </a:r>
            <a:br>
              <a:rPr lang="en-US" dirty="0" smtClean="0"/>
            </a:br>
            <a:r>
              <a:rPr lang="en-US" dirty="0" smtClean="0"/>
              <a:t> B. by the Aztecs  </a:t>
            </a:r>
            <a:br>
              <a:rPr lang="en-US" dirty="0" smtClean="0"/>
            </a:br>
            <a:r>
              <a:rPr lang="en-US" dirty="0" smtClean="0"/>
              <a:t> C. but also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currency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Her application </a:t>
            </a:r>
            <a:r>
              <a:rPr lang="en-US" b="1" u="sng" dirty="0" smtClean="0"/>
              <a:t>for a visa</a:t>
            </a:r>
            <a:r>
              <a:rPr lang="en-US" b="1" dirty="0" smtClean="0"/>
              <a:t> </a:t>
            </a:r>
            <a:r>
              <a:rPr lang="en-US" dirty="0" smtClean="0"/>
              <a:t>was turned</a:t>
            </a:r>
            <a:r>
              <a:rPr lang="en-US" b="1" dirty="0" smtClean="0"/>
              <a:t> </a:t>
            </a:r>
            <a:r>
              <a:rPr lang="en-US" b="1" u="sng" dirty="0" smtClean="0"/>
              <a:t>down</a:t>
            </a:r>
            <a:r>
              <a:rPr lang="en-US" b="1" dirty="0" smtClean="0"/>
              <a:t> </a:t>
            </a:r>
            <a:r>
              <a:rPr lang="en-US" dirty="0" smtClean="0"/>
              <a:t>not only because it was </a:t>
            </a:r>
            <a:r>
              <a:rPr lang="en-US" b="1" u="sng" dirty="0" smtClean="0"/>
              <a:t>incomplete</a:t>
            </a:r>
            <a:r>
              <a:rPr lang="en-US" b="1" dirty="0" smtClean="0"/>
              <a:t> </a:t>
            </a:r>
            <a:r>
              <a:rPr lang="en-US" dirty="0" smtClean="0"/>
              <a:t>and incorrectly filled out but also because it was written </a:t>
            </a:r>
            <a:r>
              <a:rPr lang="en-US" b="1" u="sng" dirty="0" smtClean="0"/>
              <a:t>in pencil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for a visa  </a:t>
            </a:r>
            <a:br>
              <a:rPr lang="en-US" dirty="0" smtClean="0"/>
            </a:br>
            <a:r>
              <a:rPr lang="en-US" dirty="0" smtClean="0"/>
              <a:t> B. down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</a:t>
            </a:r>
            <a:r>
              <a:rPr lang="en-US" dirty="0" smtClean="0"/>
              <a:t>incomplete  </a:t>
            </a:r>
            <a:br>
              <a:rPr lang="en-US" dirty="0" smtClean="0"/>
            </a:br>
            <a:r>
              <a:rPr lang="en-US" dirty="0" smtClean="0"/>
              <a:t> D. in pencil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Some</a:t>
            </a:r>
            <a:r>
              <a:rPr lang="en-US" b="1" dirty="0" smtClean="0"/>
              <a:t> </a:t>
            </a:r>
            <a:r>
              <a:rPr lang="en-US" b="1" u="sng" dirty="0" smtClean="0"/>
              <a:t>fish</a:t>
            </a:r>
            <a:r>
              <a:rPr lang="en-US" b="1" dirty="0" smtClean="0"/>
              <a:t> </a:t>
            </a:r>
            <a:r>
              <a:rPr lang="en-US" dirty="0" smtClean="0"/>
              <a:t>use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sense of smell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a guide when</a:t>
            </a:r>
            <a:r>
              <a:rPr lang="en-US" b="1" dirty="0" smtClean="0"/>
              <a:t> </a:t>
            </a:r>
            <a:r>
              <a:rPr lang="en-US" b="1" u="sng" dirty="0" smtClean="0"/>
              <a:t>return</a:t>
            </a:r>
            <a:r>
              <a:rPr lang="en-US" b="1" dirty="0" smtClean="0"/>
              <a:t> </a:t>
            </a:r>
            <a:r>
              <a:rPr lang="en-US" dirty="0" smtClean="0"/>
              <a:t>to a spawning site.</a:t>
            </a:r>
          </a:p>
          <a:p>
            <a:pPr>
              <a:buNone/>
            </a:pPr>
            <a:r>
              <a:rPr lang="en-US" dirty="0" smtClean="0"/>
              <a:t>    A. fish  </a:t>
            </a:r>
            <a:br>
              <a:rPr lang="en-US" dirty="0" smtClean="0"/>
            </a:br>
            <a:r>
              <a:rPr lang="en-US" dirty="0" smtClean="0"/>
              <a:t> B. their  </a:t>
            </a:r>
            <a:br>
              <a:rPr lang="en-US" dirty="0" smtClean="0"/>
            </a:br>
            <a:r>
              <a:rPr lang="en-US" dirty="0" smtClean="0"/>
              <a:t> C. as  </a:t>
            </a:r>
            <a:br>
              <a:rPr lang="en-US" dirty="0" smtClean="0"/>
            </a:br>
            <a:r>
              <a:rPr lang="en-US" dirty="0" smtClean="0"/>
              <a:t> D. return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Antique </a:t>
            </a:r>
            <a:r>
              <a:rPr lang="en-US" b="1" u="sng" dirty="0" smtClean="0"/>
              <a:t>auctions</a:t>
            </a:r>
            <a:r>
              <a:rPr lang="en-US" b="1" dirty="0" smtClean="0"/>
              <a:t> </a:t>
            </a:r>
            <a:r>
              <a:rPr lang="en-US" dirty="0" smtClean="0"/>
              <a:t>are getting </a:t>
            </a:r>
            <a:r>
              <a:rPr lang="en-US" b="1" u="sng" dirty="0" smtClean="0"/>
              <a:t>more and more</a:t>
            </a:r>
            <a:r>
              <a:rPr lang="en-US" dirty="0" smtClean="0"/>
              <a:t> popular in the United States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increasing public awareness of</a:t>
            </a:r>
            <a:r>
              <a:rPr lang="en-US" b="1" dirty="0" smtClean="0"/>
              <a:t> </a:t>
            </a:r>
            <a:r>
              <a:rPr lang="en-US" b="1" u="sng" dirty="0" smtClean="0"/>
              <a:t>the value of</a:t>
            </a:r>
            <a:r>
              <a:rPr lang="en-US" b="1" dirty="0" smtClean="0"/>
              <a:t> </a:t>
            </a:r>
            <a:r>
              <a:rPr lang="en-US" dirty="0" smtClean="0"/>
              <a:t>investing in antiques.</a:t>
            </a:r>
          </a:p>
          <a:p>
            <a:pPr>
              <a:buNone/>
            </a:pPr>
            <a:r>
              <a:rPr lang="en-US" dirty="0" smtClean="0"/>
              <a:t>    A. auctions  </a:t>
            </a:r>
            <a:br>
              <a:rPr lang="en-US" dirty="0" smtClean="0"/>
            </a:br>
            <a:r>
              <a:rPr lang="en-US" dirty="0" smtClean="0"/>
              <a:t> B. more and more  </a:t>
            </a:r>
            <a:br>
              <a:rPr lang="en-US" dirty="0" smtClean="0"/>
            </a:br>
            <a:r>
              <a:rPr lang="en-US" dirty="0" smtClean="0"/>
              <a:t> C. because  </a:t>
            </a:r>
            <a:br>
              <a:rPr lang="en-US" dirty="0" smtClean="0"/>
            </a:br>
            <a:r>
              <a:rPr lang="en-US" dirty="0" smtClean="0"/>
              <a:t> D. the value of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Some</a:t>
            </a:r>
            <a:r>
              <a:rPr lang="en-US" b="1" dirty="0" smtClean="0"/>
              <a:t> </a:t>
            </a:r>
            <a:r>
              <a:rPr lang="en-US" b="1" u="sng" dirty="0" smtClean="0"/>
              <a:t>fish</a:t>
            </a:r>
            <a:r>
              <a:rPr lang="en-US" b="1" dirty="0" smtClean="0"/>
              <a:t> </a:t>
            </a:r>
            <a:r>
              <a:rPr lang="en-US" dirty="0" smtClean="0"/>
              <a:t>use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sense of smell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a guide when</a:t>
            </a:r>
            <a:r>
              <a:rPr lang="en-US" b="1" dirty="0" smtClean="0"/>
              <a:t> </a:t>
            </a:r>
            <a:r>
              <a:rPr lang="en-US" b="1" u="sng" dirty="0" smtClean="0"/>
              <a:t>return</a:t>
            </a:r>
            <a:r>
              <a:rPr lang="en-US" b="1" dirty="0" smtClean="0"/>
              <a:t> </a:t>
            </a:r>
            <a:r>
              <a:rPr lang="en-US" dirty="0" smtClean="0"/>
              <a:t>to a spawning site.</a:t>
            </a:r>
          </a:p>
          <a:p>
            <a:pPr>
              <a:buNone/>
            </a:pPr>
            <a:r>
              <a:rPr lang="en-US" dirty="0" smtClean="0"/>
              <a:t>    A. fish  </a:t>
            </a:r>
            <a:br>
              <a:rPr lang="en-US" dirty="0" smtClean="0"/>
            </a:br>
            <a:r>
              <a:rPr lang="en-US" dirty="0" smtClean="0"/>
              <a:t> B. their  </a:t>
            </a:r>
            <a:br>
              <a:rPr lang="en-US" dirty="0" smtClean="0"/>
            </a:br>
            <a:r>
              <a:rPr lang="en-US" dirty="0" smtClean="0"/>
              <a:t> C. 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return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Antique </a:t>
            </a:r>
            <a:r>
              <a:rPr lang="en-US" b="1" u="sng" dirty="0" smtClean="0"/>
              <a:t>auctions</a:t>
            </a:r>
            <a:r>
              <a:rPr lang="en-US" b="1" dirty="0" smtClean="0"/>
              <a:t> </a:t>
            </a:r>
            <a:r>
              <a:rPr lang="en-US" dirty="0" smtClean="0"/>
              <a:t>are getting </a:t>
            </a:r>
            <a:r>
              <a:rPr lang="en-US" b="1" u="sng" dirty="0" smtClean="0"/>
              <a:t>more and more</a:t>
            </a:r>
            <a:r>
              <a:rPr lang="en-US" dirty="0" smtClean="0"/>
              <a:t> popular in the United States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increasing public awareness of</a:t>
            </a:r>
            <a:r>
              <a:rPr lang="en-US" b="1" dirty="0" smtClean="0"/>
              <a:t> </a:t>
            </a:r>
            <a:r>
              <a:rPr lang="en-US" b="1" u="sng" dirty="0" smtClean="0"/>
              <a:t>the value of</a:t>
            </a:r>
            <a:r>
              <a:rPr lang="en-US" b="1" dirty="0" smtClean="0"/>
              <a:t> </a:t>
            </a:r>
            <a:r>
              <a:rPr lang="en-US" dirty="0" smtClean="0"/>
              <a:t>investing in antiques.</a:t>
            </a:r>
          </a:p>
          <a:p>
            <a:pPr>
              <a:buNone/>
            </a:pPr>
            <a:r>
              <a:rPr lang="en-US" dirty="0" smtClean="0"/>
              <a:t>    A. auctions  </a:t>
            </a:r>
            <a:br>
              <a:rPr lang="en-US" dirty="0" smtClean="0"/>
            </a:br>
            <a:r>
              <a:rPr lang="en-US" dirty="0" smtClean="0"/>
              <a:t> B. more and more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because  </a:t>
            </a:r>
            <a:br>
              <a:rPr lang="en-US" dirty="0" smtClean="0"/>
            </a:br>
            <a:r>
              <a:rPr lang="en-US" dirty="0" smtClean="0"/>
              <a:t> D. the value of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</a:t>
            </a:r>
            <a:r>
              <a:rPr lang="en-US" b="1" dirty="0" smtClean="0"/>
              <a:t> </a:t>
            </a:r>
            <a:r>
              <a:rPr lang="en-US" b="1" u="sng" dirty="0" smtClean="0"/>
              <a:t>Before</a:t>
            </a:r>
            <a:r>
              <a:rPr lang="en-US" dirty="0" smtClean="0"/>
              <a:t> she moved here, Arlene had</a:t>
            </a:r>
            <a:r>
              <a:rPr lang="en-US" b="1" dirty="0" smtClean="0"/>
              <a:t> </a:t>
            </a:r>
            <a:r>
              <a:rPr lang="en-US" b="1" u="sng" dirty="0" smtClean="0"/>
              <a:t>been</a:t>
            </a:r>
            <a:r>
              <a:rPr lang="en-US" b="1" dirty="0" smtClean="0"/>
              <a:t> </a:t>
            </a:r>
            <a:r>
              <a:rPr lang="en-US" dirty="0" smtClean="0"/>
              <a:t>president</a:t>
            </a:r>
            <a:r>
              <a:rPr lang="en-US" b="1" dirty="0" smtClean="0"/>
              <a:t> </a:t>
            </a:r>
            <a:r>
              <a:rPr lang="en-US" b="1" u="sng" dirty="0" smtClean="0"/>
              <a:t>of the</a:t>
            </a:r>
            <a:r>
              <a:rPr lang="en-US" b="1" dirty="0" smtClean="0"/>
              <a:t> </a:t>
            </a:r>
            <a:r>
              <a:rPr lang="en-US" dirty="0" smtClean="0"/>
              <a:t>organization</a:t>
            </a:r>
            <a:r>
              <a:rPr lang="en-US" b="1" dirty="0" smtClean="0"/>
              <a:t> </a:t>
            </a:r>
            <a:r>
              <a:rPr lang="en-US" b="1" u="sng" dirty="0" smtClean="0"/>
              <a:t>since</a:t>
            </a:r>
            <a:r>
              <a:rPr lang="en-US" b="1" dirty="0" smtClean="0"/>
              <a:t> </a:t>
            </a:r>
            <a:r>
              <a:rPr lang="en-US" dirty="0" smtClean="0"/>
              <a:t>four years.</a:t>
            </a:r>
          </a:p>
          <a:p>
            <a:pPr>
              <a:buNone/>
            </a:pPr>
            <a:r>
              <a:rPr lang="en-US" dirty="0" smtClean="0"/>
              <a:t>    A. Before  </a:t>
            </a:r>
            <a:br>
              <a:rPr lang="en-US" dirty="0" smtClean="0"/>
            </a:br>
            <a:r>
              <a:rPr lang="en-US" dirty="0" smtClean="0"/>
              <a:t> B. been  </a:t>
            </a:r>
            <a:br>
              <a:rPr lang="en-US" dirty="0" smtClean="0"/>
            </a:br>
            <a:r>
              <a:rPr lang="en-US" dirty="0" smtClean="0"/>
              <a:t> C. of the  </a:t>
            </a:r>
            <a:br>
              <a:rPr lang="en-US" dirty="0" smtClean="0"/>
            </a:br>
            <a:r>
              <a:rPr lang="en-US" dirty="0" smtClean="0"/>
              <a:t> D. since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They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going</a:t>
            </a:r>
            <a:r>
              <a:rPr lang="en-US" b="1" dirty="0" smtClean="0"/>
              <a:t> </a:t>
            </a:r>
            <a:r>
              <a:rPr lang="en-US" b="1" u="sng" dirty="0" smtClean="0"/>
              <a:t>to have to</a:t>
            </a:r>
            <a:r>
              <a:rPr lang="en-US" b="1" dirty="0" smtClean="0"/>
              <a:t> </a:t>
            </a:r>
            <a:r>
              <a:rPr lang="en-US" b="1" u="sng" dirty="0" smtClean="0"/>
              <a:t>leave soon</a:t>
            </a:r>
            <a:r>
              <a:rPr lang="en-US" b="1" dirty="0" smtClean="0"/>
              <a:t>, 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so do</a:t>
            </a:r>
            <a:r>
              <a:rPr lang="en-US" b="1" dirty="0" smtClean="0"/>
              <a:t> we.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to have to  </a:t>
            </a:r>
            <a:br>
              <a:rPr lang="en-US" dirty="0" smtClean="0"/>
            </a:br>
            <a:r>
              <a:rPr lang="en-US" dirty="0" smtClean="0"/>
              <a:t> C. leave soon  </a:t>
            </a:r>
            <a:br>
              <a:rPr lang="en-US" dirty="0" smtClean="0"/>
            </a:br>
            <a:r>
              <a:rPr lang="en-US" dirty="0" smtClean="0"/>
              <a:t> D. so do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</a:t>
            </a:r>
            <a:r>
              <a:rPr lang="en-US" b="1" dirty="0" smtClean="0"/>
              <a:t> </a:t>
            </a:r>
            <a:r>
              <a:rPr lang="en-US" b="1" u="sng" dirty="0" smtClean="0"/>
              <a:t>Before</a:t>
            </a:r>
            <a:r>
              <a:rPr lang="en-US" dirty="0" smtClean="0"/>
              <a:t> she moved here, Arlene had</a:t>
            </a:r>
            <a:r>
              <a:rPr lang="en-US" b="1" dirty="0" smtClean="0"/>
              <a:t> </a:t>
            </a:r>
            <a:r>
              <a:rPr lang="en-US" b="1" u="sng" dirty="0" smtClean="0"/>
              <a:t>been</a:t>
            </a:r>
            <a:r>
              <a:rPr lang="en-US" b="1" dirty="0" smtClean="0"/>
              <a:t> </a:t>
            </a:r>
            <a:r>
              <a:rPr lang="en-US" dirty="0" smtClean="0"/>
              <a:t>president</a:t>
            </a:r>
            <a:r>
              <a:rPr lang="en-US" b="1" dirty="0" smtClean="0"/>
              <a:t> </a:t>
            </a:r>
            <a:r>
              <a:rPr lang="en-US" b="1" u="sng" dirty="0" smtClean="0"/>
              <a:t>of the</a:t>
            </a:r>
            <a:r>
              <a:rPr lang="en-US" b="1" dirty="0" smtClean="0"/>
              <a:t> </a:t>
            </a:r>
            <a:r>
              <a:rPr lang="en-US" dirty="0" smtClean="0"/>
              <a:t>organization</a:t>
            </a:r>
            <a:r>
              <a:rPr lang="en-US" b="1" dirty="0" smtClean="0"/>
              <a:t> </a:t>
            </a:r>
            <a:r>
              <a:rPr lang="en-US" b="1" u="sng" dirty="0" smtClean="0"/>
              <a:t>since</a:t>
            </a:r>
            <a:r>
              <a:rPr lang="en-US" b="1" dirty="0" smtClean="0"/>
              <a:t> </a:t>
            </a:r>
            <a:r>
              <a:rPr lang="en-US" dirty="0" smtClean="0"/>
              <a:t>four years.</a:t>
            </a:r>
          </a:p>
          <a:p>
            <a:pPr>
              <a:buNone/>
            </a:pPr>
            <a:r>
              <a:rPr lang="en-US" dirty="0" smtClean="0"/>
              <a:t>    A. Before  </a:t>
            </a:r>
            <a:br>
              <a:rPr lang="en-US" dirty="0" smtClean="0"/>
            </a:br>
            <a:r>
              <a:rPr lang="en-US" dirty="0" smtClean="0"/>
              <a:t> B. been  </a:t>
            </a:r>
            <a:br>
              <a:rPr lang="en-US" dirty="0" smtClean="0"/>
            </a:br>
            <a:r>
              <a:rPr lang="en-US" dirty="0" smtClean="0"/>
              <a:t> C. of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since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They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going</a:t>
            </a:r>
            <a:r>
              <a:rPr lang="en-US" b="1" dirty="0" smtClean="0"/>
              <a:t> </a:t>
            </a:r>
            <a:r>
              <a:rPr lang="en-US" b="1" u="sng" dirty="0" smtClean="0"/>
              <a:t>to have to</a:t>
            </a:r>
            <a:r>
              <a:rPr lang="en-US" b="1" dirty="0" smtClean="0"/>
              <a:t> </a:t>
            </a:r>
            <a:r>
              <a:rPr lang="en-US" b="1" u="sng" dirty="0" smtClean="0"/>
              <a:t>leave soon</a:t>
            </a:r>
            <a:r>
              <a:rPr lang="en-US" b="1" dirty="0" smtClean="0"/>
              <a:t>, 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so do</a:t>
            </a:r>
            <a:r>
              <a:rPr lang="en-US" b="1" dirty="0" smtClean="0"/>
              <a:t> we.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to have to  </a:t>
            </a:r>
            <a:br>
              <a:rPr lang="en-US" dirty="0" smtClean="0"/>
            </a:br>
            <a:r>
              <a:rPr lang="en-US" dirty="0" smtClean="0"/>
              <a:t> C. leave soon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so do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John lived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New York</a:t>
            </a:r>
            <a:r>
              <a:rPr lang="en-US" b="1" dirty="0" smtClean="0"/>
              <a:t> </a:t>
            </a:r>
            <a:r>
              <a:rPr lang="en-US" b="1" u="sng" dirty="0" smtClean="0"/>
              <a:t>since</a:t>
            </a:r>
            <a:r>
              <a:rPr lang="en-US" b="1" dirty="0" smtClean="0"/>
              <a:t> </a:t>
            </a:r>
            <a:r>
              <a:rPr lang="en-US" dirty="0" smtClean="0"/>
              <a:t>1960 to 1975, but he</a:t>
            </a:r>
            <a:r>
              <a:rPr lang="en-US" b="1" dirty="0" smtClean="0"/>
              <a:t> </a:t>
            </a:r>
            <a:r>
              <a:rPr lang="en-US" b="1" u="sng" dirty="0" smtClean="0"/>
              <a:t>is now living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 </a:t>
            </a:r>
            <a:r>
              <a:rPr lang="en-US" dirty="0" smtClean="0"/>
              <a:t>Detroit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B. since  </a:t>
            </a:r>
            <a:br>
              <a:rPr lang="en-US" dirty="0" smtClean="0"/>
            </a:br>
            <a:r>
              <a:rPr lang="en-US" dirty="0" smtClean="0"/>
              <a:t> C. is now living  </a:t>
            </a:r>
            <a:br>
              <a:rPr lang="en-US" dirty="0" smtClean="0"/>
            </a:br>
            <a:r>
              <a:rPr lang="en-US" dirty="0" smtClean="0"/>
              <a:t> D. in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The continental </a:t>
            </a:r>
            <a:r>
              <a:rPr lang="en-US" b="1" u="sng" dirty="0" smtClean="0"/>
              <a:t>shelves</a:t>
            </a:r>
            <a:r>
              <a:rPr lang="en-US" b="1" dirty="0" smtClean="0"/>
              <a:t> </a:t>
            </a:r>
            <a:r>
              <a:rPr lang="en-US" dirty="0" smtClean="0"/>
              <a:t>is the shallow area </a:t>
            </a:r>
            <a:r>
              <a:rPr lang="en-US" u="sng" dirty="0" smtClean="0"/>
              <a:t>of</a:t>
            </a:r>
            <a:r>
              <a:rPr lang="en-US" dirty="0" smtClean="0"/>
              <a:t> the</a:t>
            </a:r>
            <a:r>
              <a:rPr lang="en-US" b="1" dirty="0" smtClean="0"/>
              <a:t> </a:t>
            </a:r>
            <a:r>
              <a:rPr lang="en-US" b="1" u="sng" dirty="0" smtClean="0"/>
              <a:t>ocean floor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is </a:t>
            </a:r>
            <a:r>
              <a:rPr lang="en-US" b="1" u="sng" dirty="0" smtClean="0"/>
              <a:t>closest to</a:t>
            </a:r>
            <a:r>
              <a:rPr lang="en-US" b="1" dirty="0" smtClean="0"/>
              <a:t> </a:t>
            </a:r>
            <a:r>
              <a:rPr lang="en-US" dirty="0" smtClean="0"/>
              <a:t>the continents.</a:t>
            </a:r>
          </a:p>
          <a:p>
            <a:pPr>
              <a:buNone/>
            </a:pPr>
            <a:r>
              <a:rPr lang="en-US" dirty="0" smtClean="0"/>
              <a:t>    A. shelves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ocean floor  </a:t>
            </a:r>
            <a:br>
              <a:rPr lang="en-US" dirty="0" smtClean="0"/>
            </a:br>
            <a:r>
              <a:rPr lang="en-US" dirty="0" smtClean="0"/>
              <a:t> D. closest to 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John lived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New York</a:t>
            </a:r>
            <a:r>
              <a:rPr lang="en-US" b="1" dirty="0" smtClean="0"/>
              <a:t> </a:t>
            </a:r>
            <a:r>
              <a:rPr lang="en-US" b="1" u="sng" dirty="0" smtClean="0"/>
              <a:t>since</a:t>
            </a:r>
            <a:r>
              <a:rPr lang="en-US" b="1" dirty="0" smtClean="0"/>
              <a:t> </a:t>
            </a:r>
            <a:r>
              <a:rPr lang="en-US" dirty="0" smtClean="0"/>
              <a:t>1960 to 1975, but he</a:t>
            </a:r>
            <a:r>
              <a:rPr lang="en-US" b="1" dirty="0" smtClean="0"/>
              <a:t> </a:t>
            </a:r>
            <a:r>
              <a:rPr lang="en-US" b="1" u="sng" dirty="0" smtClean="0"/>
              <a:t>is now living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 </a:t>
            </a:r>
            <a:r>
              <a:rPr lang="en-US" dirty="0" smtClean="0"/>
              <a:t>Detroit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since  </a:t>
            </a:r>
            <a:br>
              <a:rPr lang="en-US" dirty="0" smtClean="0"/>
            </a:br>
            <a:r>
              <a:rPr lang="en-US" dirty="0" smtClean="0"/>
              <a:t> C. is now living  </a:t>
            </a:r>
            <a:br>
              <a:rPr lang="en-US" dirty="0" smtClean="0"/>
            </a:br>
            <a:r>
              <a:rPr lang="en-US" dirty="0" smtClean="0"/>
              <a:t> D. in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The continental </a:t>
            </a:r>
            <a:r>
              <a:rPr lang="en-US" b="1" u="sng" dirty="0" smtClean="0"/>
              <a:t>shelves</a:t>
            </a:r>
            <a:r>
              <a:rPr lang="en-US" b="1" dirty="0" smtClean="0"/>
              <a:t> </a:t>
            </a:r>
            <a:r>
              <a:rPr lang="en-US" dirty="0" smtClean="0"/>
              <a:t>is the shallow area </a:t>
            </a:r>
            <a:r>
              <a:rPr lang="en-US" u="sng" dirty="0" smtClean="0"/>
              <a:t>of</a:t>
            </a:r>
            <a:r>
              <a:rPr lang="en-US" dirty="0" smtClean="0"/>
              <a:t> the</a:t>
            </a:r>
            <a:r>
              <a:rPr lang="en-US" b="1" dirty="0" smtClean="0"/>
              <a:t> </a:t>
            </a:r>
            <a:r>
              <a:rPr lang="en-US" b="1" u="sng" dirty="0" smtClean="0"/>
              <a:t>ocean floor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is </a:t>
            </a:r>
            <a:r>
              <a:rPr lang="en-US" b="1" u="sng" dirty="0" smtClean="0"/>
              <a:t>closest to</a:t>
            </a:r>
            <a:r>
              <a:rPr lang="en-US" b="1" dirty="0" smtClean="0"/>
              <a:t> </a:t>
            </a:r>
            <a:r>
              <a:rPr lang="en-US" dirty="0" smtClean="0"/>
              <a:t>the continents.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shelves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ocean floor  </a:t>
            </a:r>
            <a:br>
              <a:rPr lang="en-US" dirty="0" smtClean="0"/>
            </a:br>
            <a:r>
              <a:rPr lang="en-US" dirty="0" smtClean="0"/>
              <a:t> D. closest to 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I certainly</a:t>
            </a:r>
            <a:r>
              <a:rPr lang="en-US" b="1" dirty="0" smtClean="0"/>
              <a:t> </a:t>
            </a:r>
            <a:r>
              <a:rPr lang="en-US" dirty="0" smtClean="0"/>
              <a:t>appreciate</a:t>
            </a:r>
            <a:r>
              <a:rPr lang="en-US" b="1" dirty="0" smtClean="0"/>
              <a:t> </a:t>
            </a:r>
            <a:r>
              <a:rPr lang="en-US" b="1" u="sng" dirty="0" smtClean="0"/>
              <a:t>him</a:t>
            </a:r>
            <a:r>
              <a:rPr lang="en-US" b="1" dirty="0" smtClean="0"/>
              <a:t> </a:t>
            </a:r>
            <a:r>
              <a:rPr lang="en-US" b="1" u="sng" dirty="0" smtClean="0"/>
              <a:t>telling</a:t>
            </a:r>
            <a:r>
              <a:rPr lang="en-US" b="1" dirty="0" smtClean="0"/>
              <a:t> </a:t>
            </a:r>
            <a:r>
              <a:rPr lang="en-US" dirty="0" smtClean="0"/>
              <a:t>us about the delay in</a:t>
            </a:r>
            <a:r>
              <a:rPr lang="en-US" b="1" dirty="0" smtClean="0"/>
              <a:t> </a:t>
            </a:r>
            <a:r>
              <a:rPr lang="en-US" b="1" u="sng" dirty="0" smtClean="0"/>
              <a:t>delivering</a:t>
            </a:r>
            <a:r>
              <a:rPr lang="en-US" b="1" dirty="0" smtClean="0"/>
              <a:t> </a:t>
            </a:r>
            <a:r>
              <a:rPr lang="en-US" dirty="0" smtClean="0"/>
              <a:t>the materials because we had planned to begin work tomorrow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 certainly  </a:t>
            </a:r>
            <a:br>
              <a:rPr lang="en-US" dirty="0" smtClean="0"/>
            </a:br>
            <a:r>
              <a:rPr lang="en-US" dirty="0" smtClean="0"/>
              <a:t> B. him  </a:t>
            </a:r>
            <a:br>
              <a:rPr lang="en-US" dirty="0" smtClean="0"/>
            </a:br>
            <a:r>
              <a:rPr lang="en-US" dirty="0" smtClean="0"/>
              <a:t> C. telling  </a:t>
            </a:r>
            <a:br>
              <a:rPr lang="en-US" dirty="0" smtClean="0"/>
            </a:br>
            <a:r>
              <a:rPr lang="en-US" dirty="0" smtClean="0"/>
              <a:t> D. delivering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The pilot </a:t>
            </a:r>
            <a:r>
              <a:rPr lang="en-US" b="1" u="sng" dirty="0" smtClean="0"/>
              <a:t>and the crew</a:t>
            </a:r>
            <a:r>
              <a:rPr lang="en-US" b="1" dirty="0" smtClean="0"/>
              <a:t> </a:t>
            </a:r>
            <a:r>
              <a:rPr lang="en-US" b="1" u="sng" dirty="0" smtClean="0"/>
              <a:t>divided</a:t>
            </a:r>
            <a:r>
              <a:rPr lang="en-US" b="1" dirty="0" smtClean="0"/>
              <a:t> </a:t>
            </a:r>
            <a:r>
              <a:rPr lang="en-US" dirty="0" smtClean="0"/>
              <a:t>the life preservers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b="1" dirty="0" smtClean="0"/>
              <a:t> </a:t>
            </a:r>
            <a:r>
              <a:rPr lang="en-US" dirty="0" smtClean="0"/>
              <a:t>the twenty </a:t>
            </a:r>
            <a:r>
              <a:rPr lang="en-US" b="1" u="sng" dirty="0" smtClean="0"/>
              <a:t>frantic passengers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and the crew  </a:t>
            </a:r>
            <a:br>
              <a:rPr lang="en-US" dirty="0" smtClean="0"/>
            </a:br>
            <a:r>
              <a:rPr lang="en-US" dirty="0" smtClean="0"/>
              <a:t> B. divided  </a:t>
            </a:r>
            <a:br>
              <a:rPr lang="en-US" dirty="0" smtClean="0"/>
            </a:br>
            <a:r>
              <a:rPr lang="en-US" dirty="0" smtClean="0"/>
              <a:t> C. between  </a:t>
            </a:r>
            <a:br>
              <a:rPr lang="en-US" dirty="0" smtClean="0"/>
            </a:br>
            <a:r>
              <a:rPr lang="en-US" dirty="0" smtClean="0"/>
              <a:t> D. frantic passengers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I certainly</a:t>
            </a:r>
            <a:r>
              <a:rPr lang="en-US" b="1" dirty="0" smtClean="0"/>
              <a:t> </a:t>
            </a:r>
            <a:r>
              <a:rPr lang="en-US" dirty="0" smtClean="0"/>
              <a:t>appreciate</a:t>
            </a:r>
            <a:r>
              <a:rPr lang="en-US" b="1" dirty="0" smtClean="0"/>
              <a:t> </a:t>
            </a:r>
            <a:r>
              <a:rPr lang="en-US" b="1" u="sng" dirty="0" smtClean="0"/>
              <a:t>him</a:t>
            </a:r>
            <a:r>
              <a:rPr lang="en-US" b="1" dirty="0" smtClean="0"/>
              <a:t> </a:t>
            </a:r>
            <a:r>
              <a:rPr lang="en-US" b="1" u="sng" dirty="0" smtClean="0"/>
              <a:t>telling</a:t>
            </a:r>
            <a:r>
              <a:rPr lang="en-US" b="1" dirty="0" smtClean="0"/>
              <a:t> </a:t>
            </a:r>
            <a:r>
              <a:rPr lang="en-US" dirty="0" smtClean="0"/>
              <a:t>us about the delay in</a:t>
            </a:r>
            <a:r>
              <a:rPr lang="en-US" b="1" dirty="0" smtClean="0"/>
              <a:t> </a:t>
            </a:r>
            <a:r>
              <a:rPr lang="en-US" b="1" u="sng" dirty="0" smtClean="0"/>
              <a:t>delivering</a:t>
            </a:r>
            <a:r>
              <a:rPr lang="en-US" b="1" dirty="0" smtClean="0"/>
              <a:t> </a:t>
            </a:r>
            <a:r>
              <a:rPr lang="en-US" dirty="0" smtClean="0"/>
              <a:t>the materials because we had planned to begin work tomorrow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 certainly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him  </a:t>
            </a:r>
            <a:br>
              <a:rPr lang="en-US" dirty="0" smtClean="0"/>
            </a:br>
            <a:r>
              <a:rPr lang="en-US" dirty="0" smtClean="0"/>
              <a:t> C. telling  </a:t>
            </a:r>
            <a:br>
              <a:rPr lang="en-US" dirty="0" smtClean="0"/>
            </a:br>
            <a:r>
              <a:rPr lang="en-US" dirty="0" smtClean="0"/>
              <a:t> D. delivering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The pilot </a:t>
            </a:r>
            <a:r>
              <a:rPr lang="en-US" b="1" u="sng" dirty="0" smtClean="0"/>
              <a:t>and the crew</a:t>
            </a:r>
            <a:r>
              <a:rPr lang="en-US" b="1" dirty="0" smtClean="0"/>
              <a:t> </a:t>
            </a:r>
            <a:r>
              <a:rPr lang="en-US" b="1" u="sng" dirty="0" smtClean="0"/>
              <a:t>divided</a:t>
            </a:r>
            <a:r>
              <a:rPr lang="en-US" b="1" dirty="0" smtClean="0"/>
              <a:t> </a:t>
            </a:r>
            <a:r>
              <a:rPr lang="en-US" dirty="0" smtClean="0"/>
              <a:t>the life preservers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b="1" dirty="0" smtClean="0"/>
              <a:t> </a:t>
            </a:r>
            <a:r>
              <a:rPr lang="en-US" dirty="0" smtClean="0"/>
              <a:t>the twenty </a:t>
            </a:r>
            <a:r>
              <a:rPr lang="en-US" b="1" u="sng" dirty="0" smtClean="0"/>
              <a:t>frantic passengers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and the crew  </a:t>
            </a:r>
            <a:br>
              <a:rPr lang="en-US" dirty="0" smtClean="0"/>
            </a:br>
            <a:r>
              <a:rPr lang="en-US" dirty="0" smtClean="0"/>
              <a:t> B. divided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between  </a:t>
            </a:r>
            <a:br>
              <a:rPr lang="en-US" dirty="0" smtClean="0"/>
            </a:br>
            <a:r>
              <a:rPr lang="en-US" dirty="0" smtClean="0"/>
              <a:t> D. frantic passengers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129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7</cp:revision>
  <dcterms:created xsi:type="dcterms:W3CDTF">2014-02-14T11:01:30Z</dcterms:created>
  <dcterms:modified xsi:type="dcterms:W3CDTF">2015-04-07T16:42:21Z</dcterms:modified>
</cp:coreProperties>
</file>