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91" r:id="rId2"/>
    <p:sldId id="257" r:id="rId3"/>
    <p:sldId id="292" r:id="rId4"/>
    <p:sldId id="258" r:id="rId5"/>
    <p:sldId id="293" r:id="rId6"/>
    <p:sldId id="259" r:id="rId7"/>
    <p:sldId id="294" r:id="rId8"/>
    <p:sldId id="260" r:id="rId9"/>
    <p:sldId id="295" r:id="rId10"/>
    <p:sldId id="261" r:id="rId11"/>
    <p:sldId id="296" r:id="rId12"/>
    <p:sldId id="262" r:id="rId13"/>
    <p:sldId id="297" r:id="rId14"/>
    <p:sldId id="263" r:id="rId15"/>
    <p:sldId id="298" r:id="rId16"/>
    <p:sldId id="264" r:id="rId17"/>
    <p:sldId id="299" r:id="rId18"/>
    <p:sldId id="265" r:id="rId19"/>
    <p:sldId id="300" r:id="rId20"/>
    <p:sldId id="266" r:id="rId21"/>
    <p:sldId id="301" r:id="rId22"/>
    <p:sldId id="267" r:id="rId23"/>
    <p:sldId id="302" r:id="rId24"/>
    <p:sldId id="268" r:id="rId25"/>
    <p:sldId id="303" r:id="rId26"/>
    <p:sldId id="269" r:id="rId27"/>
    <p:sldId id="304" r:id="rId28"/>
    <p:sldId id="270" r:id="rId29"/>
    <p:sldId id="305" r:id="rId30"/>
    <p:sldId id="271" r:id="rId31"/>
    <p:sldId id="306" r:id="rId3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88" autoAdjust="0"/>
    <p:restoredTop sz="94624" autoAdjust="0"/>
  </p:normalViewPr>
  <p:slideViewPr>
    <p:cSldViewPr>
      <p:cViewPr varScale="1">
        <p:scale>
          <a:sx n="62" d="100"/>
          <a:sy n="62" d="100"/>
        </p:scale>
        <p:origin x="-151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30" y="9474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722A9D-AEC7-4A0F-A1E8-E5311C7592F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1C5909-6C5B-467D-83C4-8E96DD6AAC6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5720" y="857232"/>
            <a:ext cx="8453437" cy="3603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8CA583-03BF-4E4C-BF0D-DC8BC9141EE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89725" y="787400"/>
            <a:ext cx="2117725" cy="5300663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4963" y="787400"/>
            <a:ext cx="6202362" cy="53006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63025D-FE57-4746-AFA6-1F7FC0B7B96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85720" y="1"/>
            <a:ext cx="8453437" cy="357166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dirty="0" smtClean="0"/>
              <a:t>Click </a:t>
            </a:r>
            <a:r>
              <a:rPr lang="en-US" dirty="0" err="1" smtClean="0"/>
              <a:t>toTOEIC</a:t>
            </a:r>
            <a:r>
              <a:rPr lang="en-US" dirty="0" smtClean="0"/>
              <a:t> TESTIN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85B2ED6-C062-4589-A0BD-E8BDE620425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C151823-F296-4860-A1CF-F015F257733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5720" y="857232"/>
            <a:ext cx="8453437" cy="3603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98500" y="1387475"/>
            <a:ext cx="3978275" cy="47005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29175" y="1387475"/>
            <a:ext cx="3978275" cy="47005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162D92-E9AD-44BF-B144-9408591ACC1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>
              <a:defRPr/>
            </a:pPr>
            <a:fld id="{98F6EB86-9D46-48BA-96E4-F8F79B28F23F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3C370E-C802-4A32-8F59-9BFEE12D261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5720" y="857232"/>
            <a:ext cx="8453437" cy="3603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4CD8AF6-5321-4EB0-85BF-0D9BF885909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B70C4C9-1EBD-4BB7-B530-4898196D7C9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CAAE53-FF69-49D1-AA5A-B17B2475ED3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4763" y="0"/>
            <a:ext cx="9139237" cy="387350"/>
          </a:xfrm>
          <a:prstGeom prst="rect">
            <a:avLst/>
          </a:prstGeom>
          <a:noFill/>
          <a:ln w="21600">
            <a:noFill/>
            <a:round/>
            <a:headEnd/>
            <a:tailEnd/>
          </a:ln>
        </p:spPr>
      </p:pic>
      <p:sp>
        <p:nvSpPr>
          <p:cNvPr id="3075" name="Rectangle 3"/>
          <p:cNvSpPr>
            <a:spLocks noChangeArrowheads="1"/>
          </p:cNvSpPr>
          <p:nvPr/>
        </p:nvSpPr>
        <p:spPr bwMode="auto">
          <a:xfrm>
            <a:off x="4763" y="6473825"/>
            <a:ext cx="9139237" cy="384175"/>
          </a:xfrm>
          <a:prstGeom prst="rect">
            <a:avLst/>
          </a:prstGeom>
          <a:solidFill>
            <a:srgbClr val="6666FF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028" name="Rectangle 5"/>
          <p:cNvSpPr>
            <a:spLocks noGrp="1" noChangeArrowheads="1"/>
          </p:cNvSpPr>
          <p:nvPr>
            <p:ph type="body" idx="1"/>
          </p:nvPr>
        </p:nvSpPr>
        <p:spPr bwMode="auto">
          <a:xfrm>
            <a:off x="285720" y="857232"/>
            <a:ext cx="8521730" cy="5230831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GB" dirty="0" smtClean="0"/>
          </a:p>
        </p:txBody>
      </p:sp>
      <p:sp>
        <p:nvSpPr>
          <p:cNvPr id="3078" name="Text Box 6"/>
          <p:cNvSpPr txBox="1">
            <a:spLocks noChangeArrowheads="1"/>
          </p:cNvSpPr>
          <p:nvPr/>
        </p:nvSpPr>
        <p:spPr bwMode="auto">
          <a:xfrm>
            <a:off x="990600" y="77788"/>
            <a:ext cx="181822" cy="305662"/>
          </a:xfrm>
          <a:prstGeom prst="rect">
            <a:avLst/>
          </a:prstGeom>
          <a:noFill/>
          <a:ln w="21600">
            <a:noFill/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pPr defTabSz="457200">
              <a:lnSpc>
                <a:spcPct val="98000"/>
              </a:lnSpc>
              <a:spcBef>
                <a:spcPts val="350"/>
              </a:spcBef>
              <a:buSzPct val="10000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/>
            </a:pPr>
            <a:endParaRPr lang="en-US" sz="1400" b="1" dirty="0">
              <a:solidFill>
                <a:srgbClr val="FFFFFF"/>
              </a:solidFill>
            </a:endParaRPr>
          </a:p>
        </p:txBody>
      </p:sp>
      <p:sp>
        <p:nvSpPr>
          <p:cNvPr id="3080" name="Rectangle 8"/>
          <p:cNvSpPr>
            <a:spLocks noGrp="1" noChangeArrowheads="1"/>
          </p:cNvSpPr>
          <p:nvPr>
            <p:ph type="sldNum"/>
          </p:nvPr>
        </p:nvSpPr>
        <p:spPr bwMode="auto">
          <a:xfrm>
            <a:off x="598488" y="6526213"/>
            <a:ext cx="150812" cy="150812"/>
          </a:xfrm>
          <a:prstGeom prst="rect">
            <a:avLst/>
          </a:prstGeom>
          <a:noFill/>
          <a:ln w="21600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ts val="625"/>
              </a:spcBef>
              <a:buSzPct val="100000"/>
              <a:defRPr sz="1000" b="1" smtClean="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98F6EB86-9D46-48BA-96E4-F8F79B28F23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3081" name="Line 9"/>
          <p:cNvSpPr>
            <a:spLocks noChangeShapeType="1"/>
          </p:cNvSpPr>
          <p:nvPr/>
        </p:nvSpPr>
        <p:spPr bwMode="auto">
          <a:xfrm>
            <a:off x="990600" y="147638"/>
            <a:ext cx="1588" cy="234950"/>
          </a:xfrm>
          <a:prstGeom prst="line">
            <a:avLst/>
          </a:prstGeom>
          <a:noFill/>
          <a:ln w="9360">
            <a:solidFill>
              <a:srgbClr val="FFFFFF"/>
            </a:solidFill>
            <a:miter lim="800000"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3082" name="Line 10"/>
          <p:cNvSpPr>
            <a:spLocks noChangeShapeType="1"/>
          </p:cNvSpPr>
          <p:nvPr/>
        </p:nvSpPr>
        <p:spPr bwMode="auto">
          <a:xfrm>
            <a:off x="995363" y="6526213"/>
            <a:ext cx="1587" cy="165100"/>
          </a:xfrm>
          <a:prstGeom prst="line">
            <a:avLst/>
          </a:prstGeom>
          <a:noFill/>
          <a:ln w="9360">
            <a:solidFill>
              <a:srgbClr val="FFFFFF"/>
            </a:solidFill>
            <a:miter lim="800000"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" name="Text Box 6"/>
          <p:cNvSpPr txBox="1">
            <a:spLocks noChangeArrowheads="1"/>
          </p:cNvSpPr>
          <p:nvPr userDrawn="1"/>
        </p:nvSpPr>
        <p:spPr bwMode="auto">
          <a:xfrm>
            <a:off x="990600" y="45169"/>
            <a:ext cx="882912" cy="365999"/>
          </a:xfrm>
          <a:prstGeom prst="rect">
            <a:avLst/>
          </a:prstGeom>
          <a:noFill/>
          <a:ln w="21600">
            <a:noFill/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pPr defTabSz="457200">
              <a:lnSpc>
                <a:spcPct val="98000"/>
              </a:lnSpc>
              <a:spcBef>
                <a:spcPts val="350"/>
              </a:spcBef>
              <a:buSzPct val="10000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/>
            </a:pPr>
            <a:r>
              <a:rPr lang="en-US" sz="1800" b="1" dirty="0" smtClean="0">
                <a:solidFill>
                  <a:srgbClr val="FFFFFF"/>
                </a:solidFill>
              </a:rPr>
              <a:t>TOEIC</a:t>
            </a:r>
            <a:endParaRPr lang="en-US" sz="1800" b="1" dirty="0">
              <a:solidFill>
                <a:srgbClr val="FFFFFF"/>
              </a:solidFill>
            </a:endParaRPr>
          </a:p>
        </p:txBody>
      </p:sp>
      <p:sp>
        <p:nvSpPr>
          <p:cNvPr id="13" name="Rectangle 7"/>
          <p:cNvSpPr>
            <a:spLocks noChangeArrowheads="1"/>
          </p:cNvSpPr>
          <p:nvPr userDrawn="1"/>
        </p:nvSpPr>
        <p:spPr bwMode="auto">
          <a:xfrm>
            <a:off x="7055611" y="6588968"/>
            <a:ext cx="1702389" cy="169277"/>
          </a:xfrm>
          <a:prstGeom prst="rect">
            <a:avLst/>
          </a:prstGeom>
          <a:noFill/>
          <a:ln w="21600">
            <a:noFill/>
            <a:round/>
            <a:headEnd/>
            <a:tailEnd/>
          </a:ln>
          <a:effectLst/>
        </p:spPr>
        <p:txBody>
          <a:bodyPr wrap="none" lIns="0" tIns="0" rIns="0" bIns="0">
            <a:spAutoFit/>
          </a:bodyPr>
          <a:lstStyle/>
          <a:p>
            <a:pPr algn="r" defTabSz="457200" eaLnBrk="0" hangingPunct="0">
              <a:buSzPct val="10000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/>
            </a:pPr>
            <a:r>
              <a:rPr lang="en-US" sz="1100" dirty="0">
                <a:solidFill>
                  <a:srgbClr val="FFFFFF"/>
                </a:solidFill>
              </a:rPr>
              <a:t>© </a:t>
            </a:r>
            <a:r>
              <a:rPr lang="en-US" sz="1100" dirty="0" smtClean="0">
                <a:solidFill>
                  <a:srgbClr val="FFFFFF"/>
                </a:solidFill>
              </a:rPr>
              <a:t>2015 albert-learning.com</a:t>
            </a:r>
            <a:endParaRPr lang="en-US" sz="1100" dirty="0">
              <a:solidFill>
                <a:srgbClr val="FFFFFF"/>
              </a:solidFill>
            </a:endParaRPr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37750" y="-347831"/>
            <a:ext cx="1152000" cy="11520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marL="2057400" indent="-228600" algn="just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+mj-lt"/>
          <a:ea typeface="+mj-ea"/>
          <a:cs typeface="+mj-cs"/>
        </a:defRPr>
      </a:lvl1pPr>
      <a:lvl2pPr marL="2057400" indent="-228600" algn="just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2pPr>
      <a:lvl3pPr marL="2057400" indent="-228600" algn="just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3pPr>
      <a:lvl4pPr marL="2057400" indent="-228600" algn="just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4pPr>
      <a:lvl5pPr marL="2057400" indent="-228600" algn="just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5pPr>
      <a:lvl6pPr marL="2514600" indent="-228600" algn="l" defTabSz="457200" rtl="0" fontAlgn="base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6pPr>
      <a:lvl7pPr marL="2971800" indent="-228600" algn="l" defTabSz="457200" rtl="0" fontAlgn="base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7pPr>
      <a:lvl8pPr marL="3429000" indent="-228600" algn="l" defTabSz="457200" rtl="0" fontAlgn="base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8pPr>
      <a:lvl9pPr marL="3886200" indent="-228600" algn="l" defTabSz="457200" rtl="0" fontAlgn="base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9pPr>
    </p:titleStyle>
    <p:bodyStyle>
      <a:lvl1pPr marL="161925" indent="-161925" algn="l" defTabSz="457200" rtl="0" eaLnBrk="0" fontAlgn="base" hangingPunct="0">
        <a:spcBef>
          <a:spcPts val="400"/>
        </a:spcBef>
        <a:spcAft>
          <a:spcPct val="0"/>
        </a:spcAft>
        <a:buClr>
          <a:srgbClr val="7889FB"/>
        </a:buClr>
        <a:buSzPct val="110000"/>
        <a:buFont typeface="Wingdings" charset="2"/>
        <a:buChar char=""/>
        <a:defRPr sz="1600">
          <a:solidFill>
            <a:srgbClr val="000000"/>
          </a:solidFill>
          <a:latin typeface="+mn-lt"/>
          <a:ea typeface="+mn-ea"/>
          <a:cs typeface="+mn-cs"/>
        </a:defRPr>
      </a:lvl1pPr>
      <a:lvl2pPr marL="504825" indent="-163513" algn="l" defTabSz="457200" rtl="0" eaLnBrk="0" fontAlgn="base" hangingPunct="0">
        <a:spcBef>
          <a:spcPts val="35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400">
          <a:solidFill>
            <a:srgbClr val="000000"/>
          </a:solidFill>
          <a:latin typeface="+mn-lt"/>
          <a:cs typeface="+mn-cs"/>
        </a:defRPr>
      </a:lvl2pPr>
      <a:lvl3pPr marL="854075" indent="-163513" algn="l" defTabSz="457200" rtl="0" eaLnBrk="0" fontAlgn="base" hangingPunct="0">
        <a:spcBef>
          <a:spcPts val="350"/>
        </a:spcBef>
        <a:spcAft>
          <a:spcPct val="0"/>
        </a:spcAft>
        <a:buClr>
          <a:srgbClr val="7889FB"/>
        </a:buClr>
        <a:buSzPct val="100000"/>
        <a:buFont typeface="Arial" charset="0"/>
        <a:buChar char="•"/>
        <a:defRPr sz="1400">
          <a:solidFill>
            <a:srgbClr val="000000"/>
          </a:solidFill>
          <a:latin typeface="+mn-lt"/>
          <a:cs typeface="+mn-cs"/>
        </a:defRPr>
      </a:lvl3pPr>
      <a:lvl4pPr marL="1200150" indent="-173038" algn="l" defTabSz="457200" rtl="0" eaLnBrk="0" fontAlgn="base" hangingPunct="0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&gt;"/>
        <a:defRPr sz="1200">
          <a:solidFill>
            <a:srgbClr val="000000"/>
          </a:solidFill>
          <a:latin typeface="+mn-lt"/>
          <a:cs typeface="+mn-cs"/>
        </a:defRPr>
      </a:lvl4pPr>
      <a:lvl5pPr marL="1533525" indent="-161925" algn="l" defTabSz="457200" rtl="0" eaLnBrk="0" fontAlgn="base" hangingPunct="0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200">
          <a:solidFill>
            <a:srgbClr val="000000"/>
          </a:solidFill>
          <a:latin typeface="+mn-lt"/>
          <a:cs typeface="+mn-cs"/>
        </a:defRPr>
      </a:lvl5pPr>
      <a:lvl6pPr marL="1990725" indent="-161925" algn="l" defTabSz="457200" rtl="0" fontAlgn="base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200">
          <a:solidFill>
            <a:srgbClr val="000000"/>
          </a:solidFill>
          <a:latin typeface="+mn-lt"/>
          <a:cs typeface="+mn-cs"/>
        </a:defRPr>
      </a:lvl6pPr>
      <a:lvl7pPr marL="2447925" indent="-161925" algn="l" defTabSz="457200" rtl="0" fontAlgn="base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200">
          <a:solidFill>
            <a:srgbClr val="000000"/>
          </a:solidFill>
          <a:latin typeface="+mn-lt"/>
          <a:cs typeface="+mn-cs"/>
        </a:defRPr>
      </a:lvl7pPr>
      <a:lvl8pPr marL="2905125" indent="-161925" algn="l" defTabSz="457200" rtl="0" fontAlgn="base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200">
          <a:solidFill>
            <a:srgbClr val="000000"/>
          </a:solidFill>
          <a:latin typeface="+mn-lt"/>
          <a:cs typeface="+mn-cs"/>
        </a:defRPr>
      </a:lvl8pPr>
      <a:lvl9pPr marL="3362325" indent="-161925" algn="l" defTabSz="457200" rtl="0" fontAlgn="base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200">
          <a:solidFill>
            <a:srgbClr val="000000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838200"/>
            <a:ext cx="9144000" cy="5105400"/>
          </a:xfrm>
        </p:spPr>
        <p:txBody>
          <a:bodyPr/>
          <a:lstStyle/>
          <a:p>
            <a:endParaRPr lang="en-US" dirty="0" smtClean="0"/>
          </a:p>
          <a:p>
            <a:r>
              <a:rPr lang="en-US" sz="4800" dirty="0" smtClean="0">
                <a:solidFill>
                  <a:schemeClr val="accent6">
                    <a:lumMod val="75000"/>
                  </a:schemeClr>
                </a:solidFill>
              </a:rPr>
              <a:t>TOEIC</a:t>
            </a:r>
          </a:p>
          <a:p>
            <a:endParaRPr lang="en-US" sz="4800" dirty="0" smtClean="0">
              <a:solidFill>
                <a:srgbClr val="FF3399"/>
              </a:solidFill>
            </a:endParaRPr>
          </a:p>
          <a:p>
            <a:r>
              <a:rPr lang="en-US" sz="4800" dirty="0" smtClean="0">
                <a:solidFill>
                  <a:srgbClr val="FF3399"/>
                </a:solidFill>
              </a:rPr>
              <a:t>ERROR RECOGNITION</a:t>
            </a:r>
          </a:p>
          <a:p>
            <a:endParaRPr lang="en-US" sz="4800" dirty="0" smtClean="0">
              <a:solidFill>
                <a:schemeClr val="accent1">
                  <a:lumMod val="60000"/>
                  <a:lumOff val="40000"/>
                </a:schemeClr>
              </a:solidFill>
            </a:endParaRPr>
          </a:p>
          <a:p>
            <a:r>
              <a:rPr lang="en-US" sz="4800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EXERCISE  38</a:t>
            </a:r>
            <a:endParaRPr lang="en-GB" sz="4800" dirty="0" smtClean="0">
              <a:solidFill>
                <a:schemeClr val="accent1">
                  <a:lumMod val="60000"/>
                  <a:lumOff val="40000"/>
                </a:schemeClr>
              </a:solidFill>
            </a:endParaRPr>
          </a:p>
          <a:p>
            <a:endParaRPr lang="en-GB" sz="4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9. If we were to consider all of the </a:t>
            </a:r>
            <a:r>
              <a:rPr lang="en-US" b="1" u="sng" dirty="0" smtClean="0"/>
              <a:t>different kinds</a:t>
            </a:r>
            <a:r>
              <a:rPr lang="en-US" b="1" dirty="0" smtClean="0"/>
              <a:t> </a:t>
            </a:r>
            <a:r>
              <a:rPr lang="en-US" dirty="0" smtClean="0"/>
              <a:t>of motion in discussing the movement of an</a:t>
            </a:r>
            <a:r>
              <a:rPr lang="en-US" b="1" dirty="0" smtClean="0"/>
              <a:t> </a:t>
            </a:r>
            <a:r>
              <a:rPr lang="en-US" dirty="0" smtClean="0"/>
              <a:t>object, it </a:t>
            </a:r>
            <a:r>
              <a:rPr lang="en-US" b="1" u="sng" dirty="0" smtClean="0"/>
              <a:t>is</a:t>
            </a:r>
            <a:r>
              <a:rPr lang="en-US" b="1" dirty="0" smtClean="0"/>
              <a:t> </a:t>
            </a:r>
            <a:r>
              <a:rPr lang="en-US" b="1" u="sng" dirty="0" smtClean="0"/>
              <a:t>very</a:t>
            </a:r>
            <a:r>
              <a:rPr lang="en-US" dirty="0" smtClean="0"/>
              <a:t> confusing, because even an object at rest is moving </a:t>
            </a:r>
            <a:r>
              <a:rPr lang="en-US" b="1" u="sng" dirty="0" smtClean="0"/>
              <a:t>as</a:t>
            </a:r>
            <a:r>
              <a:rPr lang="en-US" dirty="0" smtClean="0"/>
              <a:t> the earth </a:t>
            </a:r>
            <a:r>
              <a:rPr lang="en-US" b="1" dirty="0" smtClean="0"/>
              <a:t>turns.</a:t>
            </a:r>
          </a:p>
          <a:p>
            <a:pPr>
              <a:buNone/>
            </a:pPr>
            <a:r>
              <a:rPr lang="en-US" dirty="0" smtClean="0"/>
              <a:t>    A. different kinds  </a:t>
            </a:r>
            <a:br>
              <a:rPr lang="en-US" dirty="0" smtClean="0"/>
            </a:br>
            <a:r>
              <a:rPr lang="en-US" dirty="0" smtClean="0"/>
              <a:t> B. is  </a:t>
            </a:r>
            <a:br>
              <a:rPr lang="en-US" dirty="0" smtClean="0"/>
            </a:br>
            <a:r>
              <a:rPr lang="en-US" dirty="0" smtClean="0"/>
              <a:t> C. very  </a:t>
            </a:r>
            <a:br>
              <a:rPr lang="en-US" dirty="0" smtClean="0"/>
            </a:br>
            <a:r>
              <a:rPr lang="en-US" dirty="0" smtClean="0"/>
              <a:t> D. as  </a:t>
            </a:r>
            <a:br>
              <a:rPr lang="en-US" dirty="0" smtClean="0"/>
            </a:br>
            <a:endParaRPr lang="en-US" dirty="0" smtClean="0"/>
          </a:p>
          <a:p>
            <a:pPr>
              <a:buNone/>
            </a:pPr>
            <a:r>
              <a:rPr lang="en-US" dirty="0" smtClean="0"/>
              <a:t>10.</a:t>
            </a:r>
            <a:r>
              <a:rPr lang="en-US" b="1" dirty="0" smtClean="0"/>
              <a:t> </a:t>
            </a:r>
            <a:r>
              <a:rPr lang="en-US" b="1" u="sng" dirty="0" smtClean="0"/>
              <a:t>The</a:t>
            </a:r>
            <a:r>
              <a:rPr lang="en-US" b="1" dirty="0" smtClean="0"/>
              <a:t> </a:t>
            </a:r>
            <a:r>
              <a:rPr lang="en-US" dirty="0" smtClean="0"/>
              <a:t>woman at that desk over there will </a:t>
            </a:r>
            <a:r>
              <a:rPr lang="en-US" b="1" u="sng" dirty="0" smtClean="0"/>
              <a:t>giving</a:t>
            </a:r>
            <a:r>
              <a:rPr lang="en-US" b="1" dirty="0" smtClean="0"/>
              <a:t> </a:t>
            </a:r>
            <a:r>
              <a:rPr lang="en-US" dirty="0" smtClean="0"/>
              <a:t>you all the </a:t>
            </a:r>
            <a:r>
              <a:rPr lang="en-US" b="1" u="sng" dirty="0" smtClean="0"/>
              <a:t>information you</a:t>
            </a:r>
            <a:r>
              <a:rPr lang="en-US" b="1" dirty="0" smtClean="0"/>
              <a:t> </a:t>
            </a:r>
            <a:r>
              <a:rPr lang="en-US" dirty="0" smtClean="0"/>
              <a:t>need to fill </a:t>
            </a:r>
            <a:r>
              <a:rPr lang="en-US" b="1" u="sng" dirty="0" smtClean="0"/>
              <a:t>out</a:t>
            </a:r>
            <a:r>
              <a:rPr lang="en-US" dirty="0" smtClean="0"/>
              <a:t> the form.</a:t>
            </a:r>
          </a:p>
          <a:p>
            <a:pPr>
              <a:buNone/>
            </a:pPr>
            <a:r>
              <a:rPr lang="en-US" dirty="0" smtClean="0"/>
              <a:t>    A. The  </a:t>
            </a:r>
            <a:br>
              <a:rPr lang="en-US" dirty="0" smtClean="0"/>
            </a:br>
            <a:r>
              <a:rPr lang="en-US" dirty="0" smtClean="0"/>
              <a:t> B. giving  </a:t>
            </a:r>
            <a:br>
              <a:rPr lang="en-US" dirty="0" smtClean="0"/>
            </a:br>
            <a:r>
              <a:rPr lang="en-US" dirty="0" smtClean="0"/>
              <a:t> C. information you  </a:t>
            </a:r>
            <a:br>
              <a:rPr lang="en-US" dirty="0" smtClean="0"/>
            </a:br>
            <a:r>
              <a:rPr lang="en-US" dirty="0" smtClean="0"/>
              <a:t> D. out  </a:t>
            </a:r>
          </a:p>
          <a:p>
            <a:endParaRPr lang="en-GB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9. If we were to consider all of the </a:t>
            </a:r>
            <a:r>
              <a:rPr lang="en-US" b="1" u="sng" dirty="0" smtClean="0"/>
              <a:t>different kinds</a:t>
            </a:r>
            <a:r>
              <a:rPr lang="en-US" b="1" dirty="0" smtClean="0"/>
              <a:t> </a:t>
            </a:r>
            <a:r>
              <a:rPr lang="en-US" dirty="0" smtClean="0"/>
              <a:t>of motion in discussing the movement of an</a:t>
            </a:r>
            <a:r>
              <a:rPr lang="en-US" b="1" dirty="0" smtClean="0"/>
              <a:t> </a:t>
            </a:r>
            <a:r>
              <a:rPr lang="en-US" dirty="0" smtClean="0"/>
              <a:t>object, it </a:t>
            </a:r>
            <a:r>
              <a:rPr lang="en-US" b="1" u="sng" dirty="0" smtClean="0"/>
              <a:t>is</a:t>
            </a:r>
            <a:r>
              <a:rPr lang="en-US" b="1" dirty="0" smtClean="0"/>
              <a:t> </a:t>
            </a:r>
            <a:r>
              <a:rPr lang="en-US" b="1" u="sng" dirty="0" smtClean="0"/>
              <a:t>very</a:t>
            </a:r>
            <a:r>
              <a:rPr lang="en-US" dirty="0" smtClean="0"/>
              <a:t> confusing, because even an object at rest is moving </a:t>
            </a:r>
            <a:r>
              <a:rPr lang="en-US" b="1" u="sng" dirty="0" smtClean="0"/>
              <a:t>as</a:t>
            </a:r>
            <a:r>
              <a:rPr lang="en-US" dirty="0" smtClean="0"/>
              <a:t> the earth </a:t>
            </a:r>
            <a:r>
              <a:rPr lang="en-US" b="1" dirty="0" smtClean="0"/>
              <a:t>turns.</a:t>
            </a:r>
          </a:p>
          <a:p>
            <a:pPr>
              <a:buNone/>
            </a:pPr>
            <a:r>
              <a:rPr lang="en-US" dirty="0" smtClean="0"/>
              <a:t>    A. different kinds  </a:t>
            </a:r>
            <a:br>
              <a:rPr lang="en-US" dirty="0" smtClean="0"/>
            </a:br>
            <a:r>
              <a:rPr lang="en-US" dirty="0" smtClean="0"/>
              <a:t> </a:t>
            </a:r>
            <a:r>
              <a:rPr lang="en-US" b="1" dirty="0" smtClean="0"/>
              <a:t>B</a:t>
            </a:r>
            <a:r>
              <a:rPr lang="en-US" dirty="0" smtClean="0"/>
              <a:t>. is  </a:t>
            </a:r>
            <a:br>
              <a:rPr lang="en-US" dirty="0" smtClean="0"/>
            </a:br>
            <a:r>
              <a:rPr lang="en-US" dirty="0" smtClean="0"/>
              <a:t> C. very  </a:t>
            </a:r>
            <a:br>
              <a:rPr lang="en-US" dirty="0" smtClean="0"/>
            </a:br>
            <a:r>
              <a:rPr lang="en-US" dirty="0" smtClean="0"/>
              <a:t> D. as  </a:t>
            </a:r>
            <a:br>
              <a:rPr lang="en-US" dirty="0" smtClean="0"/>
            </a:br>
            <a:endParaRPr lang="en-US" dirty="0" smtClean="0"/>
          </a:p>
          <a:p>
            <a:pPr>
              <a:buNone/>
            </a:pPr>
            <a:r>
              <a:rPr lang="en-US" dirty="0" smtClean="0"/>
              <a:t>10.</a:t>
            </a:r>
            <a:r>
              <a:rPr lang="en-US" b="1" dirty="0" smtClean="0"/>
              <a:t> </a:t>
            </a:r>
            <a:r>
              <a:rPr lang="en-US" b="1" u="sng" dirty="0" smtClean="0"/>
              <a:t>The</a:t>
            </a:r>
            <a:r>
              <a:rPr lang="en-US" b="1" dirty="0" smtClean="0"/>
              <a:t> </a:t>
            </a:r>
            <a:r>
              <a:rPr lang="en-US" dirty="0" smtClean="0"/>
              <a:t>woman at that desk over there will </a:t>
            </a:r>
            <a:r>
              <a:rPr lang="en-US" b="1" u="sng" dirty="0" smtClean="0"/>
              <a:t>giving</a:t>
            </a:r>
            <a:r>
              <a:rPr lang="en-US" b="1" dirty="0" smtClean="0"/>
              <a:t> </a:t>
            </a:r>
            <a:r>
              <a:rPr lang="en-US" dirty="0" smtClean="0"/>
              <a:t>you all the </a:t>
            </a:r>
            <a:r>
              <a:rPr lang="en-US" b="1" u="sng" dirty="0" smtClean="0"/>
              <a:t>information you</a:t>
            </a:r>
            <a:r>
              <a:rPr lang="en-US" b="1" dirty="0" smtClean="0"/>
              <a:t> </a:t>
            </a:r>
            <a:r>
              <a:rPr lang="en-US" dirty="0" smtClean="0"/>
              <a:t>need to fill </a:t>
            </a:r>
            <a:r>
              <a:rPr lang="en-US" b="1" u="sng" dirty="0" smtClean="0"/>
              <a:t>out</a:t>
            </a:r>
            <a:r>
              <a:rPr lang="en-US" dirty="0" smtClean="0"/>
              <a:t> the form.</a:t>
            </a:r>
          </a:p>
          <a:p>
            <a:pPr>
              <a:buNone/>
            </a:pPr>
            <a:r>
              <a:rPr lang="en-US" dirty="0" smtClean="0"/>
              <a:t>    A. The  </a:t>
            </a:r>
            <a:br>
              <a:rPr lang="en-US" dirty="0" smtClean="0"/>
            </a:br>
            <a:r>
              <a:rPr lang="en-US" dirty="0" smtClean="0"/>
              <a:t> </a:t>
            </a:r>
            <a:r>
              <a:rPr lang="en-US" b="1" dirty="0" smtClean="0"/>
              <a:t>B</a:t>
            </a:r>
            <a:r>
              <a:rPr lang="en-US" dirty="0" smtClean="0"/>
              <a:t>. giving  </a:t>
            </a:r>
            <a:br>
              <a:rPr lang="en-US" dirty="0" smtClean="0"/>
            </a:br>
            <a:r>
              <a:rPr lang="en-US" dirty="0" smtClean="0"/>
              <a:t> C. information you  </a:t>
            </a:r>
            <a:br>
              <a:rPr lang="en-US" dirty="0" smtClean="0"/>
            </a:br>
            <a:r>
              <a:rPr lang="en-US" dirty="0" smtClean="0"/>
              <a:t> D. out  </a:t>
            </a:r>
          </a:p>
          <a:p>
            <a:endParaRPr lang="en-GB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11.</a:t>
            </a:r>
            <a:r>
              <a:rPr lang="en-US" b="1" dirty="0" smtClean="0"/>
              <a:t> </a:t>
            </a:r>
            <a:r>
              <a:rPr lang="en-US" b="1" u="sng" dirty="0" smtClean="0"/>
              <a:t>Having chose</a:t>
            </a:r>
            <a:r>
              <a:rPr lang="en-US" b="1" dirty="0" smtClean="0"/>
              <a:t> </a:t>
            </a:r>
            <a:r>
              <a:rPr lang="en-US" dirty="0" smtClean="0"/>
              <a:t>the topics for</a:t>
            </a:r>
            <a:r>
              <a:rPr lang="en-US" b="1" dirty="0" smtClean="0"/>
              <a:t> </a:t>
            </a:r>
            <a:r>
              <a:rPr lang="en-US" b="1" u="sng" dirty="0" smtClean="0"/>
              <a:t>their</a:t>
            </a:r>
            <a:r>
              <a:rPr lang="en-US" b="1" dirty="0" smtClean="0"/>
              <a:t> </a:t>
            </a:r>
            <a:r>
              <a:rPr lang="en-US" dirty="0" smtClean="0"/>
              <a:t>essays, the students</a:t>
            </a:r>
            <a:r>
              <a:rPr lang="en-US" b="1" dirty="0" smtClean="0"/>
              <a:t> </a:t>
            </a:r>
            <a:r>
              <a:rPr lang="en-US" b="1" u="sng" dirty="0" smtClean="0"/>
              <a:t>were</a:t>
            </a:r>
            <a:r>
              <a:rPr lang="en-US" b="1" dirty="0" smtClean="0"/>
              <a:t> </a:t>
            </a:r>
            <a:r>
              <a:rPr lang="en-US" dirty="0" smtClean="0"/>
              <a:t>instructed to make </a:t>
            </a:r>
            <a:r>
              <a:rPr lang="en-US" b="1" u="sng" dirty="0" smtClean="0"/>
              <a:t>either</a:t>
            </a:r>
            <a:r>
              <a:rPr lang="en-US" b="1" dirty="0" smtClean="0"/>
              <a:t> </a:t>
            </a:r>
            <a:r>
              <a:rPr lang="en-US" dirty="0" smtClean="0"/>
              <a:t>a preliminary outline or a rough draft.</a:t>
            </a:r>
          </a:p>
          <a:p>
            <a:pPr>
              <a:buNone/>
            </a:pPr>
            <a:r>
              <a:rPr lang="en-US" dirty="0" smtClean="0"/>
              <a:t>    A</a:t>
            </a:r>
            <a:r>
              <a:rPr lang="en-US" b="1" dirty="0" smtClean="0"/>
              <a:t>.</a:t>
            </a:r>
            <a:r>
              <a:rPr lang="en-US" dirty="0" smtClean="0"/>
              <a:t> Having chose  </a:t>
            </a:r>
            <a:br>
              <a:rPr lang="en-US" dirty="0" smtClean="0"/>
            </a:br>
            <a:r>
              <a:rPr lang="en-US" dirty="0" smtClean="0"/>
              <a:t> B. their  </a:t>
            </a:r>
            <a:br>
              <a:rPr lang="en-US" dirty="0" smtClean="0"/>
            </a:br>
            <a:r>
              <a:rPr lang="en-US" dirty="0" smtClean="0"/>
              <a:t> C. were  </a:t>
            </a:r>
            <a:br>
              <a:rPr lang="en-US" dirty="0" smtClean="0"/>
            </a:br>
            <a:r>
              <a:rPr lang="en-US" dirty="0" smtClean="0"/>
              <a:t> D. either  </a:t>
            </a:r>
            <a:br>
              <a:rPr lang="en-US" dirty="0" smtClean="0"/>
            </a:br>
            <a:endParaRPr lang="en-US" dirty="0" smtClean="0"/>
          </a:p>
          <a:p>
            <a:pPr>
              <a:buNone/>
            </a:pPr>
            <a:r>
              <a:rPr lang="en-US" dirty="0" smtClean="0"/>
              <a:t>12.</a:t>
            </a:r>
            <a:r>
              <a:rPr lang="en-US" b="1" dirty="0" smtClean="0"/>
              <a:t> </a:t>
            </a:r>
            <a:r>
              <a:rPr lang="en-US" b="1" u="sng" dirty="0" smtClean="0"/>
              <a:t>Many</a:t>
            </a:r>
            <a:r>
              <a:rPr lang="en-US" dirty="0" smtClean="0"/>
              <a:t> grasshoppers can</a:t>
            </a:r>
            <a:r>
              <a:rPr lang="en-US" b="1" dirty="0" smtClean="0"/>
              <a:t> </a:t>
            </a:r>
            <a:r>
              <a:rPr lang="en-US" b="1" u="sng" dirty="0" smtClean="0"/>
              <a:t>produce</a:t>
            </a:r>
            <a:r>
              <a:rPr lang="en-US" b="1" dirty="0" smtClean="0"/>
              <a:t> </a:t>
            </a:r>
            <a:r>
              <a:rPr lang="en-US" b="1" u="sng" dirty="0" smtClean="0"/>
              <a:t>sounds</a:t>
            </a:r>
            <a:r>
              <a:rPr lang="en-US" b="1" dirty="0" smtClean="0"/>
              <a:t> </a:t>
            </a:r>
            <a:r>
              <a:rPr lang="en-US" dirty="0" smtClean="0"/>
              <a:t>by</a:t>
            </a:r>
            <a:r>
              <a:rPr lang="en-US" b="1" dirty="0" smtClean="0"/>
              <a:t> </a:t>
            </a:r>
            <a:r>
              <a:rPr lang="en-US" b="1" u="sng" dirty="0" smtClean="0"/>
              <a:t>rub</a:t>
            </a:r>
            <a:r>
              <a:rPr lang="en-US" b="1" dirty="0" smtClean="0"/>
              <a:t> </a:t>
            </a:r>
            <a:r>
              <a:rPr lang="en-US" dirty="0" smtClean="0"/>
              <a:t>their hind legs against their wings.</a:t>
            </a:r>
          </a:p>
          <a:p>
            <a:pPr>
              <a:buNone/>
            </a:pPr>
            <a:r>
              <a:rPr lang="en-US" dirty="0" smtClean="0"/>
              <a:t>    A. Many  </a:t>
            </a:r>
            <a:br>
              <a:rPr lang="en-US" dirty="0" smtClean="0"/>
            </a:br>
            <a:r>
              <a:rPr lang="en-US" dirty="0" smtClean="0"/>
              <a:t> B. produce  </a:t>
            </a:r>
            <a:br>
              <a:rPr lang="en-US" dirty="0" smtClean="0"/>
            </a:br>
            <a:r>
              <a:rPr lang="en-US" dirty="0" smtClean="0"/>
              <a:t> C. sounds  </a:t>
            </a:r>
            <a:br>
              <a:rPr lang="en-US" dirty="0" smtClean="0"/>
            </a:br>
            <a:r>
              <a:rPr lang="en-US" dirty="0" smtClean="0"/>
              <a:t> D. rub </a:t>
            </a:r>
          </a:p>
          <a:p>
            <a:endParaRPr lang="en-GB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11.</a:t>
            </a:r>
            <a:r>
              <a:rPr lang="en-US" b="1" dirty="0" smtClean="0"/>
              <a:t> </a:t>
            </a:r>
            <a:r>
              <a:rPr lang="en-US" b="1" u="sng" dirty="0" smtClean="0"/>
              <a:t>Having chose</a:t>
            </a:r>
            <a:r>
              <a:rPr lang="en-US" b="1" dirty="0" smtClean="0"/>
              <a:t> </a:t>
            </a:r>
            <a:r>
              <a:rPr lang="en-US" dirty="0" smtClean="0"/>
              <a:t>the topics for</a:t>
            </a:r>
            <a:r>
              <a:rPr lang="en-US" b="1" dirty="0" smtClean="0"/>
              <a:t> </a:t>
            </a:r>
            <a:r>
              <a:rPr lang="en-US" b="1" u="sng" dirty="0" smtClean="0"/>
              <a:t>their</a:t>
            </a:r>
            <a:r>
              <a:rPr lang="en-US" b="1" dirty="0" smtClean="0"/>
              <a:t> </a:t>
            </a:r>
            <a:r>
              <a:rPr lang="en-US" dirty="0" smtClean="0"/>
              <a:t>essays, the students</a:t>
            </a:r>
            <a:r>
              <a:rPr lang="en-US" b="1" dirty="0" smtClean="0"/>
              <a:t> </a:t>
            </a:r>
            <a:r>
              <a:rPr lang="en-US" b="1" u="sng" dirty="0" smtClean="0"/>
              <a:t>were</a:t>
            </a:r>
            <a:r>
              <a:rPr lang="en-US" b="1" dirty="0" smtClean="0"/>
              <a:t> </a:t>
            </a:r>
            <a:r>
              <a:rPr lang="en-US" dirty="0" smtClean="0"/>
              <a:t>instructed to make </a:t>
            </a:r>
            <a:r>
              <a:rPr lang="en-US" b="1" u="sng" dirty="0" smtClean="0"/>
              <a:t>either</a:t>
            </a:r>
            <a:r>
              <a:rPr lang="en-US" b="1" dirty="0" smtClean="0"/>
              <a:t> </a:t>
            </a:r>
            <a:r>
              <a:rPr lang="en-US" dirty="0" smtClean="0"/>
              <a:t>a preliminary outline or a rough draft.</a:t>
            </a:r>
          </a:p>
          <a:p>
            <a:pPr>
              <a:buNone/>
            </a:pPr>
            <a:r>
              <a:rPr lang="en-US" dirty="0" smtClean="0"/>
              <a:t>    </a:t>
            </a:r>
            <a:r>
              <a:rPr lang="en-US" b="1" dirty="0" smtClean="0"/>
              <a:t>A.</a:t>
            </a:r>
            <a:r>
              <a:rPr lang="en-US" dirty="0" smtClean="0"/>
              <a:t> Having chose  </a:t>
            </a:r>
            <a:br>
              <a:rPr lang="en-US" dirty="0" smtClean="0"/>
            </a:br>
            <a:r>
              <a:rPr lang="en-US" dirty="0" smtClean="0"/>
              <a:t> B. their  </a:t>
            </a:r>
            <a:br>
              <a:rPr lang="en-US" dirty="0" smtClean="0"/>
            </a:br>
            <a:r>
              <a:rPr lang="en-US" dirty="0" smtClean="0"/>
              <a:t> C. were  </a:t>
            </a:r>
            <a:br>
              <a:rPr lang="en-US" dirty="0" smtClean="0"/>
            </a:br>
            <a:r>
              <a:rPr lang="en-US" dirty="0" smtClean="0"/>
              <a:t> D. either  </a:t>
            </a:r>
            <a:br>
              <a:rPr lang="en-US" dirty="0" smtClean="0"/>
            </a:br>
            <a:endParaRPr lang="en-US" dirty="0" smtClean="0"/>
          </a:p>
          <a:p>
            <a:pPr>
              <a:buNone/>
            </a:pPr>
            <a:r>
              <a:rPr lang="en-US" dirty="0" smtClean="0"/>
              <a:t>12.</a:t>
            </a:r>
            <a:r>
              <a:rPr lang="en-US" b="1" dirty="0" smtClean="0"/>
              <a:t> </a:t>
            </a:r>
            <a:r>
              <a:rPr lang="en-US" b="1" u="sng" dirty="0" smtClean="0"/>
              <a:t>Many</a:t>
            </a:r>
            <a:r>
              <a:rPr lang="en-US" dirty="0" smtClean="0"/>
              <a:t> grasshoppers can</a:t>
            </a:r>
            <a:r>
              <a:rPr lang="en-US" b="1" dirty="0" smtClean="0"/>
              <a:t> </a:t>
            </a:r>
            <a:r>
              <a:rPr lang="en-US" b="1" u="sng" dirty="0" smtClean="0"/>
              <a:t>produce</a:t>
            </a:r>
            <a:r>
              <a:rPr lang="en-US" b="1" dirty="0" smtClean="0"/>
              <a:t> </a:t>
            </a:r>
            <a:r>
              <a:rPr lang="en-US" b="1" u="sng" dirty="0" smtClean="0"/>
              <a:t>sounds</a:t>
            </a:r>
            <a:r>
              <a:rPr lang="en-US" b="1" dirty="0" smtClean="0"/>
              <a:t> </a:t>
            </a:r>
            <a:r>
              <a:rPr lang="en-US" dirty="0" smtClean="0"/>
              <a:t>by</a:t>
            </a:r>
            <a:r>
              <a:rPr lang="en-US" b="1" dirty="0" smtClean="0"/>
              <a:t> </a:t>
            </a:r>
            <a:r>
              <a:rPr lang="en-US" b="1" u="sng" dirty="0" smtClean="0"/>
              <a:t>rub</a:t>
            </a:r>
            <a:r>
              <a:rPr lang="en-US" b="1" dirty="0" smtClean="0"/>
              <a:t> </a:t>
            </a:r>
            <a:r>
              <a:rPr lang="en-US" dirty="0" smtClean="0"/>
              <a:t>their hind legs against their wings.</a:t>
            </a:r>
          </a:p>
          <a:p>
            <a:pPr>
              <a:buNone/>
            </a:pPr>
            <a:r>
              <a:rPr lang="en-US" dirty="0" smtClean="0"/>
              <a:t>    A. Many  </a:t>
            </a:r>
            <a:br>
              <a:rPr lang="en-US" dirty="0" smtClean="0"/>
            </a:br>
            <a:r>
              <a:rPr lang="en-US" dirty="0" smtClean="0"/>
              <a:t> B. produce  </a:t>
            </a:r>
            <a:br>
              <a:rPr lang="en-US" dirty="0" smtClean="0"/>
            </a:br>
            <a:r>
              <a:rPr lang="en-US" dirty="0" smtClean="0"/>
              <a:t> C. sounds  </a:t>
            </a:r>
            <a:br>
              <a:rPr lang="en-US" dirty="0" smtClean="0"/>
            </a:br>
            <a:r>
              <a:rPr lang="en-US" dirty="0" smtClean="0"/>
              <a:t> </a:t>
            </a:r>
            <a:r>
              <a:rPr lang="en-US" b="1" dirty="0" smtClean="0"/>
              <a:t>D</a:t>
            </a:r>
            <a:r>
              <a:rPr lang="en-US" dirty="0" smtClean="0"/>
              <a:t>. rub </a:t>
            </a:r>
          </a:p>
          <a:p>
            <a:endParaRPr lang="en-GB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13.</a:t>
            </a:r>
            <a:r>
              <a:rPr lang="en-US" b="1" dirty="0" smtClean="0"/>
              <a:t> </a:t>
            </a:r>
            <a:r>
              <a:rPr lang="en-US" b="1" u="sng" dirty="0" smtClean="0"/>
              <a:t>A calorie</a:t>
            </a:r>
            <a:r>
              <a:rPr lang="en-US" b="1" dirty="0" smtClean="0"/>
              <a:t> </a:t>
            </a:r>
            <a:r>
              <a:rPr lang="en-US" b="1" u="sng" dirty="0" smtClean="0"/>
              <a:t>is</a:t>
            </a:r>
            <a:r>
              <a:rPr lang="en-US" b="1" dirty="0" smtClean="0"/>
              <a:t> </a:t>
            </a:r>
            <a:r>
              <a:rPr lang="en-US" dirty="0" smtClean="0"/>
              <a:t>the quantity of heat</a:t>
            </a:r>
            <a:r>
              <a:rPr lang="en-US" b="1" dirty="0" smtClean="0"/>
              <a:t> </a:t>
            </a:r>
            <a:r>
              <a:rPr lang="en-US" b="1" u="sng" dirty="0" smtClean="0"/>
              <a:t>required</a:t>
            </a:r>
            <a:r>
              <a:rPr lang="en-US" b="1" dirty="0" smtClean="0"/>
              <a:t> </a:t>
            </a:r>
            <a:r>
              <a:rPr lang="en-US" b="1" u="sng" dirty="0" smtClean="0"/>
              <a:t>to rise</a:t>
            </a:r>
            <a:r>
              <a:rPr lang="en-US" b="1" dirty="0" smtClean="0"/>
              <a:t> </a:t>
            </a:r>
            <a:r>
              <a:rPr lang="en-US" dirty="0" smtClean="0"/>
              <a:t>one gallon of water one degree centigrade at one atmospheric pressure</a:t>
            </a:r>
            <a:r>
              <a:rPr lang="en-US" b="1" dirty="0" smtClean="0"/>
              <a:t>.</a:t>
            </a:r>
          </a:p>
          <a:p>
            <a:pPr>
              <a:buNone/>
            </a:pPr>
            <a:r>
              <a:rPr lang="en-US" dirty="0" smtClean="0"/>
              <a:t>    A. A calorie  </a:t>
            </a:r>
            <a:br>
              <a:rPr lang="en-US" dirty="0" smtClean="0"/>
            </a:br>
            <a:r>
              <a:rPr lang="en-US" dirty="0" smtClean="0"/>
              <a:t> B. is  </a:t>
            </a:r>
            <a:br>
              <a:rPr lang="en-US" dirty="0" smtClean="0"/>
            </a:br>
            <a:r>
              <a:rPr lang="en-US" dirty="0" smtClean="0"/>
              <a:t> C. required  </a:t>
            </a:r>
            <a:br>
              <a:rPr lang="en-US" dirty="0" smtClean="0"/>
            </a:br>
            <a:r>
              <a:rPr lang="en-US" dirty="0" smtClean="0"/>
              <a:t> D. to rise  </a:t>
            </a:r>
            <a:br>
              <a:rPr lang="en-US" dirty="0" smtClean="0"/>
            </a:br>
            <a:endParaRPr lang="en-US" dirty="0" smtClean="0"/>
          </a:p>
          <a:p>
            <a:pPr>
              <a:buNone/>
            </a:pPr>
            <a:r>
              <a:rPr lang="en-US" dirty="0" smtClean="0"/>
              <a:t>14. American baseball teams, </a:t>
            </a:r>
            <a:r>
              <a:rPr lang="en-US" b="1" u="sng" dirty="0" smtClean="0"/>
              <a:t>once</a:t>
            </a:r>
            <a:r>
              <a:rPr lang="en-US" b="1" dirty="0" smtClean="0"/>
              <a:t> </a:t>
            </a:r>
            <a:r>
              <a:rPr lang="en-US" dirty="0" smtClean="0"/>
              <a:t>the only contenders for the world championship, are now </a:t>
            </a:r>
            <a:r>
              <a:rPr lang="en-US" b="1" u="sng" dirty="0" smtClean="0"/>
              <a:t>being</a:t>
            </a:r>
            <a:r>
              <a:rPr lang="en-US" dirty="0" smtClean="0"/>
              <a:t> challenged </a:t>
            </a:r>
            <a:r>
              <a:rPr lang="en-US" b="1" u="sng" dirty="0" smtClean="0"/>
              <a:t>by</a:t>
            </a:r>
            <a:r>
              <a:rPr lang="en-US" b="1" dirty="0" smtClean="0"/>
              <a:t> </a:t>
            </a:r>
            <a:r>
              <a:rPr lang="en-US" b="1" u="sng" dirty="0" smtClean="0"/>
              <a:t>either</a:t>
            </a:r>
            <a:r>
              <a:rPr lang="en-US" dirty="0" smtClean="0"/>
              <a:t> Japanese teams and Venezuelan teams.</a:t>
            </a:r>
          </a:p>
          <a:p>
            <a:pPr>
              <a:buNone/>
            </a:pPr>
            <a:r>
              <a:rPr lang="en-US" dirty="0" smtClean="0"/>
              <a:t>    A. once  </a:t>
            </a:r>
            <a:br>
              <a:rPr lang="en-US" dirty="0" smtClean="0"/>
            </a:br>
            <a:r>
              <a:rPr lang="en-US" dirty="0" smtClean="0"/>
              <a:t> B. being  </a:t>
            </a:r>
            <a:br>
              <a:rPr lang="en-US" dirty="0" smtClean="0"/>
            </a:br>
            <a:r>
              <a:rPr lang="en-US" dirty="0" smtClean="0"/>
              <a:t> C. by  </a:t>
            </a:r>
            <a:br>
              <a:rPr lang="en-US" dirty="0" smtClean="0"/>
            </a:br>
            <a:r>
              <a:rPr lang="en-US" dirty="0" smtClean="0"/>
              <a:t> D. either </a:t>
            </a:r>
          </a:p>
          <a:p>
            <a:endParaRPr lang="en-GB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13.</a:t>
            </a:r>
            <a:r>
              <a:rPr lang="en-US" b="1" dirty="0" smtClean="0"/>
              <a:t> </a:t>
            </a:r>
            <a:r>
              <a:rPr lang="en-US" b="1" u="sng" dirty="0" smtClean="0"/>
              <a:t>A calorie</a:t>
            </a:r>
            <a:r>
              <a:rPr lang="en-US" b="1" dirty="0" smtClean="0"/>
              <a:t> </a:t>
            </a:r>
            <a:r>
              <a:rPr lang="en-US" b="1" u="sng" dirty="0" smtClean="0"/>
              <a:t>is</a:t>
            </a:r>
            <a:r>
              <a:rPr lang="en-US" b="1" dirty="0" smtClean="0"/>
              <a:t> </a:t>
            </a:r>
            <a:r>
              <a:rPr lang="en-US" dirty="0" smtClean="0"/>
              <a:t>the quantity of heat</a:t>
            </a:r>
            <a:r>
              <a:rPr lang="en-US" b="1" dirty="0" smtClean="0"/>
              <a:t> </a:t>
            </a:r>
            <a:r>
              <a:rPr lang="en-US" b="1" u="sng" dirty="0" smtClean="0"/>
              <a:t>required</a:t>
            </a:r>
            <a:r>
              <a:rPr lang="en-US" b="1" dirty="0" smtClean="0"/>
              <a:t> </a:t>
            </a:r>
            <a:r>
              <a:rPr lang="en-US" b="1" u="sng" dirty="0" smtClean="0"/>
              <a:t>to rise</a:t>
            </a:r>
            <a:r>
              <a:rPr lang="en-US" b="1" dirty="0" smtClean="0"/>
              <a:t> </a:t>
            </a:r>
            <a:r>
              <a:rPr lang="en-US" dirty="0" smtClean="0"/>
              <a:t>one gallon of water one degree centigrade at one atmospheric pressure</a:t>
            </a:r>
            <a:r>
              <a:rPr lang="en-US" b="1" dirty="0" smtClean="0"/>
              <a:t>.</a:t>
            </a:r>
          </a:p>
          <a:p>
            <a:pPr>
              <a:buNone/>
            </a:pPr>
            <a:r>
              <a:rPr lang="en-US" dirty="0" smtClean="0"/>
              <a:t>    A. A calorie  </a:t>
            </a:r>
            <a:br>
              <a:rPr lang="en-US" dirty="0" smtClean="0"/>
            </a:br>
            <a:r>
              <a:rPr lang="en-US" dirty="0" smtClean="0"/>
              <a:t> B. is  </a:t>
            </a:r>
            <a:br>
              <a:rPr lang="en-US" dirty="0" smtClean="0"/>
            </a:br>
            <a:r>
              <a:rPr lang="en-US" dirty="0" smtClean="0"/>
              <a:t> C. required  </a:t>
            </a:r>
            <a:br>
              <a:rPr lang="en-US" dirty="0" smtClean="0"/>
            </a:br>
            <a:r>
              <a:rPr lang="en-US" dirty="0" smtClean="0"/>
              <a:t> </a:t>
            </a:r>
            <a:r>
              <a:rPr lang="en-US" b="1" dirty="0" smtClean="0"/>
              <a:t>D</a:t>
            </a:r>
            <a:r>
              <a:rPr lang="en-US" dirty="0" smtClean="0"/>
              <a:t>. to rise  </a:t>
            </a:r>
            <a:br>
              <a:rPr lang="en-US" dirty="0" smtClean="0"/>
            </a:br>
            <a:endParaRPr lang="en-US" dirty="0" smtClean="0"/>
          </a:p>
          <a:p>
            <a:pPr>
              <a:buNone/>
            </a:pPr>
            <a:r>
              <a:rPr lang="en-US" dirty="0" smtClean="0"/>
              <a:t>14. American baseball teams, </a:t>
            </a:r>
            <a:r>
              <a:rPr lang="en-US" b="1" u="sng" dirty="0" smtClean="0"/>
              <a:t>once</a:t>
            </a:r>
            <a:r>
              <a:rPr lang="en-US" b="1" dirty="0" smtClean="0"/>
              <a:t> </a:t>
            </a:r>
            <a:r>
              <a:rPr lang="en-US" dirty="0" smtClean="0"/>
              <a:t>the only contenders for the world championship, are now </a:t>
            </a:r>
            <a:r>
              <a:rPr lang="en-US" b="1" u="sng" dirty="0" smtClean="0"/>
              <a:t>being</a:t>
            </a:r>
            <a:r>
              <a:rPr lang="en-US" dirty="0" smtClean="0"/>
              <a:t> challenged </a:t>
            </a:r>
            <a:r>
              <a:rPr lang="en-US" b="1" u="sng" dirty="0" smtClean="0"/>
              <a:t>by</a:t>
            </a:r>
            <a:r>
              <a:rPr lang="en-US" b="1" dirty="0" smtClean="0"/>
              <a:t> </a:t>
            </a:r>
            <a:r>
              <a:rPr lang="en-US" b="1" u="sng" dirty="0" smtClean="0"/>
              <a:t>either</a:t>
            </a:r>
            <a:r>
              <a:rPr lang="en-US" dirty="0" smtClean="0"/>
              <a:t> Japanese teams and Venezuelan teams.</a:t>
            </a:r>
          </a:p>
          <a:p>
            <a:pPr>
              <a:buNone/>
            </a:pPr>
            <a:r>
              <a:rPr lang="en-US" dirty="0" smtClean="0"/>
              <a:t>    A. once  </a:t>
            </a:r>
            <a:br>
              <a:rPr lang="en-US" dirty="0" smtClean="0"/>
            </a:br>
            <a:r>
              <a:rPr lang="en-US" dirty="0" smtClean="0"/>
              <a:t> B. being  </a:t>
            </a:r>
            <a:br>
              <a:rPr lang="en-US" dirty="0" smtClean="0"/>
            </a:br>
            <a:r>
              <a:rPr lang="en-US" dirty="0" smtClean="0"/>
              <a:t> C. by  </a:t>
            </a:r>
            <a:br>
              <a:rPr lang="en-US" dirty="0" smtClean="0"/>
            </a:br>
            <a:r>
              <a:rPr lang="en-US" dirty="0" smtClean="0"/>
              <a:t> </a:t>
            </a:r>
            <a:r>
              <a:rPr lang="en-US" b="1" dirty="0" smtClean="0"/>
              <a:t>D</a:t>
            </a:r>
            <a:r>
              <a:rPr lang="en-US" dirty="0" smtClean="0"/>
              <a:t>. either </a:t>
            </a:r>
          </a:p>
          <a:p>
            <a:endParaRPr lang="en-GB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15. From 1785 to 1790, </a:t>
            </a:r>
            <a:r>
              <a:rPr lang="en-US" b="1" u="sng" dirty="0" smtClean="0"/>
              <a:t>the</a:t>
            </a:r>
            <a:r>
              <a:rPr lang="en-US" b="1" dirty="0" smtClean="0"/>
              <a:t> </a:t>
            </a:r>
            <a:r>
              <a:rPr lang="en-US" b="1" u="sng" dirty="0" smtClean="0"/>
              <a:t>capital</a:t>
            </a:r>
            <a:r>
              <a:rPr lang="en-US" b="1" dirty="0" smtClean="0"/>
              <a:t> </a:t>
            </a:r>
            <a:r>
              <a:rPr lang="en-US" dirty="0" smtClean="0"/>
              <a:t>of the U.S</a:t>
            </a:r>
            <a:r>
              <a:rPr lang="en-US" b="1" dirty="0" smtClean="0"/>
              <a:t> </a:t>
            </a:r>
            <a:r>
              <a:rPr lang="en-US" b="1" u="sng" dirty="0" smtClean="0"/>
              <a:t>will be</a:t>
            </a:r>
            <a:r>
              <a:rPr lang="en-US" b="1" dirty="0" smtClean="0"/>
              <a:t> </a:t>
            </a:r>
            <a:r>
              <a:rPr lang="en-US" b="1" u="sng" dirty="0" smtClean="0"/>
              <a:t>located</a:t>
            </a:r>
            <a:r>
              <a:rPr lang="en-US" b="1" dirty="0" smtClean="0"/>
              <a:t> </a:t>
            </a:r>
            <a:r>
              <a:rPr lang="en-US" dirty="0" smtClean="0"/>
              <a:t>in New York City.</a:t>
            </a:r>
          </a:p>
          <a:p>
            <a:pPr>
              <a:buNone/>
            </a:pPr>
            <a:r>
              <a:rPr lang="en-US" dirty="0" smtClean="0"/>
              <a:t>    A. the  </a:t>
            </a:r>
            <a:br>
              <a:rPr lang="en-US" dirty="0" smtClean="0"/>
            </a:br>
            <a:r>
              <a:rPr lang="en-US" dirty="0" smtClean="0"/>
              <a:t> B. capital  </a:t>
            </a:r>
            <a:br>
              <a:rPr lang="en-US" dirty="0" smtClean="0"/>
            </a:br>
            <a:r>
              <a:rPr lang="en-US" dirty="0" smtClean="0"/>
              <a:t> C. will be  </a:t>
            </a:r>
            <a:br>
              <a:rPr lang="en-US" dirty="0" smtClean="0"/>
            </a:br>
            <a:r>
              <a:rPr lang="en-US" dirty="0" smtClean="0"/>
              <a:t> D. located  </a:t>
            </a:r>
          </a:p>
          <a:p>
            <a:endParaRPr lang="en-US" dirty="0" smtClean="0"/>
          </a:p>
          <a:p>
            <a:pPr>
              <a:buNone/>
            </a:pPr>
            <a:r>
              <a:rPr lang="en-US" dirty="0" smtClean="0"/>
              <a:t>16. This table is </a:t>
            </a:r>
            <a:r>
              <a:rPr lang="en-US" b="1" u="sng" dirty="0" smtClean="0"/>
              <a:t>not sturdy enough</a:t>
            </a:r>
            <a:r>
              <a:rPr lang="en-US" b="1" dirty="0" smtClean="0"/>
              <a:t> </a:t>
            </a:r>
            <a:r>
              <a:rPr lang="en-US" b="1" u="sng" dirty="0" smtClean="0"/>
              <a:t>to support</a:t>
            </a:r>
            <a:r>
              <a:rPr lang="en-US" b="1" dirty="0" smtClean="0"/>
              <a:t> </a:t>
            </a:r>
            <a:r>
              <a:rPr lang="en-US" dirty="0" smtClean="0"/>
              <a:t>a television, and</a:t>
            </a:r>
            <a:r>
              <a:rPr lang="en-US" b="1" dirty="0" smtClean="0"/>
              <a:t> </a:t>
            </a:r>
            <a:r>
              <a:rPr lang="en-US" b="1" u="sng" dirty="0" smtClean="0"/>
              <a:t>that one</a:t>
            </a:r>
            <a:r>
              <a:rPr lang="en-US" b="1" dirty="0" smtClean="0"/>
              <a:t> </a:t>
            </a:r>
            <a:r>
              <a:rPr lang="en-US" dirty="0" smtClean="0"/>
              <a:t>probably isn't </a:t>
            </a:r>
            <a:r>
              <a:rPr lang="en-US" b="1" u="sng" dirty="0" smtClean="0"/>
              <a:t>neither</a:t>
            </a:r>
            <a:r>
              <a:rPr lang="en-US" dirty="0" smtClean="0"/>
              <a:t>.</a:t>
            </a:r>
          </a:p>
          <a:p>
            <a:pPr>
              <a:buNone/>
            </a:pPr>
            <a:r>
              <a:rPr lang="en-US" dirty="0" smtClean="0"/>
              <a:t>    A. not sturdy enough  </a:t>
            </a:r>
            <a:br>
              <a:rPr lang="en-US" dirty="0" smtClean="0"/>
            </a:br>
            <a:r>
              <a:rPr lang="en-US" dirty="0" smtClean="0"/>
              <a:t> B. to support  </a:t>
            </a:r>
            <a:br>
              <a:rPr lang="en-US" dirty="0" smtClean="0"/>
            </a:br>
            <a:r>
              <a:rPr lang="en-US" dirty="0" smtClean="0"/>
              <a:t> C. that one  </a:t>
            </a:r>
            <a:br>
              <a:rPr lang="en-US" dirty="0" smtClean="0"/>
            </a:br>
            <a:r>
              <a:rPr lang="en-US" dirty="0" smtClean="0"/>
              <a:t> D. neither </a:t>
            </a:r>
            <a:endParaRPr lang="en-GB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15. From 1785 to 1790, </a:t>
            </a:r>
            <a:r>
              <a:rPr lang="en-US" b="1" u="sng" dirty="0" smtClean="0"/>
              <a:t>the</a:t>
            </a:r>
            <a:r>
              <a:rPr lang="en-US" b="1" dirty="0" smtClean="0"/>
              <a:t> </a:t>
            </a:r>
            <a:r>
              <a:rPr lang="en-US" b="1" u="sng" dirty="0" smtClean="0"/>
              <a:t>capital</a:t>
            </a:r>
            <a:r>
              <a:rPr lang="en-US" b="1" dirty="0" smtClean="0"/>
              <a:t> </a:t>
            </a:r>
            <a:r>
              <a:rPr lang="en-US" dirty="0" smtClean="0"/>
              <a:t>of the U.S</a:t>
            </a:r>
            <a:r>
              <a:rPr lang="en-US" b="1" dirty="0" smtClean="0"/>
              <a:t> </a:t>
            </a:r>
            <a:r>
              <a:rPr lang="en-US" b="1" u="sng" dirty="0" smtClean="0"/>
              <a:t>will be</a:t>
            </a:r>
            <a:r>
              <a:rPr lang="en-US" b="1" dirty="0" smtClean="0"/>
              <a:t> </a:t>
            </a:r>
            <a:r>
              <a:rPr lang="en-US" b="1" u="sng" dirty="0" smtClean="0"/>
              <a:t>located</a:t>
            </a:r>
            <a:r>
              <a:rPr lang="en-US" b="1" dirty="0" smtClean="0"/>
              <a:t> </a:t>
            </a:r>
            <a:r>
              <a:rPr lang="en-US" dirty="0" smtClean="0"/>
              <a:t>in New York City.</a:t>
            </a:r>
          </a:p>
          <a:p>
            <a:pPr>
              <a:buNone/>
            </a:pPr>
            <a:r>
              <a:rPr lang="en-US" dirty="0" smtClean="0"/>
              <a:t>    A. the  </a:t>
            </a:r>
            <a:br>
              <a:rPr lang="en-US" dirty="0" smtClean="0"/>
            </a:br>
            <a:r>
              <a:rPr lang="en-US" dirty="0" smtClean="0"/>
              <a:t> B. capital  </a:t>
            </a:r>
            <a:br>
              <a:rPr lang="en-US" dirty="0" smtClean="0"/>
            </a:br>
            <a:r>
              <a:rPr lang="en-US" dirty="0" smtClean="0"/>
              <a:t> </a:t>
            </a:r>
            <a:r>
              <a:rPr lang="en-US" b="1" dirty="0" smtClean="0"/>
              <a:t>C</a:t>
            </a:r>
            <a:r>
              <a:rPr lang="en-US" dirty="0" smtClean="0"/>
              <a:t>. will be  </a:t>
            </a:r>
            <a:br>
              <a:rPr lang="en-US" dirty="0" smtClean="0"/>
            </a:br>
            <a:r>
              <a:rPr lang="en-US" dirty="0" smtClean="0"/>
              <a:t> D. located  </a:t>
            </a:r>
          </a:p>
          <a:p>
            <a:endParaRPr lang="en-US" dirty="0" smtClean="0"/>
          </a:p>
          <a:p>
            <a:pPr>
              <a:buNone/>
            </a:pPr>
            <a:r>
              <a:rPr lang="en-US" dirty="0" smtClean="0"/>
              <a:t>16. This table is </a:t>
            </a:r>
            <a:r>
              <a:rPr lang="en-US" b="1" u="sng" dirty="0" smtClean="0"/>
              <a:t>not sturdy enough</a:t>
            </a:r>
            <a:r>
              <a:rPr lang="en-US" b="1" dirty="0" smtClean="0"/>
              <a:t> </a:t>
            </a:r>
            <a:r>
              <a:rPr lang="en-US" b="1" u="sng" dirty="0" smtClean="0"/>
              <a:t>to support</a:t>
            </a:r>
            <a:r>
              <a:rPr lang="en-US" b="1" dirty="0" smtClean="0"/>
              <a:t> </a:t>
            </a:r>
            <a:r>
              <a:rPr lang="en-US" dirty="0" smtClean="0"/>
              <a:t>a television, and</a:t>
            </a:r>
            <a:r>
              <a:rPr lang="en-US" b="1" dirty="0" smtClean="0"/>
              <a:t> </a:t>
            </a:r>
            <a:r>
              <a:rPr lang="en-US" b="1" u="sng" dirty="0" smtClean="0"/>
              <a:t>that one</a:t>
            </a:r>
            <a:r>
              <a:rPr lang="en-US" b="1" dirty="0" smtClean="0"/>
              <a:t> </a:t>
            </a:r>
            <a:r>
              <a:rPr lang="en-US" dirty="0" smtClean="0"/>
              <a:t>probably isn't </a:t>
            </a:r>
            <a:r>
              <a:rPr lang="en-US" b="1" u="sng" dirty="0" smtClean="0"/>
              <a:t>neither</a:t>
            </a:r>
            <a:r>
              <a:rPr lang="en-US" dirty="0" smtClean="0"/>
              <a:t>.</a:t>
            </a:r>
          </a:p>
          <a:p>
            <a:pPr>
              <a:buNone/>
            </a:pPr>
            <a:r>
              <a:rPr lang="en-US" dirty="0" smtClean="0"/>
              <a:t>    A. not sturdy enough  </a:t>
            </a:r>
            <a:br>
              <a:rPr lang="en-US" dirty="0" smtClean="0"/>
            </a:br>
            <a:r>
              <a:rPr lang="en-US" dirty="0" smtClean="0"/>
              <a:t> B. to support  </a:t>
            </a:r>
            <a:br>
              <a:rPr lang="en-US" dirty="0" smtClean="0"/>
            </a:br>
            <a:r>
              <a:rPr lang="en-US" dirty="0" smtClean="0"/>
              <a:t> C. that one  </a:t>
            </a:r>
            <a:br>
              <a:rPr lang="en-US" dirty="0" smtClean="0"/>
            </a:br>
            <a:r>
              <a:rPr lang="en-US" dirty="0" smtClean="0"/>
              <a:t> </a:t>
            </a:r>
            <a:r>
              <a:rPr lang="en-US" b="1" dirty="0" smtClean="0"/>
              <a:t>D</a:t>
            </a:r>
            <a:r>
              <a:rPr lang="en-US" dirty="0" smtClean="0"/>
              <a:t>. neither </a:t>
            </a:r>
            <a:endParaRPr lang="en-GB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17.</a:t>
            </a:r>
            <a:r>
              <a:rPr lang="en-US" b="1" dirty="0" smtClean="0"/>
              <a:t> </a:t>
            </a:r>
            <a:r>
              <a:rPr lang="en-US" b="1" u="sng" dirty="0" smtClean="0"/>
              <a:t>Sheep</a:t>
            </a:r>
            <a:r>
              <a:rPr lang="en-US" b="1" dirty="0" smtClean="0"/>
              <a:t> </a:t>
            </a:r>
            <a:r>
              <a:rPr lang="en-US" b="1" u="sng" dirty="0" smtClean="0"/>
              <a:t>must have mate</a:t>
            </a:r>
            <a:r>
              <a:rPr lang="en-US" b="1" dirty="0" smtClean="0"/>
              <a:t> </a:t>
            </a:r>
            <a:r>
              <a:rPr lang="en-US" dirty="0" smtClean="0"/>
              <a:t>in fall</a:t>
            </a:r>
            <a:r>
              <a:rPr lang="en-US" b="1" dirty="0" smtClean="0"/>
              <a:t> </a:t>
            </a:r>
            <a:r>
              <a:rPr lang="en-US" b="1" u="sng" dirty="0" smtClean="0"/>
              <a:t>since</a:t>
            </a:r>
            <a:r>
              <a:rPr lang="en-US" b="1" dirty="0" smtClean="0"/>
              <a:t> </a:t>
            </a:r>
            <a:r>
              <a:rPr lang="en-US" dirty="0" smtClean="0"/>
              <a:t>the young</a:t>
            </a:r>
            <a:r>
              <a:rPr lang="en-US" b="1" dirty="0" smtClean="0"/>
              <a:t> </a:t>
            </a:r>
            <a:r>
              <a:rPr lang="en-US" b="1" u="sng" dirty="0" smtClean="0"/>
              <a:t>are born</a:t>
            </a:r>
            <a:r>
              <a:rPr lang="en-US" b="1" dirty="0" smtClean="0"/>
              <a:t> </a:t>
            </a:r>
            <a:r>
              <a:rPr lang="en-US" dirty="0" smtClean="0"/>
              <a:t>in early spring every year.</a:t>
            </a:r>
          </a:p>
          <a:p>
            <a:pPr>
              <a:buNone/>
            </a:pPr>
            <a:r>
              <a:rPr lang="en-US" dirty="0" smtClean="0"/>
              <a:t>    A. Sheep  </a:t>
            </a:r>
            <a:br>
              <a:rPr lang="en-US" dirty="0" smtClean="0"/>
            </a:br>
            <a:r>
              <a:rPr lang="en-US" dirty="0" smtClean="0"/>
              <a:t> B. must have mate  </a:t>
            </a:r>
            <a:br>
              <a:rPr lang="en-US" dirty="0" smtClean="0"/>
            </a:br>
            <a:r>
              <a:rPr lang="en-US" dirty="0" smtClean="0"/>
              <a:t> C. since  </a:t>
            </a:r>
            <a:br>
              <a:rPr lang="en-US" dirty="0" smtClean="0"/>
            </a:br>
            <a:r>
              <a:rPr lang="en-US" dirty="0" smtClean="0"/>
              <a:t> D. are born  </a:t>
            </a:r>
            <a:br>
              <a:rPr lang="en-US" dirty="0" smtClean="0"/>
            </a:br>
            <a:endParaRPr lang="en-US" dirty="0" smtClean="0"/>
          </a:p>
          <a:p>
            <a:pPr>
              <a:buNone/>
            </a:pPr>
            <a:r>
              <a:rPr lang="en-US" dirty="0" smtClean="0"/>
              <a:t>18. The scholarship board selected Bill </a:t>
            </a:r>
            <a:r>
              <a:rPr lang="en-US" b="1" u="sng" dirty="0" smtClean="0"/>
              <a:t>because of</a:t>
            </a:r>
            <a:r>
              <a:rPr lang="en-US" b="1" dirty="0" smtClean="0"/>
              <a:t> </a:t>
            </a:r>
            <a:r>
              <a:rPr lang="en-US" dirty="0" smtClean="0"/>
              <a:t>his research into the</a:t>
            </a:r>
            <a:r>
              <a:rPr lang="en-US" b="1" dirty="0" smtClean="0"/>
              <a:t> </a:t>
            </a:r>
            <a:r>
              <a:rPr lang="en-US" b="1" u="sng" dirty="0" smtClean="0"/>
              <a:t>effects</a:t>
            </a:r>
            <a:r>
              <a:rPr lang="en-US" b="1" dirty="0" smtClean="0"/>
              <a:t> </a:t>
            </a:r>
            <a:r>
              <a:rPr lang="en-US" dirty="0" smtClean="0"/>
              <a:t>of vitamins, </a:t>
            </a:r>
            <a:r>
              <a:rPr lang="en-US" b="1" u="sng" dirty="0" smtClean="0"/>
              <a:t>many</a:t>
            </a:r>
            <a:r>
              <a:rPr lang="en-US" dirty="0" smtClean="0"/>
              <a:t> of which can be seen in</a:t>
            </a:r>
            <a:r>
              <a:rPr lang="en-US" b="1" dirty="0" smtClean="0"/>
              <a:t> </a:t>
            </a:r>
            <a:r>
              <a:rPr lang="en-US" b="1" u="sng" dirty="0" smtClean="0"/>
              <a:t>international journals</a:t>
            </a:r>
            <a:r>
              <a:rPr lang="en-US" b="1" dirty="0" smtClean="0"/>
              <a:t>.</a:t>
            </a:r>
          </a:p>
          <a:p>
            <a:pPr>
              <a:buNone/>
            </a:pPr>
            <a:r>
              <a:rPr lang="en-US" dirty="0" smtClean="0"/>
              <a:t>    A. because of  </a:t>
            </a:r>
            <a:br>
              <a:rPr lang="en-US" dirty="0" smtClean="0"/>
            </a:br>
            <a:r>
              <a:rPr lang="en-US" dirty="0" smtClean="0"/>
              <a:t> B. effects  </a:t>
            </a:r>
            <a:br>
              <a:rPr lang="en-US" dirty="0" smtClean="0"/>
            </a:br>
            <a:r>
              <a:rPr lang="en-US" dirty="0" smtClean="0"/>
              <a:t> C. many  </a:t>
            </a:r>
            <a:br>
              <a:rPr lang="en-US" dirty="0" smtClean="0"/>
            </a:br>
            <a:r>
              <a:rPr lang="en-US" dirty="0" smtClean="0"/>
              <a:t> D. international journals  </a:t>
            </a:r>
          </a:p>
          <a:p>
            <a:endParaRPr lang="en-GB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17.</a:t>
            </a:r>
            <a:r>
              <a:rPr lang="en-US" b="1" dirty="0" smtClean="0"/>
              <a:t> </a:t>
            </a:r>
            <a:r>
              <a:rPr lang="en-US" b="1" u="sng" dirty="0" smtClean="0"/>
              <a:t>Sheep</a:t>
            </a:r>
            <a:r>
              <a:rPr lang="en-US" b="1" dirty="0" smtClean="0"/>
              <a:t> </a:t>
            </a:r>
            <a:r>
              <a:rPr lang="en-US" b="1" u="sng" dirty="0" smtClean="0"/>
              <a:t>must have mate</a:t>
            </a:r>
            <a:r>
              <a:rPr lang="en-US" b="1" dirty="0" smtClean="0"/>
              <a:t> </a:t>
            </a:r>
            <a:r>
              <a:rPr lang="en-US" dirty="0" smtClean="0"/>
              <a:t>in fall</a:t>
            </a:r>
            <a:r>
              <a:rPr lang="en-US" b="1" dirty="0" smtClean="0"/>
              <a:t> </a:t>
            </a:r>
            <a:r>
              <a:rPr lang="en-US" b="1" u="sng" dirty="0" smtClean="0"/>
              <a:t>since</a:t>
            </a:r>
            <a:r>
              <a:rPr lang="en-US" b="1" dirty="0" smtClean="0"/>
              <a:t> </a:t>
            </a:r>
            <a:r>
              <a:rPr lang="en-US" dirty="0" smtClean="0"/>
              <a:t>the young</a:t>
            </a:r>
            <a:r>
              <a:rPr lang="en-US" b="1" dirty="0" smtClean="0"/>
              <a:t> </a:t>
            </a:r>
            <a:r>
              <a:rPr lang="en-US" b="1" u="sng" dirty="0" smtClean="0"/>
              <a:t>are born</a:t>
            </a:r>
            <a:r>
              <a:rPr lang="en-US" b="1" dirty="0" smtClean="0"/>
              <a:t> </a:t>
            </a:r>
            <a:r>
              <a:rPr lang="en-US" dirty="0" smtClean="0"/>
              <a:t>in early spring every year.</a:t>
            </a:r>
          </a:p>
          <a:p>
            <a:pPr>
              <a:buNone/>
            </a:pPr>
            <a:r>
              <a:rPr lang="en-US" dirty="0" smtClean="0"/>
              <a:t>    A. Sheep  </a:t>
            </a:r>
            <a:br>
              <a:rPr lang="en-US" dirty="0" smtClean="0"/>
            </a:br>
            <a:r>
              <a:rPr lang="en-US" dirty="0" smtClean="0"/>
              <a:t> </a:t>
            </a:r>
            <a:r>
              <a:rPr lang="en-US" b="1" dirty="0" smtClean="0"/>
              <a:t>B</a:t>
            </a:r>
            <a:r>
              <a:rPr lang="en-US" dirty="0" smtClean="0"/>
              <a:t>. must have mate  </a:t>
            </a:r>
            <a:br>
              <a:rPr lang="en-US" dirty="0" smtClean="0"/>
            </a:br>
            <a:r>
              <a:rPr lang="en-US" dirty="0" smtClean="0"/>
              <a:t> C. since  </a:t>
            </a:r>
            <a:br>
              <a:rPr lang="en-US" dirty="0" smtClean="0"/>
            </a:br>
            <a:r>
              <a:rPr lang="en-US" dirty="0" smtClean="0"/>
              <a:t> D. are born  </a:t>
            </a:r>
            <a:br>
              <a:rPr lang="en-US" dirty="0" smtClean="0"/>
            </a:br>
            <a:endParaRPr lang="en-US" dirty="0" smtClean="0"/>
          </a:p>
          <a:p>
            <a:pPr>
              <a:buNone/>
            </a:pPr>
            <a:r>
              <a:rPr lang="en-US" dirty="0" smtClean="0"/>
              <a:t>18. The scholarship board selected Bill </a:t>
            </a:r>
            <a:r>
              <a:rPr lang="en-US" b="1" u="sng" dirty="0" smtClean="0"/>
              <a:t>because of</a:t>
            </a:r>
            <a:r>
              <a:rPr lang="en-US" b="1" dirty="0" smtClean="0"/>
              <a:t> </a:t>
            </a:r>
            <a:r>
              <a:rPr lang="en-US" dirty="0" smtClean="0"/>
              <a:t>his research into the</a:t>
            </a:r>
            <a:r>
              <a:rPr lang="en-US" b="1" dirty="0" smtClean="0"/>
              <a:t> </a:t>
            </a:r>
            <a:r>
              <a:rPr lang="en-US" b="1" u="sng" dirty="0" smtClean="0"/>
              <a:t>effects</a:t>
            </a:r>
            <a:r>
              <a:rPr lang="en-US" b="1" dirty="0" smtClean="0"/>
              <a:t> </a:t>
            </a:r>
            <a:r>
              <a:rPr lang="en-US" dirty="0" smtClean="0"/>
              <a:t>of vitamins, </a:t>
            </a:r>
            <a:r>
              <a:rPr lang="en-US" b="1" u="sng" dirty="0" smtClean="0"/>
              <a:t>many</a:t>
            </a:r>
            <a:r>
              <a:rPr lang="en-US" dirty="0" smtClean="0"/>
              <a:t> of which can be seen in</a:t>
            </a:r>
            <a:r>
              <a:rPr lang="en-US" b="1" dirty="0" smtClean="0"/>
              <a:t> </a:t>
            </a:r>
            <a:r>
              <a:rPr lang="en-US" b="1" u="sng" dirty="0" smtClean="0"/>
              <a:t>international journals</a:t>
            </a:r>
            <a:r>
              <a:rPr lang="en-US" b="1" dirty="0" smtClean="0"/>
              <a:t>.</a:t>
            </a:r>
          </a:p>
          <a:p>
            <a:pPr>
              <a:buNone/>
            </a:pPr>
            <a:r>
              <a:rPr lang="en-US" dirty="0" smtClean="0"/>
              <a:t>    A. because of  </a:t>
            </a:r>
            <a:br>
              <a:rPr lang="en-US" dirty="0" smtClean="0"/>
            </a:br>
            <a:r>
              <a:rPr lang="en-US" dirty="0" smtClean="0"/>
              <a:t> B. effects  </a:t>
            </a:r>
            <a:br>
              <a:rPr lang="en-US" dirty="0" smtClean="0"/>
            </a:br>
            <a:r>
              <a:rPr lang="en-US" dirty="0" smtClean="0"/>
              <a:t> </a:t>
            </a:r>
            <a:r>
              <a:rPr lang="en-US" b="1" dirty="0" smtClean="0"/>
              <a:t>C</a:t>
            </a:r>
            <a:r>
              <a:rPr lang="en-US" dirty="0" smtClean="0"/>
              <a:t>. many  </a:t>
            </a:r>
            <a:br>
              <a:rPr lang="en-US" dirty="0" smtClean="0"/>
            </a:br>
            <a:r>
              <a:rPr lang="en-US" dirty="0" smtClean="0"/>
              <a:t> D. international journals  </a:t>
            </a:r>
          </a:p>
          <a:p>
            <a:endParaRPr lang="en-GB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1. "Gone with the Wind" </a:t>
            </a:r>
            <a:r>
              <a:rPr lang="en-US" b="1" u="sng" dirty="0" smtClean="0"/>
              <a:t>written</a:t>
            </a:r>
            <a:r>
              <a:rPr lang="en-US" b="1" dirty="0" smtClean="0"/>
              <a:t> </a:t>
            </a:r>
            <a:r>
              <a:rPr lang="en-US" dirty="0" smtClean="0"/>
              <a:t>after Margaret Mitchell</a:t>
            </a:r>
            <a:r>
              <a:rPr lang="en-US" b="1" dirty="0" smtClean="0"/>
              <a:t> </a:t>
            </a:r>
            <a:r>
              <a:rPr lang="en-US" b="1" u="sng" dirty="0" smtClean="0"/>
              <a:t>quit</a:t>
            </a:r>
            <a:r>
              <a:rPr lang="en-US" b="1" dirty="0" smtClean="0"/>
              <a:t> </a:t>
            </a:r>
            <a:r>
              <a:rPr lang="en-US" dirty="0" smtClean="0"/>
              <a:t>her job</a:t>
            </a:r>
            <a:r>
              <a:rPr lang="en-US" b="1" dirty="0" smtClean="0"/>
              <a:t> </a:t>
            </a:r>
            <a:r>
              <a:rPr lang="en-US" b="1" u="sng" dirty="0" smtClean="0"/>
              <a:t>as</a:t>
            </a:r>
            <a:r>
              <a:rPr lang="en-US" b="1" dirty="0" smtClean="0"/>
              <a:t> </a:t>
            </a:r>
            <a:r>
              <a:rPr lang="en-US" dirty="0" smtClean="0"/>
              <a:t>a reporter because </a:t>
            </a:r>
            <a:r>
              <a:rPr lang="en-US" b="1" u="sng" dirty="0" smtClean="0"/>
              <a:t>of</a:t>
            </a:r>
            <a:r>
              <a:rPr lang="en-US" b="1" dirty="0" smtClean="0"/>
              <a:t> </a:t>
            </a:r>
            <a:r>
              <a:rPr lang="en-US" dirty="0" smtClean="0"/>
              <a:t>an ankle injury.</a:t>
            </a:r>
          </a:p>
          <a:p>
            <a:pPr>
              <a:buNone/>
            </a:pPr>
            <a:r>
              <a:rPr lang="en-US" dirty="0" smtClean="0"/>
              <a:t>    A. written  </a:t>
            </a:r>
            <a:br>
              <a:rPr lang="en-US" dirty="0" smtClean="0"/>
            </a:br>
            <a:r>
              <a:rPr lang="en-US" dirty="0" smtClean="0"/>
              <a:t> B. quit  </a:t>
            </a:r>
            <a:br>
              <a:rPr lang="en-US" dirty="0" smtClean="0"/>
            </a:br>
            <a:r>
              <a:rPr lang="en-US" dirty="0" smtClean="0"/>
              <a:t> C. as  </a:t>
            </a:r>
            <a:br>
              <a:rPr lang="en-US" dirty="0" smtClean="0"/>
            </a:br>
            <a:r>
              <a:rPr lang="en-US" dirty="0" smtClean="0"/>
              <a:t> D. of  </a:t>
            </a:r>
            <a:br>
              <a:rPr lang="en-US" dirty="0" smtClean="0"/>
            </a:br>
            <a:endParaRPr lang="en-US" dirty="0" smtClean="0"/>
          </a:p>
          <a:p>
            <a:pPr>
              <a:buNone/>
            </a:pPr>
            <a:r>
              <a:rPr lang="en-US" dirty="0" smtClean="0"/>
              <a:t>2. </a:t>
            </a:r>
            <a:r>
              <a:rPr lang="en-US" b="1" u="sng" dirty="0" smtClean="0"/>
              <a:t>Those of</a:t>
            </a:r>
            <a:r>
              <a:rPr lang="en-US" b="1" dirty="0" smtClean="0"/>
              <a:t> </a:t>
            </a:r>
            <a:r>
              <a:rPr lang="en-US" dirty="0" smtClean="0"/>
              <a:t>you who signed up</a:t>
            </a:r>
            <a:r>
              <a:rPr lang="en-US" b="1" dirty="0" smtClean="0"/>
              <a:t> </a:t>
            </a:r>
            <a:r>
              <a:rPr lang="en-US" b="1" u="sng" dirty="0" smtClean="0"/>
              <a:t>for</a:t>
            </a:r>
            <a:r>
              <a:rPr lang="en-US" b="1" dirty="0" smtClean="0"/>
              <a:t> </a:t>
            </a:r>
            <a:r>
              <a:rPr lang="en-US" dirty="0" smtClean="0"/>
              <a:t>Dr Daniel's anthropology class should get</a:t>
            </a:r>
            <a:r>
              <a:rPr lang="en-US" b="1" dirty="0" smtClean="0"/>
              <a:t> </a:t>
            </a:r>
            <a:r>
              <a:rPr lang="en-US" b="1" u="sng" dirty="0" smtClean="0"/>
              <a:t>their</a:t>
            </a:r>
            <a:r>
              <a:rPr lang="en-US" b="1" dirty="0" smtClean="0"/>
              <a:t> </a:t>
            </a:r>
            <a:r>
              <a:rPr lang="en-US" dirty="0" smtClean="0"/>
              <a:t>books as soon</a:t>
            </a:r>
            <a:r>
              <a:rPr lang="en-US" b="1" dirty="0" smtClean="0"/>
              <a:t> </a:t>
            </a:r>
            <a:r>
              <a:rPr lang="en-US" b="1" u="sng" dirty="0" smtClean="0"/>
              <a:t>as possible</a:t>
            </a:r>
            <a:r>
              <a:rPr lang="en-US" b="1" dirty="0" smtClean="0"/>
              <a:t>.</a:t>
            </a:r>
          </a:p>
          <a:p>
            <a:pPr>
              <a:buNone/>
            </a:pPr>
            <a:r>
              <a:rPr lang="en-US" dirty="0" smtClean="0"/>
              <a:t>    A. Those of  </a:t>
            </a:r>
            <a:br>
              <a:rPr lang="en-US" dirty="0" smtClean="0"/>
            </a:br>
            <a:r>
              <a:rPr lang="en-US" dirty="0" smtClean="0"/>
              <a:t> B. for  </a:t>
            </a:r>
            <a:br>
              <a:rPr lang="en-US" dirty="0" smtClean="0"/>
            </a:br>
            <a:r>
              <a:rPr lang="en-US" dirty="0" smtClean="0"/>
              <a:t> C. their  </a:t>
            </a:r>
            <a:br>
              <a:rPr lang="en-US" dirty="0" smtClean="0"/>
            </a:br>
            <a:r>
              <a:rPr lang="en-US" dirty="0" smtClean="0"/>
              <a:t> D. as possible </a:t>
            </a:r>
          </a:p>
          <a:p>
            <a:endParaRPr lang="en-GB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19. Nobody </a:t>
            </a:r>
            <a:r>
              <a:rPr lang="en-US" b="1" u="sng" dirty="0" smtClean="0"/>
              <a:t>had known</a:t>
            </a:r>
            <a:r>
              <a:rPr lang="en-US" b="1" dirty="0" smtClean="0"/>
              <a:t> </a:t>
            </a:r>
            <a:r>
              <a:rPr lang="en-US" dirty="0" smtClean="0"/>
              <a:t>before</a:t>
            </a:r>
            <a:r>
              <a:rPr lang="en-US" b="1" dirty="0" smtClean="0"/>
              <a:t> </a:t>
            </a:r>
            <a:r>
              <a:rPr lang="en-US" b="1" u="sng" dirty="0" smtClean="0"/>
              <a:t>the</a:t>
            </a:r>
            <a:r>
              <a:rPr lang="en-US" b="1" dirty="0" smtClean="0"/>
              <a:t> </a:t>
            </a:r>
            <a:r>
              <a:rPr lang="en-US" dirty="0" smtClean="0"/>
              <a:t>presentation that Sue and her sister</a:t>
            </a:r>
            <a:r>
              <a:rPr lang="en-US" b="1" dirty="0" smtClean="0"/>
              <a:t> </a:t>
            </a:r>
            <a:r>
              <a:rPr lang="en-US" b="1" u="sng" dirty="0" smtClean="0"/>
              <a:t>will receive</a:t>
            </a:r>
            <a:r>
              <a:rPr lang="en-US" b="1" dirty="0" smtClean="0"/>
              <a:t> </a:t>
            </a:r>
            <a:r>
              <a:rPr lang="en-US" b="1" u="sng" dirty="0" smtClean="0"/>
              <a:t>the</a:t>
            </a:r>
            <a:r>
              <a:rPr lang="en-US" b="1" dirty="0" smtClean="0"/>
              <a:t> </a:t>
            </a:r>
            <a:r>
              <a:rPr lang="en-US" dirty="0" smtClean="0"/>
              <a:t>awards for outstanding scholarship.</a:t>
            </a:r>
          </a:p>
          <a:p>
            <a:pPr>
              <a:buNone/>
            </a:pPr>
            <a:r>
              <a:rPr lang="en-US" dirty="0" smtClean="0"/>
              <a:t>    A. had known  </a:t>
            </a:r>
            <a:br>
              <a:rPr lang="en-US" dirty="0" smtClean="0"/>
            </a:br>
            <a:r>
              <a:rPr lang="en-US" dirty="0" smtClean="0"/>
              <a:t> B. the  </a:t>
            </a:r>
            <a:br>
              <a:rPr lang="en-US" dirty="0" smtClean="0"/>
            </a:br>
            <a:r>
              <a:rPr lang="en-US" dirty="0" smtClean="0"/>
              <a:t> C</a:t>
            </a:r>
            <a:r>
              <a:rPr lang="en-US" b="1" dirty="0" smtClean="0"/>
              <a:t>.</a:t>
            </a:r>
            <a:r>
              <a:rPr lang="en-US" dirty="0" smtClean="0"/>
              <a:t> will receive  </a:t>
            </a:r>
            <a:br>
              <a:rPr lang="en-US" dirty="0" smtClean="0"/>
            </a:br>
            <a:r>
              <a:rPr lang="en-US" dirty="0" smtClean="0"/>
              <a:t> D. the  </a:t>
            </a:r>
            <a:br>
              <a:rPr lang="en-US" dirty="0" smtClean="0"/>
            </a:br>
            <a:endParaRPr lang="en-US" dirty="0" smtClean="0"/>
          </a:p>
          <a:p>
            <a:pPr>
              <a:buNone/>
            </a:pPr>
            <a:r>
              <a:rPr lang="en-US" dirty="0" smtClean="0"/>
              <a:t>20. In a federal form of government</a:t>
            </a:r>
            <a:r>
              <a:rPr lang="en-US" b="1" dirty="0" smtClean="0"/>
              <a:t> </a:t>
            </a:r>
            <a:r>
              <a:rPr lang="en-US" b="1" u="sng" dirty="0" smtClean="0"/>
              <a:t>like</a:t>
            </a:r>
            <a:r>
              <a:rPr lang="en-US" b="1" dirty="0" smtClean="0"/>
              <a:t> </a:t>
            </a:r>
            <a:r>
              <a:rPr lang="en-US" b="1" u="sng" dirty="0" smtClean="0"/>
              <a:t>that of the United States</a:t>
            </a:r>
            <a:r>
              <a:rPr lang="en-US" b="1" dirty="0" smtClean="0"/>
              <a:t>, </a:t>
            </a:r>
            <a:r>
              <a:rPr lang="en-US" dirty="0" smtClean="0"/>
              <a:t>power</a:t>
            </a:r>
            <a:r>
              <a:rPr lang="en-US" b="1" dirty="0" smtClean="0"/>
              <a:t> </a:t>
            </a:r>
            <a:r>
              <a:rPr lang="en-US" b="1" u="sng" dirty="0" smtClean="0"/>
              <a:t>is divided</a:t>
            </a:r>
            <a:r>
              <a:rPr lang="en-US" b="1" dirty="0" smtClean="0"/>
              <a:t> </a:t>
            </a:r>
            <a:r>
              <a:rPr lang="en-US" b="1" u="sng" dirty="0" smtClean="0"/>
              <a:t>between</a:t>
            </a:r>
            <a:r>
              <a:rPr lang="en-US" b="1" dirty="0" smtClean="0"/>
              <a:t> </a:t>
            </a:r>
            <a:r>
              <a:rPr lang="en-US" dirty="0" smtClean="0"/>
              <a:t>the legislative, executive, and judicial branches.</a:t>
            </a:r>
          </a:p>
          <a:p>
            <a:pPr>
              <a:buNone/>
            </a:pPr>
            <a:r>
              <a:rPr lang="en-US" dirty="0" smtClean="0"/>
              <a:t>    A. like  </a:t>
            </a:r>
            <a:br>
              <a:rPr lang="en-US" dirty="0" smtClean="0"/>
            </a:br>
            <a:r>
              <a:rPr lang="en-US" dirty="0" smtClean="0"/>
              <a:t> B. that of the United States  </a:t>
            </a:r>
            <a:br>
              <a:rPr lang="en-US" dirty="0" smtClean="0"/>
            </a:br>
            <a:r>
              <a:rPr lang="en-US" dirty="0" smtClean="0"/>
              <a:t> C. is divided  </a:t>
            </a:r>
            <a:br>
              <a:rPr lang="en-US" dirty="0" smtClean="0"/>
            </a:br>
            <a:r>
              <a:rPr lang="en-US" dirty="0" smtClean="0"/>
              <a:t> D. between  </a:t>
            </a:r>
          </a:p>
          <a:p>
            <a:endParaRPr lang="en-GB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19. Nobody </a:t>
            </a:r>
            <a:r>
              <a:rPr lang="en-US" b="1" u="sng" dirty="0" smtClean="0"/>
              <a:t>had known</a:t>
            </a:r>
            <a:r>
              <a:rPr lang="en-US" b="1" dirty="0" smtClean="0"/>
              <a:t> </a:t>
            </a:r>
            <a:r>
              <a:rPr lang="en-US" dirty="0" smtClean="0"/>
              <a:t>before</a:t>
            </a:r>
            <a:r>
              <a:rPr lang="en-US" b="1" dirty="0" smtClean="0"/>
              <a:t> </a:t>
            </a:r>
            <a:r>
              <a:rPr lang="en-US" b="1" u="sng" dirty="0" smtClean="0"/>
              <a:t>the</a:t>
            </a:r>
            <a:r>
              <a:rPr lang="en-US" b="1" dirty="0" smtClean="0"/>
              <a:t> </a:t>
            </a:r>
            <a:r>
              <a:rPr lang="en-US" dirty="0" smtClean="0"/>
              <a:t>presentation that Sue and her sister</a:t>
            </a:r>
            <a:r>
              <a:rPr lang="en-US" b="1" dirty="0" smtClean="0"/>
              <a:t> </a:t>
            </a:r>
            <a:r>
              <a:rPr lang="en-US" b="1" u="sng" dirty="0" smtClean="0"/>
              <a:t>will receive</a:t>
            </a:r>
            <a:r>
              <a:rPr lang="en-US" b="1" dirty="0" smtClean="0"/>
              <a:t> </a:t>
            </a:r>
            <a:r>
              <a:rPr lang="en-US" b="1" u="sng" dirty="0" smtClean="0"/>
              <a:t>the</a:t>
            </a:r>
            <a:r>
              <a:rPr lang="en-US" b="1" dirty="0" smtClean="0"/>
              <a:t> </a:t>
            </a:r>
            <a:r>
              <a:rPr lang="en-US" dirty="0" smtClean="0"/>
              <a:t>awards for outstanding scholarship.</a:t>
            </a:r>
          </a:p>
          <a:p>
            <a:pPr>
              <a:buNone/>
            </a:pPr>
            <a:r>
              <a:rPr lang="en-US" dirty="0" smtClean="0"/>
              <a:t>    A. had known  </a:t>
            </a:r>
            <a:br>
              <a:rPr lang="en-US" dirty="0" smtClean="0"/>
            </a:br>
            <a:r>
              <a:rPr lang="en-US" dirty="0" smtClean="0"/>
              <a:t> B. the  </a:t>
            </a:r>
            <a:br>
              <a:rPr lang="en-US" dirty="0" smtClean="0"/>
            </a:br>
            <a:r>
              <a:rPr lang="en-US" dirty="0" smtClean="0"/>
              <a:t> </a:t>
            </a:r>
            <a:r>
              <a:rPr lang="en-US" b="1" dirty="0" smtClean="0"/>
              <a:t>C.</a:t>
            </a:r>
            <a:r>
              <a:rPr lang="en-US" dirty="0" smtClean="0"/>
              <a:t> will receive  </a:t>
            </a:r>
            <a:br>
              <a:rPr lang="en-US" dirty="0" smtClean="0"/>
            </a:br>
            <a:r>
              <a:rPr lang="en-US" dirty="0" smtClean="0"/>
              <a:t> D. the  </a:t>
            </a:r>
            <a:br>
              <a:rPr lang="en-US" dirty="0" smtClean="0"/>
            </a:br>
            <a:endParaRPr lang="en-US" dirty="0" smtClean="0"/>
          </a:p>
          <a:p>
            <a:pPr>
              <a:buNone/>
            </a:pPr>
            <a:r>
              <a:rPr lang="en-US" dirty="0" smtClean="0"/>
              <a:t>20. In a federal form of government</a:t>
            </a:r>
            <a:r>
              <a:rPr lang="en-US" b="1" dirty="0" smtClean="0"/>
              <a:t> </a:t>
            </a:r>
            <a:r>
              <a:rPr lang="en-US" b="1" u="sng" dirty="0" smtClean="0"/>
              <a:t>like</a:t>
            </a:r>
            <a:r>
              <a:rPr lang="en-US" b="1" dirty="0" smtClean="0"/>
              <a:t> </a:t>
            </a:r>
            <a:r>
              <a:rPr lang="en-US" b="1" u="sng" dirty="0" smtClean="0"/>
              <a:t>that of the United States</a:t>
            </a:r>
            <a:r>
              <a:rPr lang="en-US" b="1" dirty="0" smtClean="0"/>
              <a:t>, </a:t>
            </a:r>
            <a:r>
              <a:rPr lang="en-US" dirty="0" smtClean="0"/>
              <a:t>power</a:t>
            </a:r>
            <a:r>
              <a:rPr lang="en-US" b="1" dirty="0" smtClean="0"/>
              <a:t> </a:t>
            </a:r>
            <a:r>
              <a:rPr lang="en-US" b="1" u="sng" dirty="0" smtClean="0"/>
              <a:t>is divided</a:t>
            </a:r>
            <a:r>
              <a:rPr lang="en-US" b="1" dirty="0" smtClean="0"/>
              <a:t> </a:t>
            </a:r>
            <a:r>
              <a:rPr lang="en-US" b="1" u="sng" dirty="0" smtClean="0"/>
              <a:t>between</a:t>
            </a:r>
            <a:r>
              <a:rPr lang="en-US" b="1" dirty="0" smtClean="0"/>
              <a:t> </a:t>
            </a:r>
            <a:r>
              <a:rPr lang="en-US" dirty="0" smtClean="0"/>
              <a:t>the legislative, executive, and judicial branches.</a:t>
            </a:r>
          </a:p>
          <a:p>
            <a:pPr>
              <a:buNone/>
            </a:pPr>
            <a:r>
              <a:rPr lang="en-US" dirty="0" smtClean="0"/>
              <a:t>    A. like  </a:t>
            </a:r>
            <a:br>
              <a:rPr lang="en-US" dirty="0" smtClean="0"/>
            </a:br>
            <a:r>
              <a:rPr lang="en-US" dirty="0" smtClean="0"/>
              <a:t> B. that of the United States  </a:t>
            </a:r>
            <a:br>
              <a:rPr lang="en-US" dirty="0" smtClean="0"/>
            </a:br>
            <a:r>
              <a:rPr lang="en-US" dirty="0" smtClean="0"/>
              <a:t> C. is divided  </a:t>
            </a:r>
            <a:br>
              <a:rPr lang="en-US" dirty="0" smtClean="0"/>
            </a:br>
            <a:r>
              <a:rPr lang="en-US" dirty="0" smtClean="0"/>
              <a:t> </a:t>
            </a:r>
            <a:r>
              <a:rPr lang="en-US" b="1" dirty="0" smtClean="0"/>
              <a:t>D</a:t>
            </a:r>
            <a:r>
              <a:rPr lang="en-US" dirty="0" smtClean="0"/>
              <a:t>. between  </a:t>
            </a:r>
          </a:p>
          <a:p>
            <a:endParaRPr lang="en-GB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21. Death Valley</a:t>
            </a:r>
            <a:r>
              <a:rPr lang="en-US" b="1" dirty="0" smtClean="0"/>
              <a:t> </a:t>
            </a:r>
            <a:r>
              <a:rPr lang="en-US" b="1" u="sng" dirty="0" smtClean="0"/>
              <a:t>is</a:t>
            </a:r>
            <a:r>
              <a:rPr lang="en-US" dirty="0" smtClean="0"/>
              <a:t> 130 miles</a:t>
            </a:r>
            <a:r>
              <a:rPr lang="en-US" b="1" dirty="0" smtClean="0"/>
              <a:t> </a:t>
            </a:r>
            <a:r>
              <a:rPr lang="en-US" b="1" u="sng" dirty="0" smtClean="0"/>
              <a:t>length</a:t>
            </a:r>
            <a:r>
              <a:rPr lang="en-US" b="1" dirty="0" smtClean="0"/>
              <a:t> </a:t>
            </a:r>
            <a:r>
              <a:rPr lang="en-US" dirty="0" smtClean="0"/>
              <a:t>and</a:t>
            </a:r>
            <a:r>
              <a:rPr lang="en-US" b="1" dirty="0" smtClean="0"/>
              <a:t> </a:t>
            </a:r>
            <a:r>
              <a:rPr lang="en-US" b="1" u="sng" dirty="0" smtClean="0"/>
              <a:t>no more</a:t>
            </a:r>
            <a:r>
              <a:rPr lang="en-US" b="1" dirty="0" smtClean="0"/>
              <a:t> </a:t>
            </a:r>
            <a:r>
              <a:rPr lang="en-US" b="1" u="sng" dirty="0" smtClean="0"/>
              <a:t>than</a:t>
            </a:r>
            <a:r>
              <a:rPr lang="en-US" b="1" dirty="0" smtClean="0"/>
              <a:t> </a:t>
            </a:r>
            <a:r>
              <a:rPr lang="en-US" dirty="0" smtClean="0"/>
              <a:t>14 miles wide.</a:t>
            </a:r>
          </a:p>
          <a:p>
            <a:pPr>
              <a:buNone/>
            </a:pPr>
            <a:r>
              <a:rPr lang="en-US" dirty="0" smtClean="0"/>
              <a:t>    A. is  </a:t>
            </a:r>
            <a:br>
              <a:rPr lang="en-US" dirty="0" smtClean="0"/>
            </a:br>
            <a:r>
              <a:rPr lang="en-US" dirty="0" smtClean="0"/>
              <a:t> B. length  </a:t>
            </a:r>
            <a:br>
              <a:rPr lang="en-US" dirty="0" smtClean="0"/>
            </a:br>
            <a:r>
              <a:rPr lang="en-US" dirty="0" smtClean="0"/>
              <a:t> C. no more  </a:t>
            </a:r>
            <a:br>
              <a:rPr lang="en-US" dirty="0" smtClean="0"/>
            </a:br>
            <a:r>
              <a:rPr lang="en-US" dirty="0" smtClean="0"/>
              <a:t> D. than  </a:t>
            </a:r>
            <a:br>
              <a:rPr lang="en-US" dirty="0" smtClean="0"/>
            </a:br>
            <a:endParaRPr lang="en-US" dirty="0" smtClean="0"/>
          </a:p>
          <a:p>
            <a:pPr>
              <a:buNone/>
            </a:pPr>
            <a:r>
              <a:rPr lang="en-US" dirty="0" smtClean="0"/>
              <a:t>22. </a:t>
            </a:r>
            <a:r>
              <a:rPr lang="en-US" b="1" u="sng" dirty="0" smtClean="0"/>
              <a:t>The</a:t>
            </a:r>
            <a:r>
              <a:rPr lang="en-US" b="1" dirty="0" smtClean="0"/>
              <a:t> </a:t>
            </a:r>
            <a:r>
              <a:rPr lang="en-US" dirty="0" smtClean="0"/>
              <a:t>average adult </a:t>
            </a:r>
            <a:r>
              <a:rPr lang="en-US" b="1" u="sng" dirty="0" smtClean="0"/>
              <a:t>get</a:t>
            </a:r>
            <a:r>
              <a:rPr lang="en-US" b="1" dirty="0" smtClean="0"/>
              <a:t> </a:t>
            </a:r>
            <a:r>
              <a:rPr lang="en-US" dirty="0" smtClean="0"/>
              <a:t>two</a:t>
            </a:r>
            <a:r>
              <a:rPr lang="en-US" b="1" dirty="0" smtClean="0"/>
              <a:t> </a:t>
            </a:r>
            <a:r>
              <a:rPr lang="en-US" b="1" u="sng" dirty="0" smtClean="0"/>
              <a:t>to</a:t>
            </a:r>
            <a:r>
              <a:rPr lang="en-US" b="1" dirty="0" smtClean="0"/>
              <a:t> </a:t>
            </a:r>
            <a:r>
              <a:rPr lang="en-US" dirty="0" smtClean="0"/>
              <a:t>five</a:t>
            </a:r>
            <a:r>
              <a:rPr lang="en-US" b="1" dirty="0" smtClean="0"/>
              <a:t> </a:t>
            </a:r>
            <a:r>
              <a:rPr lang="en-US" b="1" u="sng" dirty="0" smtClean="0"/>
              <a:t>colds</a:t>
            </a:r>
            <a:r>
              <a:rPr lang="en-US" b="1" dirty="0" smtClean="0"/>
              <a:t> </a:t>
            </a:r>
            <a:r>
              <a:rPr lang="en-US" dirty="0" smtClean="0"/>
              <a:t>each year.</a:t>
            </a:r>
          </a:p>
          <a:p>
            <a:pPr>
              <a:buNone/>
            </a:pPr>
            <a:r>
              <a:rPr lang="en-US" dirty="0" smtClean="0"/>
              <a:t>    A. The  </a:t>
            </a:r>
            <a:br>
              <a:rPr lang="en-US" dirty="0" smtClean="0"/>
            </a:br>
            <a:r>
              <a:rPr lang="en-US" dirty="0" smtClean="0"/>
              <a:t> B. get  </a:t>
            </a:r>
            <a:br>
              <a:rPr lang="en-US" dirty="0" smtClean="0"/>
            </a:br>
            <a:r>
              <a:rPr lang="en-US" dirty="0" smtClean="0"/>
              <a:t> C. to  </a:t>
            </a:r>
            <a:br>
              <a:rPr lang="en-US" dirty="0" smtClean="0"/>
            </a:br>
            <a:r>
              <a:rPr lang="en-US" dirty="0" smtClean="0"/>
              <a:t> D. colds  </a:t>
            </a:r>
          </a:p>
          <a:p>
            <a:endParaRPr lang="en-GB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21. Death Valley</a:t>
            </a:r>
            <a:r>
              <a:rPr lang="en-US" b="1" dirty="0" smtClean="0"/>
              <a:t> </a:t>
            </a:r>
            <a:r>
              <a:rPr lang="en-US" b="1" u="sng" dirty="0" smtClean="0"/>
              <a:t>is</a:t>
            </a:r>
            <a:r>
              <a:rPr lang="en-US" dirty="0" smtClean="0"/>
              <a:t> 130 miles</a:t>
            </a:r>
            <a:r>
              <a:rPr lang="en-US" b="1" dirty="0" smtClean="0"/>
              <a:t> </a:t>
            </a:r>
            <a:r>
              <a:rPr lang="en-US" b="1" u="sng" dirty="0" smtClean="0"/>
              <a:t>length</a:t>
            </a:r>
            <a:r>
              <a:rPr lang="en-US" b="1" dirty="0" smtClean="0"/>
              <a:t> </a:t>
            </a:r>
            <a:r>
              <a:rPr lang="en-US" dirty="0" smtClean="0"/>
              <a:t>and</a:t>
            </a:r>
            <a:r>
              <a:rPr lang="en-US" b="1" dirty="0" smtClean="0"/>
              <a:t> </a:t>
            </a:r>
            <a:r>
              <a:rPr lang="en-US" b="1" u="sng" dirty="0" smtClean="0"/>
              <a:t>no more</a:t>
            </a:r>
            <a:r>
              <a:rPr lang="en-US" b="1" dirty="0" smtClean="0"/>
              <a:t> </a:t>
            </a:r>
            <a:r>
              <a:rPr lang="en-US" b="1" u="sng" dirty="0" smtClean="0"/>
              <a:t>than</a:t>
            </a:r>
            <a:r>
              <a:rPr lang="en-US" b="1" dirty="0" smtClean="0"/>
              <a:t> </a:t>
            </a:r>
            <a:r>
              <a:rPr lang="en-US" dirty="0" smtClean="0"/>
              <a:t>14 miles wide.</a:t>
            </a:r>
          </a:p>
          <a:p>
            <a:pPr>
              <a:buNone/>
            </a:pPr>
            <a:r>
              <a:rPr lang="en-US" dirty="0" smtClean="0"/>
              <a:t>    A. is  </a:t>
            </a:r>
            <a:br>
              <a:rPr lang="en-US" dirty="0" smtClean="0"/>
            </a:br>
            <a:r>
              <a:rPr lang="en-US" dirty="0" smtClean="0"/>
              <a:t> </a:t>
            </a:r>
            <a:r>
              <a:rPr lang="en-US" b="1" dirty="0" smtClean="0"/>
              <a:t>B</a:t>
            </a:r>
            <a:r>
              <a:rPr lang="en-US" dirty="0" smtClean="0"/>
              <a:t>. length  </a:t>
            </a:r>
            <a:br>
              <a:rPr lang="en-US" dirty="0" smtClean="0"/>
            </a:br>
            <a:r>
              <a:rPr lang="en-US" dirty="0" smtClean="0"/>
              <a:t> C. no more  </a:t>
            </a:r>
            <a:br>
              <a:rPr lang="en-US" dirty="0" smtClean="0"/>
            </a:br>
            <a:r>
              <a:rPr lang="en-US" dirty="0" smtClean="0"/>
              <a:t> D. than  </a:t>
            </a:r>
            <a:br>
              <a:rPr lang="en-US" dirty="0" smtClean="0"/>
            </a:br>
            <a:endParaRPr lang="en-US" dirty="0" smtClean="0"/>
          </a:p>
          <a:p>
            <a:pPr>
              <a:buNone/>
            </a:pPr>
            <a:r>
              <a:rPr lang="en-US" dirty="0" smtClean="0"/>
              <a:t>22. </a:t>
            </a:r>
            <a:r>
              <a:rPr lang="en-US" b="1" u="sng" dirty="0" smtClean="0"/>
              <a:t>The</a:t>
            </a:r>
            <a:r>
              <a:rPr lang="en-US" b="1" dirty="0" smtClean="0"/>
              <a:t> </a:t>
            </a:r>
            <a:r>
              <a:rPr lang="en-US" dirty="0" smtClean="0"/>
              <a:t>average adult </a:t>
            </a:r>
            <a:r>
              <a:rPr lang="en-US" b="1" u="sng" dirty="0" smtClean="0"/>
              <a:t>get</a:t>
            </a:r>
            <a:r>
              <a:rPr lang="en-US" b="1" dirty="0" smtClean="0"/>
              <a:t> </a:t>
            </a:r>
            <a:r>
              <a:rPr lang="en-US" dirty="0" smtClean="0"/>
              <a:t>two</a:t>
            </a:r>
            <a:r>
              <a:rPr lang="en-US" b="1" dirty="0" smtClean="0"/>
              <a:t> </a:t>
            </a:r>
            <a:r>
              <a:rPr lang="en-US" b="1" u="sng" dirty="0" smtClean="0"/>
              <a:t>to</a:t>
            </a:r>
            <a:r>
              <a:rPr lang="en-US" b="1" dirty="0" smtClean="0"/>
              <a:t> </a:t>
            </a:r>
            <a:r>
              <a:rPr lang="en-US" dirty="0" smtClean="0"/>
              <a:t>five</a:t>
            </a:r>
            <a:r>
              <a:rPr lang="en-US" b="1" dirty="0" smtClean="0"/>
              <a:t> </a:t>
            </a:r>
            <a:r>
              <a:rPr lang="en-US" b="1" u="sng" dirty="0" smtClean="0"/>
              <a:t>colds</a:t>
            </a:r>
            <a:r>
              <a:rPr lang="en-US" b="1" dirty="0" smtClean="0"/>
              <a:t> </a:t>
            </a:r>
            <a:r>
              <a:rPr lang="en-US" dirty="0" smtClean="0"/>
              <a:t>each year.</a:t>
            </a:r>
          </a:p>
          <a:p>
            <a:pPr>
              <a:buNone/>
            </a:pPr>
            <a:r>
              <a:rPr lang="en-US" dirty="0" smtClean="0"/>
              <a:t>    A. The  </a:t>
            </a:r>
            <a:br>
              <a:rPr lang="en-US" dirty="0" smtClean="0"/>
            </a:br>
            <a:r>
              <a:rPr lang="en-US" dirty="0" smtClean="0"/>
              <a:t> </a:t>
            </a:r>
            <a:r>
              <a:rPr lang="en-US" b="1" dirty="0" smtClean="0"/>
              <a:t>B</a:t>
            </a:r>
            <a:r>
              <a:rPr lang="en-US" dirty="0" smtClean="0"/>
              <a:t>. get  </a:t>
            </a:r>
            <a:br>
              <a:rPr lang="en-US" dirty="0" smtClean="0"/>
            </a:br>
            <a:r>
              <a:rPr lang="en-US" dirty="0" smtClean="0"/>
              <a:t> C. to  </a:t>
            </a:r>
            <a:br>
              <a:rPr lang="en-US" dirty="0" smtClean="0"/>
            </a:br>
            <a:r>
              <a:rPr lang="en-US" dirty="0" smtClean="0"/>
              <a:t> D. colds  </a:t>
            </a:r>
          </a:p>
          <a:p>
            <a:endParaRPr lang="en-GB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23.</a:t>
            </a:r>
            <a:r>
              <a:rPr lang="en-US" b="1" dirty="0" smtClean="0"/>
              <a:t> </a:t>
            </a:r>
            <a:r>
              <a:rPr lang="en-US" b="1" u="sng" dirty="0" smtClean="0"/>
              <a:t>Alike</a:t>
            </a:r>
            <a:r>
              <a:rPr lang="en-US" b="1" dirty="0" smtClean="0"/>
              <a:t> </a:t>
            </a:r>
            <a:r>
              <a:rPr lang="en-US" dirty="0" smtClean="0"/>
              <a:t>other forms of energy, natural gas</a:t>
            </a:r>
            <a:r>
              <a:rPr lang="en-US" b="1" dirty="0" smtClean="0"/>
              <a:t> </a:t>
            </a:r>
            <a:r>
              <a:rPr lang="en-US" b="1" u="sng" dirty="0" smtClean="0"/>
              <a:t>may be used</a:t>
            </a:r>
            <a:r>
              <a:rPr lang="en-US" b="1" dirty="0" smtClean="0"/>
              <a:t> </a:t>
            </a:r>
            <a:r>
              <a:rPr lang="en-US" b="1" u="sng" dirty="0" smtClean="0"/>
              <a:t>to heat</a:t>
            </a:r>
            <a:r>
              <a:rPr lang="en-US" b="1" dirty="0" smtClean="0"/>
              <a:t> </a:t>
            </a:r>
            <a:r>
              <a:rPr lang="en-US" dirty="0" smtClean="0"/>
              <a:t>homes, cook food, and even </a:t>
            </a:r>
            <a:r>
              <a:rPr lang="en-US" b="1" u="sng" dirty="0" smtClean="0"/>
              <a:t>run</a:t>
            </a:r>
            <a:r>
              <a:rPr lang="en-US" dirty="0" smtClean="0"/>
              <a:t> automobiles.</a:t>
            </a:r>
          </a:p>
          <a:p>
            <a:pPr>
              <a:buNone/>
            </a:pPr>
            <a:r>
              <a:rPr lang="en-US" dirty="0" smtClean="0"/>
              <a:t>    A</a:t>
            </a:r>
            <a:r>
              <a:rPr lang="en-US" b="1" dirty="0" smtClean="0"/>
              <a:t>.</a:t>
            </a:r>
            <a:r>
              <a:rPr lang="en-US" dirty="0" smtClean="0"/>
              <a:t> Alike  </a:t>
            </a:r>
            <a:br>
              <a:rPr lang="en-US" dirty="0" smtClean="0"/>
            </a:br>
            <a:r>
              <a:rPr lang="en-US" dirty="0" smtClean="0"/>
              <a:t> B. may be used  </a:t>
            </a:r>
            <a:br>
              <a:rPr lang="en-US" dirty="0" smtClean="0"/>
            </a:br>
            <a:r>
              <a:rPr lang="en-US" dirty="0" smtClean="0"/>
              <a:t> C. to heat  </a:t>
            </a:r>
            <a:br>
              <a:rPr lang="en-US" dirty="0" smtClean="0"/>
            </a:br>
            <a:r>
              <a:rPr lang="en-US" dirty="0" smtClean="0"/>
              <a:t> D. run  </a:t>
            </a:r>
            <a:br>
              <a:rPr lang="en-US" dirty="0" smtClean="0"/>
            </a:br>
            <a:endParaRPr lang="en-US" dirty="0" smtClean="0"/>
          </a:p>
          <a:p>
            <a:pPr>
              <a:buNone/>
            </a:pPr>
            <a:r>
              <a:rPr lang="en-US" dirty="0" smtClean="0"/>
              <a:t>24. Residents in some</a:t>
            </a:r>
            <a:r>
              <a:rPr lang="en-US" b="1" dirty="0" smtClean="0"/>
              <a:t> </a:t>
            </a:r>
            <a:r>
              <a:rPr lang="en-US" b="1" u="sng" dirty="0" smtClean="0"/>
              <a:t>cities</a:t>
            </a:r>
            <a:r>
              <a:rPr lang="en-US" dirty="0" smtClean="0"/>
              <a:t> can call </a:t>
            </a:r>
            <a:r>
              <a:rPr lang="en-US" b="1" u="sng" dirty="0" smtClean="0"/>
              <a:t>an</a:t>
            </a:r>
            <a:r>
              <a:rPr lang="en-US" dirty="0" smtClean="0"/>
              <a:t> electrical inspector </a:t>
            </a:r>
            <a:r>
              <a:rPr lang="en-US" u="sng" dirty="0" smtClean="0"/>
              <a:t>to have</a:t>
            </a:r>
            <a:r>
              <a:rPr lang="en-US" dirty="0" smtClean="0"/>
              <a:t> the wiring in their house </a:t>
            </a:r>
            <a:r>
              <a:rPr lang="en-US" b="1" u="sng" dirty="0" smtClean="0"/>
              <a:t>is</a:t>
            </a:r>
            <a:r>
              <a:rPr lang="en-US" u="sng" dirty="0" smtClean="0"/>
              <a:t> </a:t>
            </a:r>
            <a:r>
              <a:rPr lang="en-US" b="1" u="sng" dirty="0" smtClean="0"/>
              <a:t>checked</a:t>
            </a:r>
            <a:r>
              <a:rPr lang="en-US" dirty="0" smtClean="0"/>
              <a:t>.</a:t>
            </a:r>
          </a:p>
          <a:p>
            <a:pPr>
              <a:buNone/>
            </a:pPr>
            <a:r>
              <a:rPr lang="en-US" dirty="0" smtClean="0"/>
              <a:t>    A. cities  </a:t>
            </a:r>
          </a:p>
          <a:p>
            <a:pPr>
              <a:buNone/>
            </a:pPr>
            <a:r>
              <a:rPr lang="en-US" dirty="0" smtClean="0"/>
              <a:t>    B. an  </a:t>
            </a:r>
            <a:br>
              <a:rPr lang="en-US" dirty="0" smtClean="0"/>
            </a:br>
            <a:r>
              <a:rPr lang="en-US" dirty="0" smtClean="0"/>
              <a:t> C. to have  </a:t>
            </a:r>
            <a:br>
              <a:rPr lang="en-US" dirty="0" smtClean="0"/>
            </a:br>
            <a:r>
              <a:rPr lang="en-US" dirty="0" smtClean="0"/>
              <a:t> D. is checked  </a:t>
            </a:r>
          </a:p>
          <a:p>
            <a:endParaRPr lang="en-GB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23.</a:t>
            </a:r>
            <a:r>
              <a:rPr lang="en-US" b="1" dirty="0" smtClean="0"/>
              <a:t> </a:t>
            </a:r>
            <a:r>
              <a:rPr lang="en-US" b="1" u="sng" dirty="0" smtClean="0"/>
              <a:t>Alike</a:t>
            </a:r>
            <a:r>
              <a:rPr lang="en-US" b="1" dirty="0" smtClean="0"/>
              <a:t> </a:t>
            </a:r>
            <a:r>
              <a:rPr lang="en-US" dirty="0" smtClean="0"/>
              <a:t>other forms of energy, natural gas</a:t>
            </a:r>
            <a:r>
              <a:rPr lang="en-US" b="1" dirty="0" smtClean="0"/>
              <a:t> </a:t>
            </a:r>
            <a:r>
              <a:rPr lang="en-US" b="1" u="sng" dirty="0" smtClean="0"/>
              <a:t>may be used</a:t>
            </a:r>
            <a:r>
              <a:rPr lang="en-US" b="1" dirty="0" smtClean="0"/>
              <a:t> </a:t>
            </a:r>
            <a:r>
              <a:rPr lang="en-US" b="1" u="sng" dirty="0" smtClean="0"/>
              <a:t>to heat</a:t>
            </a:r>
            <a:r>
              <a:rPr lang="en-US" b="1" dirty="0" smtClean="0"/>
              <a:t> </a:t>
            </a:r>
            <a:r>
              <a:rPr lang="en-US" dirty="0" smtClean="0"/>
              <a:t>homes, cook food, and even </a:t>
            </a:r>
            <a:r>
              <a:rPr lang="en-US" b="1" u="sng" dirty="0" smtClean="0"/>
              <a:t>run</a:t>
            </a:r>
            <a:r>
              <a:rPr lang="en-US" dirty="0" smtClean="0"/>
              <a:t> automobiles.</a:t>
            </a:r>
          </a:p>
          <a:p>
            <a:pPr>
              <a:buNone/>
            </a:pPr>
            <a:r>
              <a:rPr lang="en-US" dirty="0" smtClean="0"/>
              <a:t>    </a:t>
            </a:r>
            <a:r>
              <a:rPr lang="en-US" b="1" dirty="0" smtClean="0"/>
              <a:t>A.</a:t>
            </a:r>
            <a:r>
              <a:rPr lang="en-US" dirty="0" smtClean="0"/>
              <a:t> Alike  </a:t>
            </a:r>
            <a:br>
              <a:rPr lang="en-US" dirty="0" smtClean="0"/>
            </a:br>
            <a:r>
              <a:rPr lang="en-US" dirty="0" smtClean="0"/>
              <a:t> B. may be used  </a:t>
            </a:r>
            <a:br>
              <a:rPr lang="en-US" dirty="0" smtClean="0"/>
            </a:br>
            <a:r>
              <a:rPr lang="en-US" dirty="0" smtClean="0"/>
              <a:t> C. to heat  </a:t>
            </a:r>
            <a:br>
              <a:rPr lang="en-US" dirty="0" smtClean="0"/>
            </a:br>
            <a:r>
              <a:rPr lang="en-US" dirty="0" smtClean="0"/>
              <a:t> D. run  </a:t>
            </a:r>
            <a:br>
              <a:rPr lang="en-US" dirty="0" smtClean="0"/>
            </a:br>
            <a:endParaRPr lang="en-US" dirty="0" smtClean="0"/>
          </a:p>
          <a:p>
            <a:pPr>
              <a:buNone/>
            </a:pPr>
            <a:r>
              <a:rPr lang="en-US" dirty="0" smtClean="0"/>
              <a:t>24. Residents in some</a:t>
            </a:r>
            <a:r>
              <a:rPr lang="en-US" b="1" dirty="0" smtClean="0"/>
              <a:t> </a:t>
            </a:r>
            <a:r>
              <a:rPr lang="en-US" b="1" u="sng" dirty="0" smtClean="0"/>
              <a:t>cities</a:t>
            </a:r>
            <a:r>
              <a:rPr lang="en-US" dirty="0" smtClean="0"/>
              <a:t> can call </a:t>
            </a:r>
            <a:r>
              <a:rPr lang="en-US" b="1" u="sng" dirty="0" smtClean="0"/>
              <a:t>an</a:t>
            </a:r>
            <a:r>
              <a:rPr lang="en-US" dirty="0" smtClean="0"/>
              <a:t> electrical inspector </a:t>
            </a:r>
            <a:r>
              <a:rPr lang="en-US" u="sng" dirty="0" smtClean="0"/>
              <a:t>to have</a:t>
            </a:r>
            <a:r>
              <a:rPr lang="en-US" dirty="0" smtClean="0"/>
              <a:t> the wiring in their house </a:t>
            </a:r>
            <a:r>
              <a:rPr lang="en-US" b="1" u="sng" dirty="0" smtClean="0"/>
              <a:t>is</a:t>
            </a:r>
            <a:r>
              <a:rPr lang="en-US" u="sng" dirty="0" smtClean="0"/>
              <a:t> </a:t>
            </a:r>
            <a:r>
              <a:rPr lang="en-US" b="1" u="sng" dirty="0" smtClean="0"/>
              <a:t>checked</a:t>
            </a:r>
            <a:r>
              <a:rPr lang="en-US" dirty="0" smtClean="0"/>
              <a:t>.</a:t>
            </a:r>
          </a:p>
          <a:p>
            <a:pPr>
              <a:buNone/>
            </a:pPr>
            <a:r>
              <a:rPr lang="en-US" dirty="0" smtClean="0"/>
              <a:t>    A. cities  </a:t>
            </a:r>
          </a:p>
          <a:p>
            <a:pPr>
              <a:buNone/>
            </a:pPr>
            <a:r>
              <a:rPr lang="en-US" dirty="0" smtClean="0"/>
              <a:t>    B. an  </a:t>
            </a:r>
            <a:br>
              <a:rPr lang="en-US" dirty="0" smtClean="0"/>
            </a:br>
            <a:r>
              <a:rPr lang="en-US" dirty="0" smtClean="0"/>
              <a:t> C. to have  </a:t>
            </a:r>
            <a:br>
              <a:rPr lang="en-US" dirty="0" smtClean="0"/>
            </a:br>
            <a:r>
              <a:rPr lang="en-US" dirty="0" smtClean="0"/>
              <a:t> </a:t>
            </a:r>
            <a:r>
              <a:rPr lang="en-US" b="1" dirty="0" smtClean="0"/>
              <a:t>D</a:t>
            </a:r>
            <a:r>
              <a:rPr lang="en-US" dirty="0" smtClean="0"/>
              <a:t>. is checked  </a:t>
            </a:r>
          </a:p>
          <a:p>
            <a:endParaRPr lang="en-GB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b="1" dirty="0" smtClean="0"/>
              <a:t>25. </a:t>
            </a:r>
            <a:r>
              <a:rPr lang="en-US" b="1" u="sng" dirty="0" smtClean="0"/>
              <a:t>The Chinese</a:t>
            </a:r>
            <a:r>
              <a:rPr lang="en-US" b="1" dirty="0" smtClean="0"/>
              <a:t> were first and </a:t>
            </a:r>
            <a:r>
              <a:rPr lang="en-US" b="1" u="sng" dirty="0" smtClean="0"/>
              <a:t>large</a:t>
            </a:r>
            <a:r>
              <a:rPr lang="en-US" b="1" dirty="0" smtClean="0"/>
              <a:t> ethnic group </a:t>
            </a:r>
            <a:r>
              <a:rPr lang="en-US" b="1" u="sng" dirty="0" smtClean="0"/>
              <a:t>to work</a:t>
            </a:r>
            <a:r>
              <a:rPr lang="en-US" b="1" dirty="0" smtClean="0"/>
              <a:t> on the construction </a:t>
            </a:r>
            <a:r>
              <a:rPr lang="en-US" b="1" u="sng" dirty="0" smtClean="0"/>
              <a:t>of</a:t>
            </a:r>
            <a:r>
              <a:rPr lang="en-US" b="1" dirty="0" smtClean="0"/>
              <a:t> the transcontinental railroad system.</a:t>
            </a:r>
          </a:p>
          <a:p>
            <a:pPr>
              <a:buNone/>
            </a:pPr>
            <a:r>
              <a:rPr lang="en-US" dirty="0" smtClean="0"/>
              <a:t>    A. The Chinese  </a:t>
            </a:r>
            <a:br>
              <a:rPr lang="en-US" dirty="0" smtClean="0"/>
            </a:br>
            <a:r>
              <a:rPr lang="en-US" dirty="0" smtClean="0"/>
              <a:t> B. large  </a:t>
            </a:r>
            <a:br>
              <a:rPr lang="en-US" dirty="0" smtClean="0"/>
            </a:br>
            <a:r>
              <a:rPr lang="en-US" dirty="0" smtClean="0"/>
              <a:t> C. to work  </a:t>
            </a:r>
            <a:br>
              <a:rPr lang="en-US" dirty="0" smtClean="0"/>
            </a:br>
            <a:r>
              <a:rPr lang="en-US" dirty="0" smtClean="0"/>
              <a:t> D. of  </a:t>
            </a:r>
          </a:p>
          <a:p>
            <a:endParaRPr lang="en-US" dirty="0" smtClean="0"/>
          </a:p>
          <a:p>
            <a:pPr>
              <a:buNone/>
            </a:pPr>
            <a:r>
              <a:rPr lang="en-US" b="1" dirty="0" smtClean="0"/>
              <a:t>26. </a:t>
            </a:r>
            <a:r>
              <a:rPr lang="en-US" b="1" u="sng" dirty="0" smtClean="0"/>
              <a:t>In</a:t>
            </a:r>
            <a:r>
              <a:rPr lang="en-US" b="1" dirty="0" smtClean="0"/>
              <a:t> the stock market, the fluctuations in Standard and Poor's 500 Index </a:t>
            </a:r>
            <a:r>
              <a:rPr lang="en-US" b="1" u="sng" dirty="0" smtClean="0"/>
              <a:t>does</a:t>
            </a:r>
            <a:r>
              <a:rPr lang="en-US" b="1" dirty="0" smtClean="0"/>
              <a:t> not </a:t>
            </a:r>
            <a:r>
              <a:rPr lang="en-US" b="1" u="sng" dirty="0" smtClean="0"/>
              <a:t>always</a:t>
            </a:r>
            <a:r>
              <a:rPr lang="en-US" b="1" dirty="0" smtClean="0"/>
              <a:t> conform </a:t>
            </a:r>
            <a:r>
              <a:rPr lang="en-US" b="1" u="sng" dirty="0" smtClean="0"/>
              <a:t>to</a:t>
            </a:r>
            <a:r>
              <a:rPr lang="en-US" b="1" dirty="0" smtClean="0"/>
              <a:t> Dow Jones Averages.</a:t>
            </a:r>
          </a:p>
          <a:p>
            <a:pPr>
              <a:buNone/>
            </a:pPr>
            <a:r>
              <a:rPr lang="en-US" dirty="0" smtClean="0"/>
              <a:t>    A. In  </a:t>
            </a:r>
            <a:br>
              <a:rPr lang="en-US" dirty="0" smtClean="0"/>
            </a:br>
            <a:r>
              <a:rPr lang="en-US" dirty="0" smtClean="0"/>
              <a:t> B. does  </a:t>
            </a:r>
            <a:br>
              <a:rPr lang="en-US" dirty="0" smtClean="0"/>
            </a:br>
            <a:r>
              <a:rPr lang="en-US" dirty="0" smtClean="0"/>
              <a:t> C. always  </a:t>
            </a:r>
            <a:br>
              <a:rPr lang="en-US" dirty="0" smtClean="0"/>
            </a:br>
            <a:r>
              <a:rPr lang="en-US" dirty="0" smtClean="0"/>
              <a:t> D. to </a:t>
            </a:r>
            <a:endParaRPr lang="en-GB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b="1" dirty="0" smtClean="0"/>
              <a:t>25. </a:t>
            </a:r>
            <a:r>
              <a:rPr lang="en-US" b="1" u="sng" dirty="0" smtClean="0"/>
              <a:t>The Chinese</a:t>
            </a:r>
            <a:r>
              <a:rPr lang="en-US" b="1" dirty="0" smtClean="0"/>
              <a:t> were first and </a:t>
            </a:r>
            <a:r>
              <a:rPr lang="en-US" b="1" u="sng" dirty="0" smtClean="0"/>
              <a:t>large</a:t>
            </a:r>
            <a:r>
              <a:rPr lang="en-US" b="1" dirty="0" smtClean="0"/>
              <a:t> ethnic group </a:t>
            </a:r>
            <a:r>
              <a:rPr lang="en-US" b="1" u="sng" dirty="0" smtClean="0"/>
              <a:t>to work</a:t>
            </a:r>
            <a:r>
              <a:rPr lang="en-US" b="1" dirty="0" smtClean="0"/>
              <a:t> on the construction </a:t>
            </a:r>
            <a:r>
              <a:rPr lang="en-US" b="1" u="sng" dirty="0" smtClean="0"/>
              <a:t>of</a:t>
            </a:r>
            <a:r>
              <a:rPr lang="en-US" b="1" dirty="0" smtClean="0"/>
              <a:t> the transcontinental railroad system.</a:t>
            </a:r>
          </a:p>
          <a:p>
            <a:pPr>
              <a:buNone/>
            </a:pPr>
            <a:r>
              <a:rPr lang="en-US" dirty="0" smtClean="0"/>
              <a:t>    A. The Chinese  </a:t>
            </a:r>
            <a:br>
              <a:rPr lang="en-US" dirty="0" smtClean="0"/>
            </a:br>
            <a:r>
              <a:rPr lang="en-US" dirty="0" smtClean="0"/>
              <a:t> </a:t>
            </a:r>
            <a:r>
              <a:rPr lang="en-US" b="1" dirty="0" smtClean="0"/>
              <a:t>B</a:t>
            </a:r>
            <a:r>
              <a:rPr lang="en-US" dirty="0" smtClean="0"/>
              <a:t>. large  </a:t>
            </a:r>
            <a:br>
              <a:rPr lang="en-US" dirty="0" smtClean="0"/>
            </a:br>
            <a:r>
              <a:rPr lang="en-US" dirty="0" smtClean="0"/>
              <a:t> C. to work  </a:t>
            </a:r>
            <a:br>
              <a:rPr lang="en-US" dirty="0" smtClean="0"/>
            </a:br>
            <a:r>
              <a:rPr lang="en-US" dirty="0" smtClean="0"/>
              <a:t> D. of  </a:t>
            </a:r>
          </a:p>
          <a:p>
            <a:endParaRPr lang="en-US" dirty="0" smtClean="0"/>
          </a:p>
          <a:p>
            <a:pPr>
              <a:buNone/>
            </a:pPr>
            <a:r>
              <a:rPr lang="en-US" b="1" dirty="0" smtClean="0"/>
              <a:t>26. </a:t>
            </a:r>
            <a:r>
              <a:rPr lang="en-US" b="1" u="sng" dirty="0" smtClean="0"/>
              <a:t>In</a:t>
            </a:r>
            <a:r>
              <a:rPr lang="en-US" b="1" dirty="0" smtClean="0"/>
              <a:t> the stock market, the fluctuations in Standard and Poor's 500 Index </a:t>
            </a:r>
            <a:r>
              <a:rPr lang="en-US" b="1" u="sng" dirty="0" smtClean="0"/>
              <a:t>does</a:t>
            </a:r>
            <a:r>
              <a:rPr lang="en-US" b="1" dirty="0" smtClean="0"/>
              <a:t> not </a:t>
            </a:r>
            <a:r>
              <a:rPr lang="en-US" b="1" u="sng" dirty="0" smtClean="0"/>
              <a:t>always</a:t>
            </a:r>
            <a:r>
              <a:rPr lang="en-US" b="1" dirty="0" smtClean="0"/>
              <a:t> conform </a:t>
            </a:r>
            <a:r>
              <a:rPr lang="en-US" b="1" u="sng" dirty="0" smtClean="0"/>
              <a:t>to</a:t>
            </a:r>
            <a:r>
              <a:rPr lang="en-US" b="1" dirty="0" smtClean="0"/>
              <a:t> Dow Jones Averages.</a:t>
            </a:r>
          </a:p>
          <a:p>
            <a:pPr>
              <a:buNone/>
            </a:pPr>
            <a:r>
              <a:rPr lang="en-US" dirty="0" smtClean="0"/>
              <a:t>    A. In  </a:t>
            </a:r>
            <a:br>
              <a:rPr lang="en-US" dirty="0" smtClean="0"/>
            </a:br>
            <a:r>
              <a:rPr lang="en-US" dirty="0" smtClean="0"/>
              <a:t> </a:t>
            </a:r>
            <a:r>
              <a:rPr lang="en-US" b="1" dirty="0" smtClean="0"/>
              <a:t>B</a:t>
            </a:r>
            <a:r>
              <a:rPr lang="en-US" dirty="0" smtClean="0"/>
              <a:t>. does  </a:t>
            </a:r>
            <a:br>
              <a:rPr lang="en-US" dirty="0" smtClean="0"/>
            </a:br>
            <a:r>
              <a:rPr lang="en-US" dirty="0" smtClean="0"/>
              <a:t> C. always  </a:t>
            </a:r>
            <a:br>
              <a:rPr lang="en-US" dirty="0" smtClean="0"/>
            </a:br>
            <a:r>
              <a:rPr lang="en-US" dirty="0" smtClean="0"/>
              <a:t> D. to </a:t>
            </a:r>
            <a:endParaRPr lang="en-GB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27. Mary Harris Jones,</a:t>
            </a:r>
            <a:r>
              <a:rPr lang="en-US" b="1" dirty="0" smtClean="0"/>
              <a:t> </a:t>
            </a:r>
            <a:r>
              <a:rPr lang="en-US" b="1" u="sng" dirty="0" smtClean="0"/>
              <a:t>known</a:t>
            </a:r>
            <a:r>
              <a:rPr lang="en-US" b="1" dirty="0" smtClean="0"/>
              <a:t> </a:t>
            </a:r>
            <a:r>
              <a:rPr lang="en-US" dirty="0" smtClean="0"/>
              <a:t>as "Mother Jones," was</a:t>
            </a:r>
            <a:r>
              <a:rPr lang="en-US" b="1" dirty="0" smtClean="0"/>
              <a:t> </a:t>
            </a:r>
            <a:r>
              <a:rPr lang="en-US" b="1" u="sng" dirty="0" smtClean="0"/>
              <a:t>a prominent</a:t>
            </a:r>
            <a:r>
              <a:rPr lang="en-US" b="1" dirty="0" smtClean="0"/>
              <a:t> </a:t>
            </a:r>
            <a:r>
              <a:rPr lang="en-US" dirty="0" smtClean="0"/>
              <a:t>figure in the</a:t>
            </a:r>
            <a:r>
              <a:rPr lang="en-US" b="1" dirty="0" smtClean="0"/>
              <a:t> </a:t>
            </a:r>
            <a:r>
              <a:rPr lang="en-US" b="1" u="sng" dirty="0" smtClean="0"/>
              <a:t>labor movement</a:t>
            </a:r>
            <a:r>
              <a:rPr lang="en-US" dirty="0" smtClean="0"/>
              <a:t> at the</a:t>
            </a:r>
            <a:r>
              <a:rPr lang="en-US" b="1" dirty="0" smtClean="0"/>
              <a:t> </a:t>
            </a:r>
            <a:r>
              <a:rPr lang="en-US" b="1" u="sng" dirty="0" smtClean="0"/>
              <a:t>turning</a:t>
            </a:r>
            <a:r>
              <a:rPr lang="en-US" b="1" dirty="0" smtClean="0"/>
              <a:t> </a:t>
            </a:r>
            <a:r>
              <a:rPr lang="en-US" dirty="0" smtClean="0"/>
              <a:t>of the century.</a:t>
            </a:r>
          </a:p>
          <a:p>
            <a:pPr>
              <a:buNone/>
            </a:pPr>
            <a:r>
              <a:rPr lang="en-US" dirty="0" smtClean="0"/>
              <a:t>    A. known  </a:t>
            </a:r>
            <a:br>
              <a:rPr lang="en-US" dirty="0" smtClean="0"/>
            </a:br>
            <a:r>
              <a:rPr lang="en-US" dirty="0" smtClean="0"/>
              <a:t> B. a prominent  </a:t>
            </a:r>
            <a:br>
              <a:rPr lang="en-US" dirty="0" smtClean="0"/>
            </a:br>
            <a:r>
              <a:rPr lang="en-US" dirty="0" smtClean="0"/>
              <a:t> C. labor movement  </a:t>
            </a:r>
            <a:br>
              <a:rPr lang="en-US" dirty="0" smtClean="0"/>
            </a:br>
            <a:r>
              <a:rPr lang="en-US" dirty="0" smtClean="0"/>
              <a:t> D. turning  </a:t>
            </a:r>
            <a:br>
              <a:rPr lang="en-US" dirty="0" smtClean="0"/>
            </a:br>
            <a:endParaRPr lang="en-US" dirty="0" smtClean="0"/>
          </a:p>
          <a:p>
            <a:pPr>
              <a:buNone/>
            </a:pPr>
            <a:r>
              <a:rPr lang="en-US" dirty="0" smtClean="0"/>
              <a:t>28. Everyone</a:t>
            </a:r>
            <a:r>
              <a:rPr lang="en-US" b="1" dirty="0" smtClean="0"/>
              <a:t> </a:t>
            </a:r>
            <a:r>
              <a:rPr lang="en-US" b="1" u="sng" dirty="0" smtClean="0"/>
              <a:t>does</a:t>
            </a:r>
            <a:r>
              <a:rPr lang="en-US" b="1" dirty="0" smtClean="0"/>
              <a:t> </a:t>
            </a:r>
            <a:r>
              <a:rPr lang="en-US" dirty="0" smtClean="0"/>
              <a:t>not know</a:t>
            </a:r>
            <a:r>
              <a:rPr lang="en-US" b="1" dirty="0" smtClean="0"/>
              <a:t> </a:t>
            </a:r>
            <a:r>
              <a:rPr lang="en-US" b="1" u="sng" dirty="0" smtClean="0"/>
              <a:t>that</a:t>
            </a:r>
            <a:r>
              <a:rPr lang="en-US" b="1" dirty="0" smtClean="0"/>
              <a:t> </a:t>
            </a:r>
            <a:r>
              <a:rPr lang="en-US" dirty="0" smtClean="0"/>
              <a:t>words like chicory, cumin, crocus and saffron</a:t>
            </a:r>
            <a:r>
              <a:rPr lang="en-US" b="1" dirty="0" smtClean="0"/>
              <a:t> </a:t>
            </a:r>
            <a:r>
              <a:rPr lang="en-US" b="1" u="sng" dirty="0" smtClean="0"/>
              <a:t>all come</a:t>
            </a:r>
            <a:r>
              <a:rPr lang="en-US" b="1" dirty="0" smtClean="0"/>
              <a:t> </a:t>
            </a:r>
            <a:r>
              <a:rPr lang="en-US" b="1" u="sng" dirty="0" smtClean="0"/>
              <a:t>to we</a:t>
            </a:r>
            <a:r>
              <a:rPr lang="en-US" dirty="0" smtClean="0"/>
              <a:t> from the Sumerians in Mesopotamia in 3000 BC.</a:t>
            </a:r>
          </a:p>
          <a:p>
            <a:pPr>
              <a:buNone/>
            </a:pPr>
            <a:r>
              <a:rPr lang="en-US" dirty="0" smtClean="0"/>
              <a:t>    A. does  </a:t>
            </a:r>
            <a:br>
              <a:rPr lang="en-US" dirty="0" smtClean="0"/>
            </a:br>
            <a:r>
              <a:rPr lang="en-US" dirty="0" smtClean="0"/>
              <a:t> B. that  </a:t>
            </a:r>
            <a:br>
              <a:rPr lang="en-US" dirty="0" smtClean="0"/>
            </a:br>
            <a:r>
              <a:rPr lang="en-US" dirty="0" smtClean="0"/>
              <a:t> C. all come  </a:t>
            </a:r>
            <a:br>
              <a:rPr lang="en-US" dirty="0" smtClean="0"/>
            </a:br>
            <a:r>
              <a:rPr lang="en-US" dirty="0" smtClean="0"/>
              <a:t> D. to we </a:t>
            </a:r>
          </a:p>
          <a:p>
            <a:endParaRPr lang="en-GB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27. Mary Harris Jones,</a:t>
            </a:r>
            <a:r>
              <a:rPr lang="en-US" b="1" dirty="0" smtClean="0"/>
              <a:t> </a:t>
            </a:r>
            <a:r>
              <a:rPr lang="en-US" b="1" u="sng" dirty="0" smtClean="0"/>
              <a:t>known</a:t>
            </a:r>
            <a:r>
              <a:rPr lang="en-US" b="1" dirty="0" smtClean="0"/>
              <a:t> </a:t>
            </a:r>
            <a:r>
              <a:rPr lang="en-US" dirty="0" smtClean="0"/>
              <a:t>as "Mother Jones," was</a:t>
            </a:r>
            <a:r>
              <a:rPr lang="en-US" b="1" dirty="0" smtClean="0"/>
              <a:t> </a:t>
            </a:r>
            <a:r>
              <a:rPr lang="en-US" b="1" u="sng" dirty="0" smtClean="0"/>
              <a:t>a prominent</a:t>
            </a:r>
            <a:r>
              <a:rPr lang="en-US" b="1" dirty="0" smtClean="0"/>
              <a:t> </a:t>
            </a:r>
            <a:r>
              <a:rPr lang="en-US" dirty="0" smtClean="0"/>
              <a:t>figure in the</a:t>
            </a:r>
            <a:r>
              <a:rPr lang="en-US" b="1" dirty="0" smtClean="0"/>
              <a:t> </a:t>
            </a:r>
            <a:r>
              <a:rPr lang="en-US" b="1" u="sng" dirty="0" smtClean="0"/>
              <a:t>labor movement</a:t>
            </a:r>
            <a:r>
              <a:rPr lang="en-US" dirty="0" smtClean="0"/>
              <a:t> at the</a:t>
            </a:r>
            <a:r>
              <a:rPr lang="en-US" b="1" dirty="0" smtClean="0"/>
              <a:t> </a:t>
            </a:r>
            <a:r>
              <a:rPr lang="en-US" b="1" u="sng" dirty="0" smtClean="0"/>
              <a:t>turning</a:t>
            </a:r>
            <a:r>
              <a:rPr lang="en-US" b="1" dirty="0" smtClean="0"/>
              <a:t> </a:t>
            </a:r>
            <a:r>
              <a:rPr lang="en-US" dirty="0" smtClean="0"/>
              <a:t>of the century.</a:t>
            </a:r>
          </a:p>
          <a:p>
            <a:pPr>
              <a:buNone/>
            </a:pPr>
            <a:r>
              <a:rPr lang="en-US" dirty="0" smtClean="0"/>
              <a:t>    A. known  </a:t>
            </a:r>
            <a:br>
              <a:rPr lang="en-US" dirty="0" smtClean="0"/>
            </a:br>
            <a:r>
              <a:rPr lang="en-US" dirty="0" smtClean="0"/>
              <a:t> B. a prominent  </a:t>
            </a:r>
            <a:br>
              <a:rPr lang="en-US" dirty="0" smtClean="0"/>
            </a:br>
            <a:r>
              <a:rPr lang="en-US" dirty="0" smtClean="0"/>
              <a:t> C. labor movement  </a:t>
            </a:r>
            <a:br>
              <a:rPr lang="en-US" dirty="0" smtClean="0"/>
            </a:br>
            <a:r>
              <a:rPr lang="en-US" dirty="0" smtClean="0"/>
              <a:t> </a:t>
            </a:r>
            <a:r>
              <a:rPr lang="en-US" b="1" dirty="0" smtClean="0"/>
              <a:t>D</a:t>
            </a:r>
            <a:r>
              <a:rPr lang="en-US" dirty="0" smtClean="0"/>
              <a:t>. turning  </a:t>
            </a:r>
            <a:br>
              <a:rPr lang="en-US" dirty="0" smtClean="0"/>
            </a:br>
            <a:endParaRPr lang="en-US" dirty="0" smtClean="0"/>
          </a:p>
          <a:p>
            <a:pPr>
              <a:buNone/>
            </a:pPr>
            <a:r>
              <a:rPr lang="en-US" dirty="0" smtClean="0"/>
              <a:t>28. Everyone</a:t>
            </a:r>
            <a:r>
              <a:rPr lang="en-US" b="1" dirty="0" smtClean="0"/>
              <a:t> </a:t>
            </a:r>
            <a:r>
              <a:rPr lang="en-US" b="1" u="sng" dirty="0" smtClean="0"/>
              <a:t>does</a:t>
            </a:r>
            <a:r>
              <a:rPr lang="en-US" b="1" dirty="0" smtClean="0"/>
              <a:t> </a:t>
            </a:r>
            <a:r>
              <a:rPr lang="en-US" dirty="0" smtClean="0"/>
              <a:t>not know</a:t>
            </a:r>
            <a:r>
              <a:rPr lang="en-US" b="1" dirty="0" smtClean="0"/>
              <a:t> </a:t>
            </a:r>
            <a:r>
              <a:rPr lang="en-US" b="1" u="sng" dirty="0" smtClean="0"/>
              <a:t>that</a:t>
            </a:r>
            <a:r>
              <a:rPr lang="en-US" b="1" dirty="0" smtClean="0"/>
              <a:t> </a:t>
            </a:r>
            <a:r>
              <a:rPr lang="en-US" dirty="0" smtClean="0"/>
              <a:t>words like chicory, cumin, crocus and saffron</a:t>
            </a:r>
            <a:r>
              <a:rPr lang="en-US" b="1" dirty="0" smtClean="0"/>
              <a:t> </a:t>
            </a:r>
            <a:r>
              <a:rPr lang="en-US" b="1" u="sng" dirty="0" smtClean="0"/>
              <a:t>all come</a:t>
            </a:r>
            <a:r>
              <a:rPr lang="en-US" b="1" dirty="0" smtClean="0"/>
              <a:t> </a:t>
            </a:r>
            <a:r>
              <a:rPr lang="en-US" b="1" u="sng" dirty="0" smtClean="0"/>
              <a:t>to we</a:t>
            </a:r>
            <a:r>
              <a:rPr lang="en-US" dirty="0" smtClean="0"/>
              <a:t> from the Sumerians in Mesopotamia in 3000 BC.</a:t>
            </a:r>
          </a:p>
          <a:p>
            <a:pPr>
              <a:buNone/>
            </a:pPr>
            <a:r>
              <a:rPr lang="en-US" dirty="0" smtClean="0"/>
              <a:t>    A. does  </a:t>
            </a:r>
            <a:br>
              <a:rPr lang="en-US" dirty="0" smtClean="0"/>
            </a:br>
            <a:r>
              <a:rPr lang="en-US" dirty="0" smtClean="0"/>
              <a:t> B. that  </a:t>
            </a:r>
            <a:br>
              <a:rPr lang="en-US" dirty="0" smtClean="0"/>
            </a:br>
            <a:r>
              <a:rPr lang="en-US" dirty="0" smtClean="0"/>
              <a:t> C. all come  </a:t>
            </a:r>
            <a:br>
              <a:rPr lang="en-US" dirty="0" smtClean="0"/>
            </a:br>
            <a:r>
              <a:rPr lang="en-US" dirty="0" smtClean="0"/>
              <a:t> </a:t>
            </a:r>
            <a:r>
              <a:rPr lang="en-US" b="1" dirty="0" smtClean="0"/>
              <a:t>D</a:t>
            </a:r>
            <a:r>
              <a:rPr lang="en-US" dirty="0" smtClean="0"/>
              <a:t>. to we </a:t>
            </a:r>
          </a:p>
          <a:p>
            <a:endParaRPr lang="en-GB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1. "Gone with the Wind" </a:t>
            </a:r>
            <a:r>
              <a:rPr lang="en-US" b="1" u="sng" dirty="0" smtClean="0"/>
              <a:t>written</a:t>
            </a:r>
            <a:r>
              <a:rPr lang="en-US" b="1" dirty="0" smtClean="0"/>
              <a:t> </a:t>
            </a:r>
            <a:r>
              <a:rPr lang="en-US" dirty="0" smtClean="0"/>
              <a:t>after Margaret Mitchell</a:t>
            </a:r>
            <a:r>
              <a:rPr lang="en-US" b="1" dirty="0" smtClean="0"/>
              <a:t> </a:t>
            </a:r>
            <a:r>
              <a:rPr lang="en-US" b="1" u="sng" dirty="0" smtClean="0"/>
              <a:t>quit</a:t>
            </a:r>
            <a:r>
              <a:rPr lang="en-US" b="1" dirty="0" smtClean="0"/>
              <a:t> </a:t>
            </a:r>
            <a:r>
              <a:rPr lang="en-US" dirty="0" smtClean="0"/>
              <a:t>her job</a:t>
            </a:r>
            <a:r>
              <a:rPr lang="en-US" b="1" dirty="0" smtClean="0"/>
              <a:t> </a:t>
            </a:r>
            <a:r>
              <a:rPr lang="en-US" b="1" u="sng" dirty="0" smtClean="0"/>
              <a:t>as</a:t>
            </a:r>
            <a:r>
              <a:rPr lang="en-US" b="1" dirty="0" smtClean="0"/>
              <a:t> </a:t>
            </a:r>
            <a:r>
              <a:rPr lang="en-US" dirty="0" smtClean="0"/>
              <a:t>a reporter because </a:t>
            </a:r>
            <a:r>
              <a:rPr lang="en-US" b="1" u="sng" dirty="0" smtClean="0"/>
              <a:t>of</a:t>
            </a:r>
            <a:r>
              <a:rPr lang="en-US" b="1" dirty="0" smtClean="0"/>
              <a:t> </a:t>
            </a:r>
            <a:r>
              <a:rPr lang="en-US" dirty="0" smtClean="0"/>
              <a:t>an ankle injury.</a:t>
            </a:r>
          </a:p>
          <a:p>
            <a:pPr>
              <a:buNone/>
            </a:pPr>
            <a:r>
              <a:rPr lang="en-US" dirty="0" smtClean="0"/>
              <a:t>    </a:t>
            </a:r>
            <a:r>
              <a:rPr lang="en-US" b="1" dirty="0" smtClean="0"/>
              <a:t>A</a:t>
            </a:r>
            <a:r>
              <a:rPr lang="en-US" dirty="0" smtClean="0"/>
              <a:t>. written  </a:t>
            </a:r>
            <a:br>
              <a:rPr lang="en-US" dirty="0" smtClean="0"/>
            </a:br>
            <a:r>
              <a:rPr lang="en-US" dirty="0" smtClean="0"/>
              <a:t> B. quit  </a:t>
            </a:r>
            <a:br>
              <a:rPr lang="en-US" dirty="0" smtClean="0"/>
            </a:br>
            <a:r>
              <a:rPr lang="en-US" dirty="0" smtClean="0"/>
              <a:t> C. as  </a:t>
            </a:r>
            <a:br>
              <a:rPr lang="en-US" dirty="0" smtClean="0"/>
            </a:br>
            <a:r>
              <a:rPr lang="en-US" dirty="0" smtClean="0"/>
              <a:t> D. of  </a:t>
            </a:r>
            <a:br>
              <a:rPr lang="en-US" dirty="0" smtClean="0"/>
            </a:br>
            <a:endParaRPr lang="en-US" dirty="0" smtClean="0"/>
          </a:p>
          <a:p>
            <a:pPr>
              <a:buNone/>
            </a:pPr>
            <a:r>
              <a:rPr lang="en-US" dirty="0" smtClean="0"/>
              <a:t>2. </a:t>
            </a:r>
            <a:r>
              <a:rPr lang="en-US" b="1" u="sng" dirty="0" smtClean="0"/>
              <a:t>Those of</a:t>
            </a:r>
            <a:r>
              <a:rPr lang="en-US" b="1" dirty="0" smtClean="0"/>
              <a:t> </a:t>
            </a:r>
            <a:r>
              <a:rPr lang="en-US" dirty="0" smtClean="0"/>
              <a:t>you who signed up</a:t>
            </a:r>
            <a:r>
              <a:rPr lang="en-US" b="1" dirty="0" smtClean="0"/>
              <a:t> </a:t>
            </a:r>
            <a:r>
              <a:rPr lang="en-US" b="1" u="sng" dirty="0" smtClean="0"/>
              <a:t>for</a:t>
            </a:r>
            <a:r>
              <a:rPr lang="en-US" b="1" dirty="0" smtClean="0"/>
              <a:t> </a:t>
            </a:r>
            <a:r>
              <a:rPr lang="en-US" dirty="0" smtClean="0"/>
              <a:t>Dr Daniel's anthropology class should get</a:t>
            </a:r>
            <a:r>
              <a:rPr lang="en-US" b="1" dirty="0" smtClean="0"/>
              <a:t> </a:t>
            </a:r>
            <a:r>
              <a:rPr lang="en-US" b="1" u="sng" dirty="0" smtClean="0"/>
              <a:t>their</a:t>
            </a:r>
            <a:r>
              <a:rPr lang="en-US" b="1" dirty="0" smtClean="0"/>
              <a:t> </a:t>
            </a:r>
            <a:r>
              <a:rPr lang="en-US" dirty="0" smtClean="0"/>
              <a:t>books as soon</a:t>
            </a:r>
            <a:r>
              <a:rPr lang="en-US" b="1" dirty="0" smtClean="0"/>
              <a:t> </a:t>
            </a:r>
            <a:r>
              <a:rPr lang="en-US" b="1" u="sng" dirty="0" smtClean="0"/>
              <a:t>as possible</a:t>
            </a:r>
            <a:r>
              <a:rPr lang="en-US" b="1" dirty="0" smtClean="0"/>
              <a:t>.</a:t>
            </a:r>
          </a:p>
          <a:p>
            <a:pPr>
              <a:buNone/>
            </a:pPr>
            <a:r>
              <a:rPr lang="en-US" dirty="0" smtClean="0"/>
              <a:t>    A. Those of  </a:t>
            </a:r>
            <a:br>
              <a:rPr lang="en-US" dirty="0" smtClean="0"/>
            </a:br>
            <a:r>
              <a:rPr lang="en-US" dirty="0" smtClean="0"/>
              <a:t> B. for  </a:t>
            </a:r>
            <a:br>
              <a:rPr lang="en-US" dirty="0" smtClean="0"/>
            </a:br>
            <a:r>
              <a:rPr lang="en-US" dirty="0" smtClean="0"/>
              <a:t> </a:t>
            </a:r>
            <a:r>
              <a:rPr lang="en-US" b="1" dirty="0" smtClean="0"/>
              <a:t>C</a:t>
            </a:r>
            <a:r>
              <a:rPr lang="en-US" dirty="0" smtClean="0"/>
              <a:t>. their  </a:t>
            </a:r>
            <a:br>
              <a:rPr lang="en-US" dirty="0" smtClean="0"/>
            </a:br>
            <a:r>
              <a:rPr lang="en-US" dirty="0" smtClean="0"/>
              <a:t> D. as possible </a:t>
            </a:r>
          </a:p>
          <a:p>
            <a:endParaRPr lang="en-GB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29. The Bill of Right </a:t>
            </a:r>
            <a:r>
              <a:rPr lang="en-US" b="1" u="sng" dirty="0" smtClean="0"/>
              <a:t>was added</a:t>
            </a:r>
            <a:r>
              <a:rPr lang="en-US" b="1" dirty="0" smtClean="0"/>
              <a:t> </a:t>
            </a:r>
            <a:r>
              <a:rPr lang="en-US" dirty="0" smtClean="0"/>
              <a:t>to the Constitution</a:t>
            </a:r>
            <a:r>
              <a:rPr lang="en-US" b="1" dirty="0" smtClean="0"/>
              <a:t> </a:t>
            </a:r>
            <a:r>
              <a:rPr lang="en-US" b="1" u="sng" dirty="0" smtClean="0"/>
              <a:t>specifically</a:t>
            </a:r>
            <a:r>
              <a:rPr lang="en-US" b="1" dirty="0" smtClean="0"/>
              <a:t> </a:t>
            </a:r>
            <a:r>
              <a:rPr lang="en-US" dirty="0" smtClean="0"/>
              <a:t>to guarantee certain</a:t>
            </a:r>
            <a:r>
              <a:rPr lang="en-US" b="1" dirty="0" smtClean="0"/>
              <a:t> </a:t>
            </a:r>
            <a:r>
              <a:rPr lang="en-US" b="1" u="sng" dirty="0" smtClean="0"/>
              <a:t>the</a:t>
            </a:r>
            <a:r>
              <a:rPr lang="en-US" b="1" dirty="0" smtClean="0"/>
              <a:t> </a:t>
            </a:r>
            <a:r>
              <a:rPr lang="en-US" dirty="0" smtClean="0"/>
              <a:t>individual</a:t>
            </a:r>
            <a:r>
              <a:rPr lang="en-US" b="1" dirty="0" smtClean="0"/>
              <a:t> </a:t>
            </a:r>
            <a:r>
              <a:rPr lang="en-US" b="1" u="sng" dirty="0" smtClean="0"/>
              <a:t>rights</a:t>
            </a:r>
            <a:r>
              <a:rPr lang="en-US" b="1" dirty="0" smtClean="0"/>
              <a:t>.</a:t>
            </a:r>
          </a:p>
          <a:p>
            <a:pPr>
              <a:buNone/>
            </a:pPr>
            <a:r>
              <a:rPr lang="en-US" dirty="0" smtClean="0"/>
              <a:t>    A. was added  </a:t>
            </a:r>
            <a:br>
              <a:rPr lang="en-US" dirty="0" smtClean="0"/>
            </a:br>
            <a:r>
              <a:rPr lang="en-US" dirty="0" smtClean="0"/>
              <a:t> B. specifically  </a:t>
            </a:r>
            <a:br>
              <a:rPr lang="en-US" dirty="0" smtClean="0"/>
            </a:br>
            <a:r>
              <a:rPr lang="en-US" dirty="0" smtClean="0"/>
              <a:t> C. the  </a:t>
            </a:r>
            <a:br>
              <a:rPr lang="en-US" dirty="0" smtClean="0"/>
            </a:br>
            <a:r>
              <a:rPr lang="en-US" dirty="0" smtClean="0"/>
              <a:t> D. rights  </a:t>
            </a:r>
            <a:br>
              <a:rPr lang="en-US" dirty="0" smtClean="0"/>
            </a:br>
            <a:endParaRPr lang="en-US" dirty="0" smtClean="0"/>
          </a:p>
          <a:p>
            <a:pPr>
              <a:buNone/>
            </a:pPr>
            <a:r>
              <a:rPr lang="en-US" dirty="0" smtClean="0"/>
              <a:t>30.</a:t>
            </a:r>
            <a:r>
              <a:rPr lang="en-US" b="1" dirty="0" smtClean="0"/>
              <a:t> </a:t>
            </a:r>
            <a:r>
              <a:rPr lang="en-US" b="1" u="sng" dirty="0" smtClean="0"/>
              <a:t>It is believed</a:t>
            </a:r>
            <a:r>
              <a:rPr lang="en-US" b="1" dirty="0" smtClean="0"/>
              <a:t> </a:t>
            </a:r>
            <a:r>
              <a:rPr lang="en-US" dirty="0" smtClean="0"/>
              <a:t>that</a:t>
            </a:r>
            <a:r>
              <a:rPr lang="en-US" b="1" dirty="0" smtClean="0"/>
              <a:t> </a:t>
            </a:r>
            <a:r>
              <a:rPr lang="en-US" b="1" u="sng" dirty="0" smtClean="0"/>
              <a:t>by 1990</a:t>
            </a:r>
            <a:r>
              <a:rPr lang="en-US" dirty="0" smtClean="0"/>
              <a:t> immunotherapy</a:t>
            </a:r>
            <a:r>
              <a:rPr lang="en-US" b="1" dirty="0" smtClean="0"/>
              <a:t> </a:t>
            </a:r>
            <a:r>
              <a:rPr lang="en-US" b="1" u="sng" dirty="0" smtClean="0"/>
              <a:t>have succeeded</a:t>
            </a:r>
            <a:r>
              <a:rPr lang="en-US" b="1" dirty="0" smtClean="0"/>
              <a:t> </a:t>
            </a:r>
            <a:r>
              <a:rPr lang="en-US" dirty="0" smtClean="0"/>
              <a:t>in</a:t>
            </a:r>
            <a:r>
              <a:rPr lang="en-US" b="1" dirty="0" smtClean="0"/>
              <a:t> </a:t>
            </a:r>
            <a:r>
              <a:rPr lang="en-US" b="1" u="sng" dirty="0" smtClean="0"/>
              <a:t>curing</a:t>
            </a:r>
            <a:r>
              <a:rPr lang="en-US" b="1" dirty="0" smtClean="0"/>
              <a:t> </a:t>
            </a:r>
            <a:r>
              <a:rPr lang="en-US" dirty="0" smtClean="0"/>
              <a:t>a number of serious illnesses.</a:t>
            </a:r>
          </a:p>
          <a:p>
            <a:pPr>
              <a:buNone/>
            </a:pPr>
            <a:r>
              <a:rPr lang="en-US" dirty="0" smtClean="0"/>
              <a:t>    A. It is believed  </a:t>
            </a:r>
            <a:br>
              <a:rPr lang="en-US" dirty="0" smtClean="0"/>
            </a:br>
            <a:r>
              <a:rPr lang="en-US" dirty="0" smtClean="0"/>
              <a:t> B. by 1990  </a:t>
            </a:r>
            <a:br>
              <a:rPr lang="en-US" dirty="0" smtClean="0"/>
            </a:br>
            <a:r>
              <a:rPr lang="en-US" dirty="0" smtClean="0"/>
              <a:t> C. have succeeded  </a:t>
            </a:r>
            <a:br>
              <a:rPr lang="en-US" dirty="0" smtClean="0"/>
            </a:br>
            <a:r>
              <a:rPr lang="en-US" dirty="0" smtClean="0"/>
              <a:t> D. curing  </a:t>
            </a:r>
          </a:p>
          <a:p>
            <a:endParaRPr lang="en-GB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29. The Bill of Right </a:t>
            </a:r>
            <a:r>
              <a:rPr lang="en-US" b="1" u="sng" dirty="0" smtClean="0"/>
              <a:t>was added</a:t>
            </a:r>
            <a:r>
              <a:rPr lang="en-US" b="1" dirty="0" smtClean="0"/>
              <a:t> </a:t>
            </a:r>
            <a:r>
              <a:rPr lang="en-US" dirty="0" smtClean="0"/>
              <a:t>to the Constitution</a:t>
            </a:r>
            <a:r>
              <a:rPr lang="en-US" b="1" dirty="0" smtClean="0"/>
              <a:t> </a:t>
            </a:r>
            <a:r>
              <a:rPr lang="en-US" b="1" u="sng" dirty="0" smtClean="0"/>
              <a:t>specifically</a:t>
            </a:r>
            <a:r>
              <a:rPr lang="en-US" b="1" dirty="0" smtClean="0"/>
              <a:t> </a:t>
            </a:r>
            <a:r>
              <a:rPr lang="en-US" dirty="0" smtClean="0"/>
              <a:t>to guarantee certain</a:t>
            </a:r>
            <a:r>
              <a:rPr lang="en-US" b="1" dirty="0" smtClean="0"/>
              <a:t> </a:t>
            </a:r>
            <a:r>
              <a:rPr lang="en-US" b="1" u="sng" dirty="0" smtClean="0"/>
              <a:t>the</a:t>
            </a:r>
            <a:r>
              <a:rPr lang="en-US" b="1" dirty="0" smtClean="0"/>
              <a:t> </a:t>
            </a:r>
            <a:r>
              <a:rPr lang="en-US" dirty="0" smtClean="0"/>
              <a:t>individual</a:t>
            </a:r>
            <a:r>
              <a:rPr lang="en-US" b="1" dirty="0" smtClean="0"/>
              <a:t> </a:t>
            </a:r>
            <a:r>
              <a:rPr lang="en-US" b="1" u="sng" dirty="0" smtClean="0"/>
              <a:t>rights</a:t>
            </a:r>
            <a:r>
              <a:rPr lang="en-US" b="1" dirty="0" smtClean="0"/>
              <a:t>.</a:t>
            </a:r>
          </a:p>
          <a:p>
            <a:pPr>
              <a:buNone/>
            </a:pPr>
            <a:r>
              <a:rPr lang="en-US" dirty="0" smtClean="0"/>
              <a:t>    A. was added  </a:t>
            </a:r>
            <a:br>
              <a:rPr lang="en-US" dirty="0" smtClean="0"/>
            </a:br>
            <a:r>
              <a:rPr lang="en-US" dirty="0" smtClean="0"/>
              <a:t> B. specifically  </a:t>
            </a:r>
            <a:br>
              <a:rPr lang="en-US" dirty="0" smtClean="0"/>
            </a:br>
            <a:r>
              <a:rPr lang="en-US" dirty="0" smtClean="0"/>
              <a:t> </a:t>
            </a:r>
            <a:r>
              <a:rPr lang="en-US" b="1" dirty="0" smtClean="0"/>
              <a:t>C</a:t>
            </a:r>
            <a:r>
              <a:rPr lang="en-US" dirty="0" smtClean="0"/>
              <a:t>. the  </a:t>
            </a:r>
            <a:br>
              <a:rPr lang="en-US" dirty="0" smtClean="0"/>
            </a:br>
            <a:r>
              <a:rPr lang="en-US" dirty="0" smtClean="0"/>
              <a:t> D. rights  </a:t>
            </a:r>
            <a:br>
              <a:rPr lang="en-US" dirty="0" smtClean="0"/>
            </a:br>
            <a:endParaRPr lang="en-US" dirty="0" smtClean="0"/>
          </a:p>
          <a:p>
            <a:pPr>
              <a:buNone/>
            </a:pPr>
            <a:r>
              <a:rPr lang="en-US" dirty="0" smtClean="0"/>
              <a:t>30.</a:t>
            </a:r>
            <a:r>
              <a:rPr lang="en-US" b="1" dirty="0" smtClean="0"/>
              <a:t> </a:t>
            </a:r>
            <a:r>
              <a:rPr lang="en-US" b="1" u="sng" dirty="0" smtClean="0"/>
              <a:t>It is believed</a:t>
            </a:r>
            <a:r>
              <a:rPr lang="en-US" b="1" dirty="0" smtClean="0"/>
              <a:t> </a:t>
            </a:r>
            <a:r>
              <a:rPr lang="en-US" dirty="0" smtClean="0"/>
              <a:t>that</a:t>
            </a:r>
            <a:r>
              <a:rPr lang="en-US" b="1" dirty="0" smtClean="0"/>
              <a:t> </a:t>
            </a:r>
            <a:r>
              <a:rPr lang="en-US" b="1" u="sng" dirty="0" smtClean="0"/>
              <a:t>by 1990</a:t>
            </a:r>
            <a:r>
              <a:rPr lang="en-US" dirty="0" smtClean="0"/>
              <a:t> immunotherapy</a:t>
            </a:r>
            <a:r>
              <a:rPr lang="en-US" b="1" dirty="0" smtClean="0"/>
              <a:t> </a:t>
            </a:r>
            <a:r>
              <a:rPr lang="en-US" b="1" u="sng" dirty="0" smtClean="0"/>
              <a:t>have succeeded</a:t>
            </a:r>
            <a:r>
              <a:rPr lang="en-US" b="1" dirty="0" smtClean="0"/>
              <a:t> </a:t>
            </a:r>
            <a:r>
              <a:rPr lang="en-US" dirty="0" smtClean="0"/>
              <a:t>in</a:t>
            </a:r>
            <a:r>
              <a:rPr lang="en-US" b="1" dirty="0" smtClean="0"/>
              <a:t> </a:t>
            </a:r>
            <a:r>
              <a:rPr lang="en-US" b="1" u="sng" dirty="0" smtClean="0"/>
              <a:t>curing</a:t>
            </a:r>
            <a:r>
              <a:rPr lang="en-US" b="1" dirty="0" smtClean="0"/>
              <a:t> </a:t>
            </a:r>
            <a:r>
              <a:rPr lang="en-US" dirty="0" smtClean="0"/>
              <a:t>a number of serious illnesses.</a:t>
            </a:r>
          </a:p>
          <a:p>
            <a:pPr>
              <a:buNone/>
            </a:pPr>
            <a:r>
              <a:rPr lang="en-US" dirty="0" smtClean="0"/>
              <a:t>    A. It is believed  </a:t>
            </a:r>
            <a:br>
              <a:rPr lang="en-US" dirty="0" smtClean="0"/>
            </a:br>
            <a:r>
              <a:rPr lang="en-US" dirty="0" smtClean="0"/>
              <a:t> B. by 1990  </a:t>
            </a:r>
            <a:br>
              <a:rPr lang="en-US" dirty="0" smtClean="0"/>
            </a:br>
            <a:r>
              <a:rPr lang="en-US" dirty="0" smtClean="0"/>
              <a:t> </a:t>
            </a:r>
            <a:r>
              <a:rPr lang="en-US" b="1" dirty="0" smtClean="0"/>
              <a:t>C</a:t>
            </a:r>
            <a:r>
              <a:rPr lang="en-US" dirty="0" smtClean="0"/>
              <a:t>. have succeeded  </a:t>
            </a:r>
            <a:br>
              <a:rPr lang="en-US" dirty="0" smtClean="0"/>
            </a:br>
            <a:r>
              <a:rPr lang="en-US" dirty="0" smtClean="0"/>
              <a:t> D. curing  </a:t>
            </a:r>
          </a:p>
          <a:p>
            <a:endParaRPr lang="en-GB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3. A jellyfish, which </a:t>
            </a:r>
            <a:r>
              <a:rPr lang="en-US" b="1" u="sng" dirty="0" smtClean="0"/>
              <a:t>isn't</a:t>
            </a:r>
            <a:r>
              <a:rPr lang="en-US" b="1" dirty="0" smtClean="0"/>
              <a:t> </a:t>
            </a:r>
            <a:r>
              <a:rPr lang="en-US" dirty="0" smtClean="0"/>
              <a:t>really</a:t>
            </a:r>
            <a:r>
              <a:rPr lang="en-US" b="1" dirty="0" smtClean="0"/>
              <a:t> </a:t>
            </a:r>
            <a:r>
              <a:rPr lang="en-US" b="1" u="sng" dirty="0" smtClean="0"/>
              <a:t>a</a:t>
            </a:r>
            <a:r>
              <a:rPr lang="en-US" b="1" dirty="0" smtClean="0"/>
              <a:t> </a:t>
            </a:r>
            <a:r>
              <a:rPr lang="en-US" dirty="0" smtClean="0"/>
              <a:t>fish</a:t>
            </a:r>
            <a:r>
              <a:rPr lang="en-US" b="1" dirty="0" smtClean="0"/>
              <a:t>, </a:t>
            </a:r>
            <a:r>
              <a:rPr lang="en-US" b="1" u="sng" dirty="0" smtClean="0"/>
              <a:t>it</a:t>
            </a:r>
            <a:r>
              <a:rPr lang="en-US" b="1" dirty="0" smtClean="0"/>
              <a:t> </a:t>
            </a:r>
            <a:r>
              <a:rPr lang="en-US" dirty="0" smtClean="0"/>
              <a:t>has no brain, no</a:t>
            </a:r>
            <a:r>
              <a:rPr lang="en-US" b="1" dirty="0" smtClean="0"/>
              <a:t> </a:t>
            </a:r>
            <a:r>
              <a:rPr lang="en-US" b="1" u="sng" dirty="0" smtClean="0"/>
              <a:t>bones</a:t>
            </a:r>
            <a:r>
              <a:rPr lang="en-US" dirty="0" smtClean="0"/>
              <a:t>, and no face.</a:t>
            </a:r>
          </a:p>
          <a:p>
            <a:pPr>
              <a:buNone/>
            </a:pPr>
            <a:r>
              <a:rPr lang="en-US" dirty="0" smtClean="0"/>
              <a:t>    A. isn't  </a:t>
            </a:r>
            <a:br>
              <a:rPr lang="en-US" dirty="0" smtClean="0"/>
            </a:br>
            <a:r>
              <a:rPr lang="en-US" dirty="0" smtClean="0"/>
              <a:t> B. a  </a:t>
            </a:r>
            <a:br>
              <a:rPr lang="en-US" dirty="0" smtClean="0"/>
            </a:br>
            <a:r>
              <a:rPr lang="en-US" dirty="0" smtClean="0"/>
              <a:t> C. it  </a:t>
            </a:r>
            <a:br>
              <a:rPr lang="en-US" dirty="0" smtClean="0"/>
            </a:br>
            <a:r>
              <a:rPr lang="en-US" dirty="0" smtClean="0"/>
              <a:t> D. bones  </a:t>
            </a:r>
            <a:br>
              <a:rPr lang="en-US" dirty="0" smtClean="0"/>
            </a:br>
            <a:endParaRPr lang="en-US" dirty="0" smtClean="0"/>
          </a:p>
          <a:p>
            <a:pPr>
              <a:buNone/>
            </a:pPr>
            <a:r>
              <a:rPr lang="en-US" dirty="0" smtClean="0"/>
              <a:t>4.</a:t>
            </a:r>
            <a:r>
              <a:rPr lang="en-US" b="1" dirty="0" smtClean="0"/>
              <a:t> </a:t>
            </a:r>
            <a:r>
              <a:rPr lang="en-US" b="1" u="sng" dirty="0" smtClean="0"/>
              <a:t>Cotton</a:t>
            </a:r>
            <a:r>
              <a:rPr lang="en-US" b="1" dirty="0" smtClean="0"/>
              <a:t> </a:t>
            </a:r>
            <a:r>
              <a:rPr lang="en-US" dirty="0" smtClean="0"/>
              <a:t>used to</a:t>
            </a:r>
            <a:r>
              <a:rPr lang="en-US" b="1" dirty="0" smtClean="0"/>
              <a:t> </a:t>
            </a:r>
            <a:r>
              <a:rPr lang="en-US" b="1" u="sng" dirty="0" smtClean="0"/>
              <a:t>rank</a:t>
            </a:r>
            <a:r>
              <a:rPr lang="en-US" b="1" dirty="0" smtClean="0"/>
              <a:t> </a:t>
            </a:r>
            <a:r>
              <a:rPr lang="en-US" dirty="0" smtClean="0"/>
              <a:t>first</a:t>
            </a:r>
            <a:r>
              <a:rPr lang="en-US" b="1" dirty="0" smtClean="0"/>
              <a:t> </a:t>
            </a:r>
            <a:r>
              <a:rPr lang="en-US" b="1" u="sng" dirty="0" smtClean="0"/>
              <a:t>between</a:t>
            </a:r>
            <a:r>
              <a:rPr lang="en-US" b="1" dirty="0" smtClean="0"/>
              <a:t> </a:t>
            </a:r>
            <a:r>
              <a:rPr lang="en-US" dirty="0" smtClean="0"/>
              <a:t>Alabama's crops, but it</a:t>
            </a:r>
            <a:r>
              <a:rPr lang="en-US" b="1" dirty="0" smtClean="0"/>
              <a:t> </a:t>
            </a:r>
            <a:r>
              <a:rPr lang="en-US" b="1" u="sng" dirty="0" smtClean="0"/>
              <a:t>represents only</a:t>
            </a:r>
            <a:r>
              <a:rPr lang="en-US" b="1" dirty="0" smtClean="0"/>
              <a:t> </a:t>
            </a:r>
            <a:r>
              <a:rPr lang="en-US" dirty="0" smtClean="0"/>
              <a:t>a fraction of the agricultural production now.</a:t>
            </a:r>
          </a:p>
          <a:p>
            <a:pPr>
              <a:buNone/>
            </a:pPr>
            <a:r>
              <a:rPr lang="en-US" dirty="0" smtClean="0"/>
              <a:t>    A. Cotton  </a:t>
            </a:r>
            <a:br>
              <a:rPr lang="en-US" dirty="0" smtClean="0"/>
            </a:br>
            <a:r>
              <a:rPr lang="en-US" dirty="0" smtClean="0"/>
              <a:t> B. rank  </a:t>
            </a:r>
            <a:br>
              <a:rPr lang="en-US" dirty="0" smtClean="0"/>
            </a:br>
            <a:r>
              <a:rPr lang="en-US" dirty="0" smtClean="0"/>
              <a:t> C. between  </a:t>
            </a:r>
            <a:br>
              <a:rPr lang="en-US" dirty="0" smtClean="0"/>
            </a:br>
            <a:r>
              <a:rPr lang="en-US" dirty="0" smtClean="0"/>
              <a:t> D. represents only </a:t>
            </a:r>
          </a:p>
          <a:p>
            <a:endParaRPr lang="en-GB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3. A jellyfish, which </a:t>
            </a:r>
            <a:r>
              <a:rPr lang="en-US" b="1" u="sng" dirty="0" smtClean="0"/>
              <a:t>isn't</a:t>
            </a:r>
            <a:r>
              <a:rPr lang="en-US" b="1" dirty="0" smtClean="0"/>
              <a:t> </a:t>
            </a:r>
            <a:r>
              <a:rPr lang="en-US" dirty="0" smtClean="0"/>
              <a:t>really</a:t>
            </a:r>
            <a:r>
              <a:rPr lang="en-US" b="1" dirty="0" smtClean="0"/>
              <a:t> </a:t>
            </a:r>
            <a:r>
              <a:rPr lang="en-US" b="1" u="sng" dirty="0" smtClean="0"/>
              <a:t>a</a:t>
            </a:r>
            <a:r>
              <a:rPr lang="en-US" b="1" dirty="0" smtClean="0"/>
              <a:t> </a:t>
            </a:r>
            <a:r>
              <a:rPr lang="en-US" dirty="0" smtClean="0"/>
              <a:t>fish</a:t>
            </a:r>
            <a:r>
              <a:rPr lang="en-US" b="1" dirty="0" smtClean="0"/>
              <a:t>, </a:t>
            </a:r>
            <a:r>
              <a:rPr lang="en-US" b="1" u="sng" dirty="0" smtClean="0"/>
              <a:t>it</a:t>
            </a:r>
            <a:r>
              <a:rPr lang="en-US" b="1" dirty="0" smtClean="0"/>
              <a:t> </a:t>
            </a:r>
            <a:r>
              <a:rPr lang="en-US" dirty="0" smtClean="0"/>
              <a:t>has no brain, no</a:t>
            </a:r>
            <a:r>
              <a:rPr lang="en-US" b="1" dirty="0" smtClean="0"/>
              <a:t> </a:t>
            </a:r>
            <a:r>
              <a:rPr lang="en-US" b="1" u="sng" dirty="0" smtClean="0"/>
              <a:t>bones</a:t>
            </a:r>
            <a:r>
              <a:rPr lang="en-US" dirty="0" smtClean="0"/>
              <a:t>, and no face.</a:t>
            </a:r>
          </a:p>
          <a:p>
            <a:pPr>
              <a:buNone/>
            </a:pPr>
            <a:r>
              <a:rPr lang="en-US" dirty="0" smtClean="0"/>
              <a:t>    A. isn't  </a:t>
            </a:r>
            <a:br>
              <a:rPr lang="en-US" dirty="0" smtClean="0"/>
            </a:br>
            <a:r>
              <a:rPr lang="en-US" dirty="0" smtClean="0"/>
              <a:t> B. a  </a:t>
            </a:r>
            <a:br>
              <a:rPr lang="en-US" dirty="0" smtClean="0"/>
            </a:br>
            <a:r>
              <a:rPr lang="en-US" dirty="0" smtClean="0"/>
              <a:t> </a:t>
            </a:r>
            <a:r>
              <a:rPr lang="en-US" b="1" dirty="0" smtClean="0"/>
              <a:t>C</a:t>
            </a:r>
            <a:r>
              <a:rPr lang="en-US" dirty="0" smtClean="0"/>
              <a:t>. it  </a:t>
            </a:r>
            <a:br>
              <a:rPr lang="en-US" dirty="0" smtClean="0"/>
            </a:br>
            <a:r>
              <a:rPr lang="en-US" dirty="0" smtClean="0"/>
              <a:t> D. bones  </a:t>
            </a:r>
            <a:br>
              <a:rPr lang="en-US" dirty="0" smtClean="0"/>
            </a:br>
            <a:endParaRPr lang="en-US" dirty="0" smtClean="0"/>
          </a:p>
          <a:p>
            <a:pPr>
              <a:buNone/>
            </a:pPr>
            <a:r>
              <a:rPr lang="en-US" dirty="0" smtClean="0"/>
              <a:t>4.</a:t>
            </a:r>
            <a:r>
              <a:rPr lang="en-US" b="1" dirty="0" smtClean="0"/>
              <a:t> </a:t>
            </a:r>
            <a:r>
              <a:rPr lang="en-US" b="1" u="sng" dirty="0" smtClean="0"/>
              <a:t>Cotton</a:t>
            </a:r>
            <a:r>
              <a:rPr lang="en-US" b="1" dirty="0" smtClean="0"/>
              <a:t> </a:t>
            </a:r>
            <a:r>
              <a:rPr lang="en-US" dirty="0" smtClean="0"/>
              <a:t>used to</a:t>
            </a:r>
            <a:r>
              <a:rPr lang="en-US" b="1" dirty="0" smtClean="0"/>
              <a:t> </a:t>
            </a:r>
            <a:r>
              <a:rPr lang="en-US" b="1" u="sng" dirty="0" smtClean="0"/>
              <a:t>rank</a:t>
            </a:r>
            <a:r>
              <a:rPr lang="en-US" b="1" dirty="0" smtClean="0"/>
              <a:t> </a:t>
            </a:r>
            <a:r>
              <a:rPr lang="en-US" dirty="0" smtClean="0"/>
              <a:t>first</a:t>
            </a:r>
            <a:r>
              <a:rPr lang="en-US" b="1" dirty="0" smtClean="0"/>
              <a:t> </a:t>
            </a:r>
            <a:r>
              <a:rPr lang="en-US" b="1" u="sng" dirty="0" smtClean="0"/>
              <a:t>between</a:t>
            </a:r>
            <a:r>
              <a:rPr lang="en-US" b="1" dirty="0" smtClean="0"/>
              <a:t> </a:t>
            </a:r>
            <a:r>
              <a:rPr lang="en-US" dirty="0" smtClean="0"/>
              <a:t>Alabama's crops, but it</a:t>
            </a:r>
            <a:r>
              <a:rPr lang="en-US" b="1" dirty="0" smtClean="0"/>
              <a:t> </a:t>
            </a:r>
            <a:r>
              <a:rPr lang="en-US" b="1" u="sng" dirty="0" smtClean="0"/>
              <a:t>represents only</a:t>
            </a:r>
            <a:r>
              <a:rPr lang="en-US" b="1" dirty="0" smtClean="0"/>
              <a:t> </a:t>
            </a:r>
            <a:r>
              <a:rPr lang="en-US" dirty="0" smtClean="0"/>
              <a:t>a fraction of the agricultural production now.</a:t>
            </a:r>
          </a:p>
          <a:p>
            <a:pPr>
              <a:buNone/>
            </a:pPr>
            <a:r>
              <a:rPr lang="en-US" dirty="0" smtClean="0"/>
              <a:t>    A. Cotton  </a:t>
            </a:r>
            <a:br>
              <a:rPr lang="en-US" dirty="0" smtClean="0"/>
            </a:br>
            <a:r>
              <a:rPr lang="en-US" dirty="0" smtClean="0"/>
              <a:t> B. rank  </a:t>
            </a:r>
            <a:br>
              <a:rPr lang="en-US" dirty="0" smtClean="0"/>
            </a:br>
            <a:r>
              <a:rPr lang="en-US" dirty="0" smtClean="0"/>
              <a:t> </a:t>
            </a:r>
            <a:r>
              <a:rPr lang="en-US" b="1" dirty="0" smtClean="0"/>
              <a:t>C</a:t>
            </a:r>
            <a:r>
              <a:rPr lang="en-US" dirty="0" smtClean="0"/>
              <a:t>. between  </a:t>
            </a:r>
            <a:br>
              <a:rPr lang="en-US" dirty="0" smtClean="0"/>
            </a:br>
            <a:r>
              <a:rPr lang="en-US" dirty="0" smtClean="0"/>
              <a:t> D. represents only </a:t>
            </a:r>
          </a:p>
          <a:p>
            <a:endParaRPr lang="en-GB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5. In ancient times and throughout the Middle Ages, </a:t>
            </a:r>
            <a:r>
              <a:rPr lang="en-US" b="1" u="sng" dirty="0" smtClean="0"/>
              <a:t>many people believed</a:t>
            </a:r>
            <a:r>
              <a:rPr lang="en-US" b="1" dirty="0" smtClean="0"/>
              <a:t> </a:t>
            </a:r>
            <a:r>
              <a:rPr lang="en-US" dirty="0" smtClean="0"/>
              <a:t>that</a:t>
            </a:r>
            <a:r>
              <a:rPr lang="en-US" b="1" dirty="0" smtClean="0"/>
              <a:t> </a:t>
            </a:r>
            <a:r>
              <a:rPr lang="en-US" b="1" u="sng" dirty="0" smtClean="0"/>
              <a:t>the earth</a:t>
            </a:r>
            <a:r>
              <a:rPr lang="en-US" b="1" dirty="0" smtClean="0"/>
              <a:t> </a:t>
            </a:r>
            <a:r>
              <a:rPr lang="en-US" b="1" u="sng" dirty="0" smtClean="0"/>
              <a:t>is</a:t>
            </a:r>
            <a:r>
              <a:rPr lang="en-US" dirty="0" smtClean="0"/>
              <a:t> motionless.</a:t>
            </a:r>
          </a:p>
          <a:p>
            <a:pPr>
              <a:buNone/>
            </a:pPr>
            <a:r>
              <a:rPr lang="en-US" dirty="0" smtClean="0"/>
              <a:t>    A. many people  </a:t>
            </a:r>
            <a:br>
              <a:rPr lang="en-US" dirty="0" smtClean="0"/>
            </a:br>
            <a:r>
              <a:rPr lang="en-US" dirty="0" smtClean="0"/>
              <a:t> B. believed  </a:t>
            </a:r>
            <a:br>
              <a:rPr lang="en-US" dirty="0" smtClean="0"/>
            </a:br>
            <a:r>
              <a:rPr lang="en-US" dirty="0" smtClean="0"/>
              <a:t> C. the earth  </a:t>
            </a:r>
            <a:br>
              <a:rPr lang="en-US" dirty="0" smtClean="0"/>
            </a:br>
            <a:r>
              <a:rPr lang="en-US" dirty="0" smtClean="0"/>
              <a:t> D</a:t>
            </a:r>
            <a:r>
              <a:rPr lang="en-US" b="1" dirty="0" smtClean="0"/>
              <a:t>.</a:t>
            </a:r>
            <a:r>
              <a:rPr lang="en-US" dirty="0" smtClean="0"/>
              <a:t> is  </a:t>
            </a:r>
          </a:p>
          <a:p>
            <a:endParaRPr lang="en-US" dirty="0" smtClean="0"/>
          </a:p>
          <a:p>
            <a:pPr>
              <a:buNone/>
            </a:pPr>
            <a:r>
              <a:rPr lang="en-US" dirty="0" smtClean="0"/>
              <a:t>6. The</a:t>
            </a:r>
            <a:r>
              <a:rPr lang="en-US" b="1" dirty="0" smtClean="0"/>
              <a:t> </a:t>
            </a:r>
            <a:r>
              <a:rPr lang="en-US" b="1" u="sng" dirty="0" smtClean="0"/>
              <a:t>change</a:t>
            </a:r>
            <a:r>
              <a:rPr lang="en-US" b="1" dirty="0" smtClean="0"/>
              <a:t> </a:t>
            </a:r>
            <a:r>
              <a:rPr lang="en-US" dirty="0" smtClean="0"/>
              <a:t>from day</a:t>
            </a:r>
            <a:r>
              <a:rPr lang="en-US" b="1" dirty="0" smtClean="0"/>
              <a:t> </a:t>
            </a:r>
            <a:r>
              <a:rPr lang="en-US" b="1" u="sng" dirty="0" smtClean="0"/>
              <a:t>to</a:t>
            </a:r>
            <a:r>
              <a:rPr lang="en-US" b="1" dirty="0" smtClean="0"/>
              <a:t> </a:t>
            </a:r>
            <a:r>
              <a:rPr lang="en-US" dirty="0" smtClean="0"/>
              <a:t>night</a:t>
            </a:r>
            <a:r>
              <a:rPr lang="en-US" b="1" dirty="0" smtClean="0"/>
              <a:t> </a:t>
            </a:r>
            <a:r>
              <a:rPr lang="en-US" b="1" u="sng" dirty="0" smtClean="0"/>
              <a:t>results</a:t>
            </a:r>
            <a:r>
              <a:rPr lang="en-US" dirty="0" smtClean="0"/>
              <a:t> the rotation of</a:t>
            </a:r>
            <a:r>
              <a:rPr lang="en-US" b="1" dirty="0" smtClean="0"/>
              <a:t> </a:t>
            </a:r>
            <a:r>
              <a:rPr lang="en-US" b="1" u="sng" dirty="0" smtClean="0"/>
              <a:t>the Earth</a:t>
            </a:r>
            <a:r>
              <a:rPr lang="en-US" b="1" dirty="0" smtClean="0"/>
              <a:t>.</a:t>
            </a:r>
          </a:p>
          <a:p>
            <a:pPr>
              <a:buNone/>
            </a:pPr>
            <a:r>
              <a:rPr lang="en-US" dirty="0" smtClean="0"/>
              <a:t>    A. change  </a:t>
            </a:r>
            <a:br>
              <a:rPr lang="en-US" dirty="0" smtClean="0"/>
            </a:br>
            <a:r>
              <a:rPr lang="en-US" dirty="0" smtClean="0"/>
              <a:t> B. to  </a:t>
            </a:r>
            <a:br>
              <a:rPr lang="en-US" dirty="0" smtClean="0"/>
            </a:br>
            <a:r>
              <a:rPr lang="en-US" dirty="0" smtClean="0"/>
              <a:t> C. results  </a:t>
            </a:r>
            <a:br>
              <a:rPr lang="en-US" dirty="0" smtClean="0"/>
            </a:br>
            <a:r>
              <a:rPr lang="en-US" dirty="0" smtClean="0"/>
              <a:t> D. the Earth  </a:t>
            </a:r>
            <a:endParaRPr lang="en-GB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5. In ancient times and throughout the Middle Ages, </a:t>
            </a:r>
            <a:r>
              <a:rPr lang="en-US" b="1" u="sng" dirty="0" smtClean="0"/>
              <a:t>many people believed</a:t>
            </a:r>
            <a:r>
              <a:rPr lang="en-US" b="1" dirty="0" smtClean="0"/>
              <a:t> </a:t>
            </a:r>
            <a:r>
              <a:rPr lang="en-US" dirty="0" smtClean="0"/>
              <a:t>that</a:t>
            </a:r>
            <a:r>
              <a:rPr lang="en-US" b="1" dirty="0" smtClean="0"/>
              <a:t> </a:t>
            </a:r>
            <a:r>
              <a:rPr lang="en-US" b="1" u="sng" dirty="0" smtClean="0"/>
              <a:t>the earth</a:t>
            </a:r>
            <a:r>
              <a:rPr lang="en-US" b="1" dirty="0" smtClean="0"/>
              <a:t> </a:t>
            </a:r>
            <a:r>
              <a:rPr lang="en-US" b="1" u="sng" dirty="0" smtClean="0"/>
              <a:t>is</a:t>
            </a:r>
            <a:r>
              <a:rPr lang="en-US" dirty="0" smtClean="0"/>
              <a:t> motionless.</a:t>
            </a:r>
          </a:p>
          <a:p>
            <a:pPr>
              <a:buNone/>
            </a:pPr>
            <a:r>
              <a:rPr lang="en-US" dirty="0" smtClean="0"/>
              <a:t>    A. many people  </a:t>
            </a:r>
            <a:br>
              <a:rPr lang="en-US" dirty="0" smtClean="0"/>
            </a:br>
            <a:r>
              <a:rPr lang="en-US" dirty="0" smtClean="0"/>
              <a:t> B. believed  </a:t>
            </a:r>
            <a:br>
              <a:rPr lang="en-US" dirty="0" smtClean="0"/>
            </a:br>
            <a:r>
              <a:rPr lang="en-US" dirty="0" smtClean="0"/>
              <a:t> C. the earth  </a:t>
            </a:r>
            <a:br>
              <a:rPr lang="en-US" dirty="0" smtClean="0"/>
            </a:br>
            <a:r>
              <a:rPr lang="en-US" dirty="0" smtClean="0"/>
              <a:t> </a:t>
            </a:r>
            <a:r>
              <a:rPr lang="en-US" b="1" dirty="0" smtClean="0"/>
              <a:t>D.</a:t>
            </a:r>
            <a:r>
              <a:rPr lang="en-US" dirty="0" smtClean="0"/>
              <a:t> is  </a:t>
            </a:r>
          </a:p>
          <a:p>
            <a:endParaRPr lang="en-US" dirty="0" smtClean="0"/>
          </a:p>
          <a:p>
            <a:pPr>
              <a:buNone/>
            </a:pPr>
            <a:r>
              <a:rPr lang="en-US" dirty="0" smtClean="0"/>
              <a:t>6. The</a:t>
            </a:r>
            <a:r>
              <a:rPr lang="en-US" b="1" dirty="0" smtClean="0"/>
              <a:t> </a:t>
            </a:r>
            <a:r>
              <a:rPr lang="en-US" b="1" u="sng" dirty="0" smtClean="0"/>
              <a:t>change</a:t>
            </a:r>
            <a:r>
              <a:rPr lang="en-US" b="1" dirty="0" smtClean="0"/>
              <a:t> </a:t>
            </a:r>
            <a:r>
              <a:rPr lang="en-US" dirty="0" smtClean="0"/>
              <a:t>from day</a:t>
            </a:r>
            <a:r>
              <a:rPr lang="en-US" b="1" dirty="0" smtClean="0"/>
              <a:t> </a:t>
            </a:r>
            <a:r>
              <a:rPr lang="en-US" b="1" u="sng" dirty="0" smtClean="0"/>
              <a:t>to</a:t>
            </a:r>
            <a:r>
              <a:rPr lang="en-US" b="1" dirty="0" smtClean="0"/>
              <a:t> </a:t>
            </a:r>
            <a:r>
              <a:rPr lang="en-US" dirty="0" smtClean="0"/>
              <a:t>night</a:t>
            </a:r>
            <a:r>
              <a:rPr lang="en-US" b="1" dirty="0" smtClean="0"/>
              <a:t> </a:t>
            </a:r>
            <a:r>
              <a:rPr lang="en-US" b="1" u="sng" dirty="0" smtClean="0"/>
              <a:t>results</a:t>
            </a:r>
            <a:r>
              <a:rPr lang="en-US" dirty="0" smtClean="0"/>
              <a:t> the rotation of</a:t>
            </a:r>
            <a:r>
              <a:rPr lang="en-US" b="1" dirty="0" smtClean="0"/>
              <a:t> </a:t>
            </a:r>
            <a:r>
              <a:rPr lang="en-US" b="1" u="sng" dirty="0" smtClean="0"/>
              <a:t>the Earth</a:t>
            </a:r>
            <a:r>
              <a:rPr lang="en-US" b="1" dirty="0" smtClean="0"/>
              <a:t>.</a:t>
            </a:r>
          </a:p>
          <a:p>
            <a:pPr>
              <a:buNone/>
            </a:pPr>
            <a:r>
              <a:rPr lang="en-US" dirty="0" smtClean="0"/>
              <a:t>    A. change  </a:t>
            </a:r>
            <a:br>
              <a:rPr lang="en-US" dirty="0" smtClean="0"/>
            </a:br>
            <a:r>
              <a:rPr lang="en-US" dirty="0" smtClean="0"/>
              <a:t> B. to  </a:t>
            </a:r>
            <a:br>
              <a:rPr lang="en-US" dirty="0" smtClean="0"/>
            </a:br>
            <a:r>
              <a:rPr lang="en-US" dirty="0" smtClean="0"/>
              <a:t> </a:t>
            </a:r>
            <a:r>
              <a:rPr lang="en-US" b="1" dirty="0" smtClean="0"/>
              <a:t>C</a:t>
            </a:r>
            <a:r>
              <a:rPr lang="en-US" dirty="0" smtClean="0"/>
              <a:t>. results  </a:t>
            </a:r>
            <a:br>
              <a:rPr lang="en-US" dirty="0" smtClean="0"/>
            </a:br>
            <a:r>
              <a:rPr lang="en-US" dirty="0" smtClean="0"/>
              <a:t> D. the Earth  </a:t>
            </a:r>
            <a:endParaRPr lang="en-GB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7.</a:t>
            </a:r>
            <a:r>
              <a:rPr lang="en-US" b="1" dirty="0" smtClean="0"/>
              <a:t> </a:t>
            </a:r>
            <a:r>
              <a:rPr lang="en-US" b="1" u="sng" dirty="0" smtClean="0"/>
              <a:t>Both</a:t>
            </a:r>
            <a:r>
              <a:rPr lang="en-US" b="1" dirty="0" smtClean="0"/>
              <a:t> </a:t>
            </a:r>
            <a:r>
              <a:rPr lang="en-US" dirty="0" smtClean="0"/>
              <a:t>Yellowstone National Park in Wyoming and </a:t>
            </a:r>
            <a:r>
              <a:rPr lang="en-US" dirty="0" err="1" smtClean="0"/>
              <a:t>Wairakei</a:t>
            </a:r>
            <a:r>
              <a:rPr lang="en-US" dirty="0" smtClean="0"/>
              <a:t>, New Zealand</a:t>
            </a:r>
            <a:r>
              <a:rPr lang="en-US" b="1" dirty="0" smtClean="0"/>
              <a:t>, </a:t>
            </a:r>
            <a:r>
              <a:rPr lang="en-US" b="1" u="sng" dirty="0" smtClean="0"/>
              <a:t>are geothermal areas</a:t>
            </a:r>
            <a:r>
              <a:rPr lang="en-US" b="1" dirty="0" smtClean="0"/>
              <a:t> </a:t>
            </a:r>
            <a:r>
              <a:rPr lang="en-US" dirty="0" smtClean="0"/>
              <a:t>famous for</a:t>
            </a:r>
            <a:r>
              <a:rPr lang="en-US" b="1" dirty="0" smtClean="0"/>
              <a:t> </a:t>
            </a:r>
            <a:r>
              <a:rPr lang="en-US" b="1" u="sng" dirty="0" smtClean="0"/>
              <a:t>its</a:t>
            </a:r>
            <a:r>
              <a:rPr lang="en-US" b="1" dirty="0" smtClean="0"/>
              <a:t> </a:t>
            </a:r>
            <a:r>
              <a:rPr lang="en-US" b="1" u="sng" dirty="0" smtClean="0"/>
              <a:t>hot-spring</a:t>
            </a:r>
            <a:r>
              <a:rPr lang="en-US" b="1" dirty="0" smtClean="0"/>
              <a:t> </a:t>
            </a:r>
            <a:r>
              <a:rPr lang="en-US" dirty="0" smtClean="0"/>
              <a:t>systems.</a:t>
            </a:r>
          </a:p>
          <a:p>
            <a:pPr>
              <a:buNone/>
            </a:pPr>
            <a:r>
              <a:rPr lang="en-US" dirty="0" smtClean="0"/>
              <a:t>    A. Both  </a:t>
            </a:r>
            <a:br>
              <a:rPr lang="en-US" dirty="0" smtClean="0"/>
            </a:br>
            <a:r>
              <a:rPr lang="en-US" dirty="0" smtClean="0"/>
              <a:t> B. are geothermal areas  </a:t>
            </a:r>
            <a:br>
              <a:rPr lang="en-US" dirty="0" smtClean="0"/>
            </a:br>
            <a:r>
              <a:rPr lang="en-US" dirty="0" smtClean="0"/>
              <a:t> C. its  </a:t>
            </a:r>
            <a:br>
              <a:rPr lang="en-US" dirty="0" smtClean="0"/>
            </a:br>
            <a:r>
              <a:rPr lang="en-US" dirty="0" smtClean="0"/>
              <a:t> D. hot-spring  </a:t>
            </a:r>
            <a:br>
              <a:rPr lang="en-US" dirty="0" smtClean="0"/>
            </a:br>
            <a:endParaRPr lang="en-US" dirty="0" smtClean="0"/>
          </a:p>
          <a:p>
            <a:pPr>
              <a:buNone/>
            </a:pPr>
            <a:r>
              <a:rPr lang="en-US" dirty="0" smtClean="0"/>
              <a:t>8. If a live sponge is</a:t>
            </a:r>
            <a:r>
              <a:rPr lang="en-US" b="1" dirty="0" smtClean="0"/>
              <a:t> </a:t>
            </a:r>
            <a:r>
              <a:rPr lang="en-US" b="1" u="sng" dirty="0" smtClean="0"/>
              <a:t>broken</a:t>
            </a:r>
            <a:r>
              <a:rPr lang="en-US" dirty="0" smtClean="0"/>
              <a:t> into pieces, each piece</a:t>
            </a:r>
            <a:r>
              <a:rPr lang="en-US" b="1" dirty="0" smtClean="0"/>
              <a:t> </a:t>
            </a:r>
            <a:r>
              <a:rPr lang="en-US" b="1" u="sng" dirty="0" smtClean="0"/>
              <a:t>would turn</a:t>
            </a:r>
            <a:r>
              <a:rPr lang="en-US" b="1" dirty="0" smtClean="0"/>
              <a:t> </a:t>
            </a:r>
            <a:r>
              <a:rPr lang="en-US" dirty="0" smtClean="0"/>
              <a:t>into a new sponge</a:t>
            </a:r>
            <a:r>
              <a:rPr lang="en-US" b="1" dirty="0" smtClean="0"/>
              <a:t> </a:t>
            </a:r>
            <a:r>
              <a:rPr lang="en-US" b="1" u="sng" dirty="0" smtClean="0"/>
              <a:t>like</a:t>
            </a:r>
            <a:r>
              <a:rPr lang="en-US" b="1" dirty="0" smtClean="0"/>
              <a:t> </a:t>
            </a:r>
            <a:r>
              <a:rPr lang="en-US" b="1" u="sng" dirty="0" smtClean="0"/>
              <a:t>the original one</a:t>
            </a:r>
            <a:r>
              <a:rPr lang="en-US" b="1" dirty="0" smtClean="0"/>
              <a:t>.</a:t>
            </a:r>
          </a:p>
          <a:p>
            <a:pPr>
              <a:buNone/>
            </a:pPr>
            <a:r>
              <a:rPr lang="en-US" dirty="0" smtClean="0"/>
              <a:t>    A. broken  </a:t>
            </a:r>
            <a:br>
              <a:rPr lang="en-US" dirty="0" smtClean="0"/>
            </a:br>
            <a:r>
              <a:rPr lang="en-US" dirty="0" smtClean="0"/>
              <a:t> B. would turn  </a:t>
            </a:r>
            <a:br>
              <a:rPr lang="en-US" dirty="0" smtClean="0"/>
            </a:br>
            <a:r>
              <a:rPr lang="en-US" dirty="0" smtClean="0"/>
              <a:t> C. like  </a:t>
            </a:r>
            <a:br>
              <a:rPr lang="en-US" dirty="0" smtClean="0"/>
            </a:br>
            <a:r>
              <a:rPr lang="en-US" dirty="0" smtClean="0"/>
              <a:t> D. the original one </a:t>
            </a:r>
          </a:p>
          <a:p>
            <a:endParaRPr lang="en-GB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7.</a:t>
            </a:r>
            <a:r>
              <a:rPr lang="en-US" b="1" dirty="0" smtClean="0"/>
              <a:t> </a:t>
            </a:r>
            <a:r>
              <a:rPr lang="en-US" b="1" u="sng" dirty="0" smtClean="0"/>
              <a:t>Both</a:t>
            </a:r>
            <a:r>
              <a:rPr lang="en-US" b="1" dirty="0" smtClean="0"/>
              <a:t> </a:t>
            </a:r>
            <a:r>
              <a:rPr lang="en-US" dirty="0" smtClean="0"/>
              <a:t>Yellowstone National Park in Wyoming and </a:t>
            </a:r>
            <a:r>
              <a:rPr lang="en-US" dirty="0" err="1" smtClean="0"/>
              <a:t>Wairakei</a:t>
            </a:r>
            <a:r>
              <a:rPr lang="en-US" dirty="0" smtClean="0"/>
              <a:t>, New Zealand</a:t>
            </a:r>
            <a:r>
              <a:rPr lang="en-US" b="1" dirty="0" smtClean="0"/>
              <a:t>, </a:t>
            </a:r>
            <a:r>
              <a:rPr lang="en-US" b="1" u="sng" dirty="0" smtClean="0"/>
              <a:t>are geothermal areas</a:t>
            </a:r>
            <a:r>
              <a:rPr lang="en-US" b="1" dirty="0" smtClean="0"/>
              <a:t> </a:t>
            </a:r>
            <a:r>
              <a:rPr lang="en-US" dirty="0" smtClean="0"/>
              <a:t>famous for</a:t>
            </a:r>
            <a:r>
              <a:rPr lang="en-US" b="1" dirty="0" smtClean="0"/>
              <a:t> </a:t>
            </a:r>
            <a:r>
              <a:rPr lang="en-US" b="1" u="sng" dirty="0" smtClean="0"/>
              <a:t>its</a:t>
            </a:r>
            <a:r>
              <a:rPr lang="en-US" b="1" dirty="0" smtClean="0"/>
              <a:t> </a:t>
            </a:r>
            <a:r>
              <a:rPr lang="en-US" b="1" u="sng" dirty="0" smtClean="0"/>
              <a:t>hot-spring</a:t>
            </a:r>
            <a:r>
              <a:rPr lang="en-US" b="1" dirty="0" smtClean="0"/>
              <a:t> </a:t>
            </a:r>
            <a:r>
              <a:rPr lang="en-US" dirty="0" smtClean="0"/>
              <a:t>systems.</a:t>
            </a:r>
          </a:p>
          <a:p>
            <a:pPr>
              <a:buNone/>
            </a:pPr>
            <a:r>
              <a:rPr lang="en-US" dirty="0" smtClean="0"/>
              <a:t>    A. Both  </a:t>
            </a:r>
            <a:br>
              <a:rPr lang="en-US" dirty="0" smtClean="0"/>
            </a:br>
            <a:r>
              <a:rPr lang="en-US" dirty="0" smtClean="0"/>
              <a:t> B. are geothermal areas  </a:t>
            </a:r>
            <a:br>
              <a:rPr lang="en-US" dirty="0" smtClean="0"/>
            </a:br>
            <a:r>
              <a:rPr lang="en-US" dirty="0" smtClean="0"/>
              <a:t> </a:t>
            </a:r>
            <a:r>
              <a:rPr lang="en-US" b="1" dirty="0" smtClean="0"/>
              <a:t>C</a:t>
            </a:r>
            <a:r>
              <a:rPr lang="en-US" dirty="0" smtClean="0"/>
              <a:t>. its  </a:t>
            </a:r>
            <a:br>
              <a:rPr lang="en-US" dirty="0" smtClean="0"/>
            </a:br>
            <a:r>
              <a:rPr lang="en-US" dirty="0" smtClean="0"/>
              <a:t> D. hot-spring  </a:t>
            </a:r>
            <a:br>
              <a:rPr lang="en-US" dirty="0" smtClean="0"/>
            </a:br>
            <a:endParaRPr lang="en-US" dirty="0" smtClean="0"/>
          </a:p>
          <a:p>
            <a:pPr>
              <a:buNone/>
            </a:pPr>
            <a:r>
              <a:rPr lang="en-US" dirty="0" smtClean="0"/>
              <a:t>8. If a live sponge is</a:t>
            </a:r>
            <a:r>
              <a:rPr lang="en-US" b="1" dirty="0" smtClean="0"/>
              <a:t> </a:t>
            </a:r>
            <a:r>
              <a:rPr lang="en-US" b="1" u="sng" dirty="0" smtClean="0"/>
              <a:t>broken</a:t>
            </a:r>
            <a:r>
              <a:rPr lang="en-US" dirty="0" smtClean="0"/>
              <a:t> into pieces, each piece</a:t>
            </a:r>
            <a:r>
              <a:rPr lang="en-US" b="1" dirty="0" smtClean="0"/>
              <a:t> </a:t>
            </a:r>
            <a:r>
              <a:rPr lang="en-US" b="1" u="sng" dirty="0" smtClean="0"/>
              <a:t>would turn</a:t>
            </a:r>
            <a:r>
              <a:rPr lang="en-US" b="1" dirty="0" smtClean="0"/>
              <a:t> </a:t>
            </a:r>
            <a:r>
              <a:rPr lang="en-US" dirty="0" smtClean="0"/>
              <a:t>into a new sponge</a:t>
            </a:r>
            <a:r>
              <a:rPr lang="en-US" b="1" dirty="0" smtClean="0"/>
              <a:t> </a:t>
            </a:r>
            <a:r>
              <a:rPr lang="en-US" b="1" u="sng" dirty="0" smtClean="0"/>
              <a:t>like</a:t>
            </a:r>
            <a:r>
              <a:rPr lang="en-US" b="1" dirty="0" smtClean="0"/>
              <a:t> </a:t>
            </a:r>
            <a:r>
              <a:rPr lang="en-US" b="1" u="sng" dirty="0" smtClean="0"/>
              <a:t>the original one</a:t>
            </a:r>
            <a:r>
              <a:rPr lang="en-US" b="1" dirty="0" smtClean="0"/>
              <a:t>.</a:t>
            </a:r>
          </a:p>
          <a:p>
            <a:pPr>
              <a:buNone/>
            </a:pPr>
            <a:r>
              <a:rPr lang="en-US" dirty="0" smtClean="0"/>
              <a:t>    A. broken  </a:t>
            </a:r>
            <a:br>
              <a:rPr lang="en-US" dirty="0" smtClean="0"/>
            </a:br>
            <a:r>
              <a:rPr lang="en-US" dirty="0" smtClean="0"/>
              <a:t> </a:t>
            </a:r>
            <a:r>
              <a:rPr lang="en-US" b="1" dirty="0" smtClean="0"/>
              <a:t>B</a:t>
            </a:r>
            <a:r>
              <a:rPr lang="en-US" dirty="0" smtClean="0"/>
              <a:t>. would turn  </a:t>
            </a:r>
            <a:br>
              <a:rPr lang="en-US" dirty="0" smtClean="0"/>
            </a:br>
            <a:r>
              <a:rPr lang="en-US" dirty="0" smtClean="0"/>
              <a:t> C. like  </a:t>
            </a:r>
            <a:br>
              <a:rPr lang="en-US" dirty="0" smtClean="0"/>
            </a:br>
            <a:r>
              <a:rPr lang="en-US" dirty="0" smtClean="0"/>
              <a:t> D. the original one </a:t>
            </a:r>
          </a:p>
          <a:p>
            <a:endParaRPr lang="en-GB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3_Default Design">
  <a:themeElements>
    <a:clrScheme name="1_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1_Default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21</TotalTime>
  <Words>151</Words>
  <Application>Microsoft Office PowerPoint</Application>
  <PresentationFormat>On-screen Show (4:3)</PresentationFormat>
  <Paragraphs>134</Paragraphs>
  <Slides>31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32" baseType="lpstr">
      <vt:lpstr>3_Default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abc</dc:creator>
  <cp:lastModifiedBy>abc</cp:lastModifiedBy>
  <cp:revision>8</cp:revision>
  <dcterms:created xsi:type="dcterms:W3CDTF">2014-02-14T11:05:21Z</dcterms:created>
  <dcterms:modified xsi:type="dcterms:W3CDTF">2015-04-07T16:51:21Z</dcterms:modified>
</cp:coreProperties>
</file>