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3"/>
  </p:notesMasterIdLst>
  <p:sldIdLst>
    <p:sldId id="256" r:id="rId2"/>
    <p:sldId id="270" r:id="rId3"/>
    <p:sldId id="269" r:id="rId4"/>
    <p:sldId id="268" r:id="rId5"/>
    <p:sldId id="267" r:id="rId6"/>
    <p:sldId id="266" r:id="rId7"/>
    <p:sldId id="265" r:id="rId8"/>
    <p:sldId id="264" r:id="rId9"/>
    <p:sldId id="263" r:id="rId10"/>
    <p:sldId id="262" r:id="rId11"/>
    <p:sldId id="261" r:id="rId12"/>
    <p:sldId id="260" r:id="rId13"/>
    <p:sldId id="259" r:id="rId14"/>
    <p:sldId id="258" r:id="rId15"/>
    <p:sldId id="257" r:id="rId16"/>
    <p:sldId id="273" r:id="rId17"/>
    <p:sldId id="272" r:id="rId18"/>
    <p:sldId id="271" r:id="rId19"/>
    <p:sldId id="281" r:id="rId20"/>
    <p:sldId id="280" r:id="rId21"/>
    <p:sldId id="279" r:id="rId22"/>
    <p:sldId id="278" r:id="rId23"/>
    <p:sldId id="277" r:id="rId24"/>
    <p:sldId id="276" r:id="rId25"/>
    <p:sldId id="275" r:id="rId26"/>
    <p:sldId id="288" r:id="rId27"/>
    <p:sldId id="287" r:id="rId28"/>
    <p:sldId id="286" r:id="rId29"/>
    <p:sldId id="285" r:id="rId30"/>
    <p:sldId id="284" r:id="rId31"/>
    <p:sldId id="283" r:id="rId32"/>
    <p:sldId id="298" r:id="rId33"/>
    <p:sldId id="297" r:id="rId34"/>
    <p:sldId id="296" r:id="rId35"/>
    <p:sldId id="295" r:id="rId36"/>
    <p:sldId id="294" r:id="rId37"/>
    <p:sldId id="293" r:id="rId38"/>
    <p:sldId id="292" r:id="rId39"/>
    <p:sldId id="291" r:id="rId40"/>
    <p:sldId id="290" r:id="rId41"/>
    <p:sldId id="289" r:id="rId42"/>
    <p:sldId id="316" r:id="rId43"/>
    <p:sldId id="315" r:id="rId44"/>
    <p:sldId id="314" r:id="rId45"/>
    <p:sldId id="313" r:id="rId46"/>
    <p:sldId id="312" r:id="rId47"/>
    <p:sldId id="311" r:id="rId48"/>
    <p:sldId id="310" r:id="rId49"/>
    <p:sldId id="309" r:id="rId50"/>
    <p:sldId id="308" r:id="rId51"/>
    <p:sldId id="307" r:id="rId52"/>
    <p:sldId id="306" r:id="rId53"/>
    <p:sldId id="305" r:id="rId54"/>
    <p:sldId id="304" r:id="rId55"/>
    <p:sldId id="303" r:id="rId56"/>
    <p:sldId id="302" r:id="rId57"/>
    <p:sldId id="301" r:id="rId58"/>
    <p:sldId id="300" r:id="rId59"/>
    <p:sldId id="318" r:id="rId60"/>
    <p:sldId id="317" r:id="rId61"/>
    <p:sldId id="299" r:id="rId6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37DC88-5498-4903-8A6E-821A72F11B6D}" type="datetimeFigureOut">
              <a:rPr lang="en-IN" smtClean="0"/>
              <a:pPr/>
              <a:t>26-03-2015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8C775B-2531-41A4-9739-C8A8AA35E0E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382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All</a:t>
            </a:r>
            <a:r>
              <a:rPr lang="en-US" baseline="0" dirty="0" smtClean="0"/>
              <a:t> the options are appropriate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C775B-2531-41A4-9739-C8A8AA35E0ED}" type="slidenum">
              <a:rPr lang="en-IN" smtClean="0"/>
              <a:pPr/>
              <a:t>7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7092280" y="6526213"/>
            <a:ext cx="1942183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 smtClean="0">
                <a:solidFill>
                  <a:srgbClr val="FFFFFF"/>
                </a:solidFill>
              </a:rPr>
              <a:t>© 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005111" y="13256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</a:rPr>
              <a:t>TOEIC- INCOMPLETE SENTENCES </a:t>
            </a:r>
            <a:r>
              <a:rPr lang="en-IN" dirty="0" smtClean="0">
                <a:solidFill>
                  <a:schemeClr val="bg1"/>
                </a:solidFill>
              </a:rPr>
              <a:t>2</a:t>
            </a:r>
            <a:endParaRPr lang="en-IN" dirty="0">
              <a:solidFill>
                <a:schemeClr val="bg1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-387424"/>
            <a:ext cx="115252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flipH="1">
            <a:off x="1187624" y="908720"/>
            <a:ext cx="67280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2"/>
                </a:solidFill>
              </a:rPr>
              <a:t>TOEIC</a:t>
            </a:r>
            <a:endParaRPr lang="en-IN" sz="4800" b="1" dirty="0">
              <a:solidFill>
                <a:schemeClr val="accent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2348880"/>
            <a:ext cx="85689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FF"/>
                </a:solidFill>
              </a:rPr>
              <a:t>INCOMPLETE SENTENCES</a:t>
            </a:r>
            <a:endParaRPr lang="en-IN" sz="4400" b="1" dirty="0">
              <a:solidFill>
                <a:srgbClr val="FF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23728" y="3356992"/>
            <a:ext cx="4536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accent5">
                    <a:lumMod val="75000"/>
                  </a:schemeClr>
                </a:solidFill>
              </a:rPr>
              <a:t>PART 2</a:t>
            </a:r>
            <a:endParaRPr lang="en-IN" sz="40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48680"/>
            <a:ext cx="83529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5. A record of passengers .......... kept in the purser's office.</a:t>
            </a:r>
            <a:endParaRPr lang="en-IN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2132856"/>
            <a:ext cx="43924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are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is 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were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has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48680"/>
            <a:ext cx="89644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5. A record of passengers .......... kept in the purser's office</a:t>
            </a:r>
            <a:r>
              <a:rPr lang="en-IN" b="1" dirty="0" smtClean="0"/>
              <a:t>.</a:t>
            </a:r>
            <a:endParaRPr lang="en-IN" b="1" dirty="0"/>
          </a:p>
        </p:txBody>
      </p:sp>
      <p:sp>
        <p:nvSpPr>
          <p:cNvPr id="6" name="Rectangle 5"/>
          <p:cNvSpPr/>
          <p:nvPr/>
        </p:nvSpPr>
        <p:spPr>
          <a:xfrm>
            <a:off x="251520" y="2204864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are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B is 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were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has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5689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6. Many subscribers have asked that we .......... the journals to their offices.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708920"/>
            <a:ext cx="38884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mails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mailed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mail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 </a:t>
            </a:r>
            <a:r>
              <a:rPr lang="en-US" sz="4000" b="1" dirty="0" err="1" smtClean="0"/>
              <a:t>Dmailing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48680"/>
            <a:ext cx="87849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6. Many subscribers have asked that we .......... the journals to their offices.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251520" y="270892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mails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mailed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C mail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 D mailing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620688"/>
            <a:ext cx="87849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7. .......... none of us were familiar with the city, Mr. </a:t>
            </a:r>
            <a:r>
              <a:rPr lang="en-IN" sz="4000" b="1" dirty="0" err="1" smtClean="0"/>
              <a:t>Kini</a:t>
            </a:r>
            <a:r>
              <a:rPr lang="en-IN" sz="4000" b="1" dirty="0" smtClean="0"/>
              <a:t> drove us to the meeting.</a:t>
            </a:r>
            <a:endParaRPr lang="en-IN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2708920"/>
            <a:ext cx="53285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Although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Because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Therefore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However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7. .......... none of us were familiar with the city, Mr. </a:t>
            </a:r>
            <a:r>
              <a:rPr lang="en-IN" sz="4000" b="1" dirty="0" err="1" smtClean="0"/>
              <a:t>Kini</a:t>
            </a:r>
            <a:r>
              <a:rPr lang="en-IN" sz="4000" b="1" dirty="0" smtClean="0"/>
              <a:t> drove us to the meeting.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70892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A Although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B Because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Therefore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However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476672"/>
            <a:ext cx="84969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8. The auditor discovered that the employee had not been .......... the checks into the correct account.</a:t>
            </a:r>
            <a:endParaRPr lang="en-IN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636912"/>
            <a:ext cx="46085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deposited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deposits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deposit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depositing 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8924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8. The auditor discovered that the employee had not been .......... the checks into the correct account.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852936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deposited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deposits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deposit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D depositing </a:t>
            </a:r>
            <a:endParaRPr lang="en-IN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476672"/>
            <a:ext cx="87129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9. The trainers for the seminar had the crew .......... their equipment to the conference </a:t>
            </a:r>
            <a:r>
              <a:rPr lang="en-IN" sz="4000" b="1" dirty="0" err="1" smtClean="0"/>
              <a:t>center</a:t>
            </a:r>
            <a:r>
              <a:rPr lang="en-IN" sz="4000" b="1" dirty="0" smtClean="0"/>
              <a:t>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2564904"/>
            <a:ext cx="55446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move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moving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mover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moved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9. The teachers for the seminar had the crew .......... their equipment to the conference </a:t>
            </a:r>
            <a:r>
              <a:rPr lang="en-IN" sz="4000" b="1" dirty="0" err="1" smtClean="0"/>
              <a:t>center</a:t>
            </a:r>
            <a:r>
              <a:rPr lang="en-IN" b="1" dirty="0" smtClean="0"/>
              <a:t>.</a:t>
            </a:r>
            <a:endParaRPr lang="en-IN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342900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A move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moving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mover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moved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280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1. The exhibition was cancelled because the invitations were not..........in time.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3068960"/>
            <a:ext cx="37444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printer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printed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printing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prints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3529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10. Mr. Jean will return your call .......... he arrives.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060848"/>
            <a:ext cx="460851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soon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as soon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as soon as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soon than</a:t>
            </a:r>
          </a:p>
          <a:p>
            <a:pPr>
              <a:buFont typeface="Arial" pitchFamily="34" charset="0"/>
              <a:buChar char="•"/>
            </a:pP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48680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10. Mr. Jean will return your call .......... he arrives.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179512" y="213285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soon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as soon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FF0000"/>
                </a:solidFill>
              </a:rPr>
              <a:t> C as soon as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soon than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548680"/>
            <a:ext cx="84969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11. The new insurance plan is especially .......... with employees who have families.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564904"/>
            <a:ext cx="547260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popularized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popular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motivated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populated</a:t>
            </a:r>
          </a:p>
          <a:p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11. The new insurance plan is especially .......... with employees who have families.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780928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popularized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B popular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motivated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populated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476672"/>
            <a:ext cx="8496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12. We should check our messages .........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1988840"/>
            <a:ext cx="59766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as soon as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twice a day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seldom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rarely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6409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12. We should check our messages .........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251520" y="2204864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as soon as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</a:t>
            </a:r>
            <a:r>
              <a:rPr lang="en-US" sz="4000" b="1" dirty="0" smtClean="0">
                <a:solidFill>
                  <a:srgbClr val="FF0000"/>
                </a:solidFill>
              </a:rPr>
              <a:t>B twice a day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seldom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rarely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48680"/>
            <a:ext cx="8568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13. The operator .......... Mr. Francis if she knew where to reach him.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2132856"/>
            <a:ext cx="66247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will call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had called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called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smtClean="0">
                <a:solidFill>
                  <a:schemeClr val="accent4"/>
                </a:solidFill>
              </a:rPr>
              <a:t>D would call </a:t>
            </a:r>
            <a:endParaRPr lang="en-IN" sz="4000" b="1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568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13. The operator .......... Mr. Francis if she knew where to reach him.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132856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will call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had called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called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</a:t>
            </a:r>
            <a:r>
              <a:rPr lang="en-US" sz="4000" b="1" dirty="0" smtClean="0">
                <a:solidFill>
                  <a:srgbClr val="FF0000"/>
                </a:solidFill>
              </a:rPr>
              <a:t>would call </a:t>
            </a:r>
            <a:endParaRPr lang="en-IN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14. The firm .......... spouses of employees in the invitation to the banquet.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2564904"/>
            <a:ext cx="44644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are included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have included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is including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has including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476672"/>
            <a:ext cx="87129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14. The firm .......... spouses of employees in the invitation to the banquet.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179512" y="2564904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are included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have included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C is including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has including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1. The exhibition was cancelled because the invitations were not..........in time</a:t>
            </a:r>
            <a:r>
              <a:rPr lang="en-IN" b="1" dirty="0" smtClean="0"/>
              <a:t>.</a:t>
            </a:r>
            <a:endParaRPr lang="en-IN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924944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printer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B printed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printing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prints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15. We cannot issue the order .......... we get a copy of the purchase order.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780928"/>
            <a:ext cx="53285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because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that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until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when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15. We cannot issue the order .......... we get a copy of the purchase order</a:t>
            </a:r>
            <a:r>
              <a:rPr lang="en-IN" b="1" dirty="0" smtClean="0"/>
              <a:t>.</a:t>
            </a:r>
            <a:endParaRPr lang="en-IN" b="1" dirty="0"/>
          </a:p>
        </p:txBody>
      </p:sp>
      <p:sp>
        <p:nvSpPr>
          <p:cNvPr id="5" name="Rectangle 4"/>
          <p:cNvSpPr/>
          <p:nvPr/>
        </p:nvSpPr>
        <p:spPr>
          <a:xfrm>
            <a:off x="251520" y="2636912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because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that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C until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when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48680"/>
            <a:ext cx="864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16. .......... it was Mr. Paul’s birthday, his staff took him to lunch.</a:t>
            </a:r>
            <a:endParaRPr lang="en-IN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2780928"/>
            <a:ext cx="53285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Although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During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Because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That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16. .......... it was Mr. Paul’s birthday, his staff took him to lunch.</a:t>
            </a:r>
            <a:endParaRPr lang="en-IN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70892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Although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During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C Because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That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17. Ms. Marie directed a very .......... project.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060848"/>
            <a:ext cx="64807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successfully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successive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success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successful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48680"/>
            <a:ext cx="86409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17. Ms. Marie directed a very .......... Project.</a:t>
            </a:r>
            <a:endParaRPr lang="en-IN" b="1" dirty="0"/>
          </a:p>
        </p:txBody>
      </p:sp>
      <p:sp>
        <p:nvSpPr>
          <p:cNvPr id="5" name="Rectangle 4"/>
          <p:cNvSpPr/>
          <p:nvPr/>
        </p:nvSpPr>
        <p:spPr>
          <a:xfrm>
            <a:off x="251520" y="2060848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</a:t>
            </a:r>
            <a:r>
              <a:rPr lang="en-US" b="1" dirty="0" smtClean="0"/>
              <a:t> </a:t>
            </a:r>
            <a:r>
              <a:rPr lang="en-US" sz="4000" b="1" dirty="0" smtClean="0"/>
              <a:t>A successfully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successive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success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D successful</a:t>
            </a:r>
            <a:endParaRPr lang="en-IN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5536" y="620688"/>
            <a:ext cx="87484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18. The airport taxes are .......... in the ticket price.</a:t>
            </a:r>
            <a:endParaRPr lang="en-IN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2420888"/>
            <a:ext cx="48245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including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include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been included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included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476672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18. The airport taxes are .......... in the ticket price</a:t>
            </a:r>
            <a:r>
              <a:rPr lang="en-IN" b="1" dirty="0" smtClean="0"/>
              <a:t>.</a:t>
            </a:r>
            <a:endParaRPr lang="en-IN" b="1" dirty="0"/>
          </a:p>
        </p:txBody>
      </p:sp>
      <p:sp>
        <p:nvSpPr>
          <p:cNvPr id="5" name="Rectangle 4"/>
          <p:cNvSpPr/>
          <p:nvPr/>
        </p:nvSpPr>
        <p:spPr>
          <a:xfrm>
            <a:off x="179512" y="198884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including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include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been included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D included</a:t>
            </a:r>
            <a:endParaRPr lang="en-IN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548680"/>
            <a:ext cx="84249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19. New paint .......... pictures will make the house look better.</a:t>
            </a:r>
            <a:endParaRPr lang="en-IN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2204864"/>
            <a:ext cx="48965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and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but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as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though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19. New paint .......... pictures will make the house look better.</a:t>
            </a:r>
            <a:endParaRPr lang="en-IN" sz="4000" b="1" dirty="0"/>
          </a:p>
        </p:txBody>
      </p:sp>
      <p:sp>
        <p:nvSpPr>
          <p:cNvPr id="6" name="Rectangle 5"/>
          <p:cNvSpPr/>
          <p:nvPr/>
        </p:nvSpPr>
        <p:spPr>
          <a:xfrm>
            <a:off x="251520" y="2060848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A and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but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as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though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48680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2. This product..........our most famous item.</a:t>
            </a:r>
            <a:endParaRPr lang="en-IN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2060848"/>
            <a:ext cx="82809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always has considered been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has been always considered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has been considered always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has always been considered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64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20. The prime minister had her travel agent .......... the reservations.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2924944"/>
            <a:ext cx="51125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made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has made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make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makes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5689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20. The prime minister had her travel agent .......... the reservations.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924944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A made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has made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smtClean="0">
                <a:solidFill>
                  <a:schemeClr val="accent4"/>
                </a:solidFill>
              </a:rPr>
              <a:t>C make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makes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7129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21. The new strategy was expected to be a success; _______ very few customers upgraded their accounts.</a:t>
            </a:r>
            <a:endParaRPr lang="en-IN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3501008"/>
            <a:ext cx="52565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yet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just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moreover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although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7129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21. The new strategy was expected to be a success; ______very few customers upgraded their accounts.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342900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A yet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just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moreover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although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836712"/>
            <a:ext cx="84969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22. The result showed that overall prices are up 3.1 percent _________ 12 months.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3068960"/>
            <a:ext cx="640871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during the last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in the following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periodically over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since the last</a:t>
            </a:r>
          </a:p>
          <a:p>
            <a:pPr>
              <a:buFont typeface="Arial" pitchFamily="34" charset="0"/>
              <a:buChar char="•"/>
            </a:pP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5689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22. The result showed that overall prices are up 3.1 percent _________ 12 months.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3140968"/>
            <a:ext cx="60486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A during the last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in the following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periodically over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since the last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476672"/>
            <a:ext cx="842493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23. It's quite easy if you want to find folders and files on the computer, all you do is click here and it immediately starts ........</a:t>
            </a:r>
          </a:p>
          <a:p>
            <a:endParaRPr lang="en-IN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3212976"/>
            <a:ext cx="49685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seeking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searching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looking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checking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23. It's quite easy if you want to find folders and files on the computer, all you do is click here and it immediately starts ........</a:t>
            </a:r>
          </a:p>
        </p:txBody>
      </p:sp>
      <p:sp>
        <p:nvSpPr>
          <p:cNvPr id="5" name="Rectangle 4"/>
          <p:cNvSpPr/>
          <p:nvPr/>
        </p:nvSpPr>
        <p:spPr>
          <a:xfrm>
            <a:off x="467544" y="342900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seeking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B searching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looking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checking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24. Actually, honestly I didn't think ....... of the standard of acting in the play.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924944"/>
            <a:ext cx="4176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lot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few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little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much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4969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24. Actually, honestly I didn't think ....... of the standard of acting in the play</a:t>
            </a:r>
            <a:r>
              <a:rPr lang="en-IN" b="1" dirty="0" smtClean="0"/>
              <a:t>.</a:t>
            </a:r>
            <a:endParaRPr lang="en-IN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852936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lot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few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little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D much</a:t>
            </a:r>
            <a:endParaRPr lang="en-IN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2. This product..........our most famous item.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251520" y="1988840"/>
            <a:ext cx="88924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always has considered been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has been always considered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has been considered always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D has always been considered</a:t>
            </a:r>
            <a:endParaRPr lang="en-IN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25. Well .......! You did a very good job.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204864"/>
            <a:ext cx="46805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done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made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finished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taken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568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25. Well .......! You did a very good job.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251520" y="2276872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A done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made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finished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taken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26. The question you have to ask is who are the customers that they are each trying to ........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996952"/>
            <a:ext cx="56886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target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hit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aim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deliver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7129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26. The question you have to ask is who are the customers that they are each trying to ........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852936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A target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hit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aim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deliver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4969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800" b="1" dirty="0" smtClean="0"/>
              <a:t>27. The introduction of radio generated a new opportunity and by the end of the 1920s, advertising had established itself in radio to such an ....... that advertisers were producing many of their own programs.</a:t>
            </a:r>
            <a:endParaRPr lang="en-IN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3356992"/>
            <a:ext cx="55446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amount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extent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range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volume</a:t>
            </a:r>
          </a:p>
          <a:p>
            <a:pPr>
              <a:buFont typeface="Arial" pitchFamily="34" charset="0"/>
              <a:buChar char="•"/>
            </a:pPr>
            <a:endParaRPr lang="en-IN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92696"/>
            <a:ext cx="84969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800" b="1" dirty="0" smtClean="0"/>
              <a:t>27. The introduction of radio generated a new opportunity and by the end of the 1920s, advertising had established itself in radio to such an ....... that advertisers were producing many of their own programs.</a:t>
            </a:r>
            <a:endParaRPr lang="en-IN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539552" y="3356992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b="1" dirty="0" smtClean="0"/>
              <a:t> A amount</a:t>
            </a: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FF0000"/>
                </a:solidFill>
              </a:rPr>
              <a:t> B extent</a:t>
            </a:r>
          </a:p>
          <a:p>
            <a:pPr>
              <a:buFont typeface="Arial" pitchFamily="34" charset="0"/>
              <a:buChar char="•"/>
            </a:pPr>
            <a:r>
              <a:rPr lang="en-US" sz="2800" b="1" dirty="0" smtClean="0"/>
              <a:t> C range</a:t>
            </a:r>
          </a:p>
          <a:p>
            <a:pPr>
              <a:buFont typeface="Arial" pitchFamily="34" charset="0"/>
              <a:buChar char="•"/>
            </a:pPr>
            <a:r>
              <a:rPr lang="en-US" sz="2800" b="1" dirty="0" smtClean="0"/>
              <a:t> D volume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620688"/>
            <a:ext cx="84969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28. That policeman is getting out his ....... and walking near the statue I'm sitting on.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780928"/>
            <a:ext cx="61926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notebook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exercise book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story book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copy book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7129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28. That policeman is getting out his ....... and walking near the statue I'm sitting on.</a:t>
            </a:r>
            <a:endParaRPr lang="en-IN" sz="3600" b="1" dirty="0"/>
          </a:p>
        </p:txBody>
      </p:sp>
      <p:sp>
        <p:nvSpPr>
          <p:cNvPr id="6" name="Rectangle 5"/>
          <p:cNvSpPr/>
          <p:nvPr/>
        </p:nvSpPr>
        <p:spPr>
          <a:xfrm>
            <a:off x="467544" y="292494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FF0000"/>
                </a:solidFill>
              </a:rPr>
              <a:t> A notebook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exercise book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story book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copy book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29. I could ask someone to ........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1700808"/>
            <a:ext cx="56166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take me the money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bring me the money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carry me the money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gain me the money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764704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29. I could ask someone to ........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1916832"/>
            <a:ext cx="74168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take me the money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FF0000"/>
                </a:solidFill>
              </a:rPr>
              <a:t> B bring me the money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carry me the money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gain me the money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3. Client meetings are held .......... in the conference room.</a:t>
            </a:r>
            <a:endParaRPr lang="en-IN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2060848"/>
            <a:ext cx="62646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rarely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every week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always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sometimes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568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30. When it comes to the vote I'm willing to put my ....... up and support you.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924944"/>
            <a:ext cx="56166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head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chin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arm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hand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30. When it comes to the vote I'm willing to put my ....... up and support you.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78092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head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chin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arm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FF0000"/>
                </a:solidFill>
              </a:rPr>
              <a:t> D hand</a:t>
            </a:r>
            <a:endParaRPr lang="en-IN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3. Client meetings are held .......... in the conference room.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198884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A rarely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B every week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always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sometimes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48680"/>
            <a:ext cx="86409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4. An administrative assistant keeps an office running ..........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132856"/>
            <a:ext cx="56886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smooth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smoothness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smoothes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smoothly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48680"/>
            <a:ext cx="89644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4. An administrative assistant keeps an office running ..........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251520" y="2060848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</a:t>
            </a:r>
            <a:r>
              <a:rPr lang="en-US" b="1" dirty="0" smtClean="0"/>
              <a:t> </a:t>
            </a:r>
            <a:r>
              <a:rPr lang="en-US" sz="4000" b="1" dirty="0" smtClean="0"/>
              <a:t>A smooth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smoothness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smoothes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D smoothly</a:t>
            </a:r>
            <a:endParaRPr lang="en-IN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1103</TotalTime>
  <Words>1788</Words>
  <Application>Microsoft Office PowerPoint</Application>
  <PresentationFormat>On-screen Show (4:3)</PresentationFormat>
  <Paragraphs>305</Paragraphs>
  <Slides>61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abc</cp:lastModifiedBy>
  <cp:revision>25</cp:revision>
  <dcterms:created xsi:type="dcterms:W3CDTF">2013-11-26T12:28:46Z</dcterms:created>
  <dcterms:modified xsi:type="dcterms:W3CDTF">2015-03-26T15:18:18Z</dcterms:modified>
</cp:coreProperties>
</file>