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5" r:id="rId2"/>
    <p:sldMasterId id="2147483673" r:id="rId3"/>
  </p:sldMasterIdLst>
  <p:notesMasterIdLst>
    <p:notesMasterId r:id="rId25"/>
  </p:notesMasterIdLst>
  <p:sldIdLst>
    <p:sldId id="291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4946" autoAdjust="0"/>
  </p:normalViewPr>
  <p:slideViewPr>
    <p:cSldViewPr>
      <p:cViewPr varScale="1">
        <p:scale>
          <a:sx n="61" d="100"/>
          <a:sy n="61" d="100"/>
        </p:scale>
        <p:origin x="-16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3D9F8-E8D8-41AA-A21B-2B281D7D5889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92D18E-5618-4E4B-94A1-830F45235AD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Did you hear about the first edition book that sold for a million dollars last week?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usually buy paperbacks rather than hardback ones.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All the walls in my living room are covered in bookshelves.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did. I keep hoping I'll come across a rare book that's worth a lot of money.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Someone told me that in some countries the parents have to pay for their children's schoolbooks.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heard about that. It just shows how lucky we are in this country.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spend very little on books really.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spend all my money on newspapers.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Is it true that you pay less for your meal if you come here on Tuesdays?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don't mind if we don't eat anything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that's right but it has to be between 12 and 3.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believe today is Wednesday, isn't it?(C/A/B)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The food here is supposed to be of a very high standard.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Let's try some then and find out.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Most people go to the less expensive restaurant on the other side of the road.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always think it's worth paying extra if the food is good.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think anyone is going to come and ask us what we want to eat?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I'm really so hungry today that I could eat a horse.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There are three waiters on duty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sure a waiter will come along in a minute.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you going to choose something from the main menu or from the 'specials' one?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think I'll go for the more expensive dishes on the main menu.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My favourite dish isn't on the menu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Last time I came here it cost me a fortune.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Wouldn't you rather have a latte?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Hmm... yeah, I think I would.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won't have a latte, thanks.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could have a double mocha.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Whose turn is it to refill the ink?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We all take turns.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Turn it to the left.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Jessie's.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Which picture did you take?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I'll take two,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 pitcher of lemonade.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one of the mountain.(A/C/C)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Ida isn't ready for her presentation, is she?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she isn't.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not quite.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she wasn't.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the next stop after Bowling Street?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Center station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$2.50.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Turn right at the light.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Who's available to help unload this shipment?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Tony's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Matt is.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Freight ship.(B/A/B)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do you say we grab a beer?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I'm very hungry.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 sounds good.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Come back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like cream in your coffee?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too cold for ice cream.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 short non-fat latte,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but just a little.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didn't expect to wait so long.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Neither did I.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need to lose weight.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Thanks, I accept.(B/C/A)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is your date of birth?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May 15th, 1989.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Wednesday.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1996.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long did you work at ATZ corporation?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Since 2005.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For four years.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started in 2000.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did Mr. Johnston go?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 will fly to Boston.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She's in the bathroom.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went to lunch.(A/B/C)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Excuse me, do you know which road goes to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Smallville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sorry, I didn't know.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Sure, you know the 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take State Route 50.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 this bus stop at 72nd Street?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bus stop is around the corner.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it doesn't. It stops at 75th.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it doesn't stop at 72nd.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if Ms. Blowers is unavailable?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Then try Mr. Graham.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she is.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she wouldn't be.(C/B/A)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would you want to transfer to Asia?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didn't want to.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wouldn't if I were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think it would be exciting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about the weekly sales report?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Oh yeah. I'll do it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resort is lovely.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Because it's too late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Didn't you say you had to go the airport?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 have to go.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did, but now I don't have to.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didn't have to say that.(C/A/B)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In which year were you born?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On February 28th.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In Los Angeles.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In 1992.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were you yesterday?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was at an all-day conference.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going to special training.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will be out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Shouldn't we pay before we leave?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we should have paid.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don't like to pray.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they'll bill us later.(C/A/C)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Is Stephen Johansen available?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567-4943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afraid he's in a meeting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Mr. Johansen is our vice president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is Martha leaving work early?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 has a dentist appointment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Martha works in accounting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only 4 o'clock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 you take a message?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 did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couldn't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did()B/A/C)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When were these files last updated?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About three months ago.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 was in Los Angeles.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They'll do it next year.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long will Mr.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Krakov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 away?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Since Monday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He's six-foot-three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For four days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You'll phone when you get there, won't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Don't worry. Of course I will.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you'll phone me soon.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Sure, I won't call you.(A/C/A)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much longer do we have to go?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I've been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Six feet tall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Three more hours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Weren't you at the conference last month?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Yeah, I was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 you weren't.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won't be able to attend.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you voting for or against the proposal?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I've already voted.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I'll vote for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vote starts at five.()C/A/B)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are you going this afternoon?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I'm leaving the office at three.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have a meeting with Ms. Kirk.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Because I have a doctor's appointment.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Excuse me, would you mind taking our picture?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not at all.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would mind.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Sorry, I'm in a hurry.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Could we swing by my house on the way?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Sure, we've got plenty of time.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couldn't go to my house.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wouldn't have time.()B/A/A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did Mark say about working on Saturday?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 says she will be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Mark is talking on the phone.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said he won't be available.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prefer lobster or crab?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Neither, actually.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really love seafood.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did like the lobster.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Does Simon Smith work here?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used to.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he didn't.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do.(C/A/A)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hasn't Gina gotten back to me yet?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I'll get back to you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She's been very busy.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the third desk on the left.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 can expedite your shipment for an extra $10.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didn't do that.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think I could.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 thank you. There's no rush.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were they going for lunch?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At 12 o'clock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they weren't.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To the Chinese restaurant(B/C/C)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many employees are in your division?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I'm much better at multiplication.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Let's see, there are about 22.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There are three main branches.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You're Jeff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Javits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aren't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 you are.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 I haven't.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 I am.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do you think of our new manager?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 seems nice.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too old.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Three, I think.(B/C/A)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What's the date today?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Wednesday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24th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2009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Which year were you born?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1995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April 21st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I'm 17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far is it from the office to the metro stop?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on Third Street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three blocks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opposite the library(B/A/B)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have an appointment with Ms. Richardson.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My appointment is at 9 a.m.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She's tall with blond hair.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I'll tell her you're 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 we the home team or the visitors?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score was 4-2.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We'll be home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Please let them in.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desk would you like to use?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My disc doesn't work.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I'll take Jamie's.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There's a small one.(C/B/B)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much do we owe our accountant?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own an account.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Sure I know him.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Almost $3,000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Who's editing your web page?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Yeah, she's doing a good job.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Tracy is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www.bigcorp.com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did Mr. Tanner think of our proposal?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liked it very much.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 thought it was too long.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reviewed it on Tuesday.(C/B/A)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like your suit!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brown and white.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My pleasure.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Thank you. I got it on sale.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like a cup of coffee?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Not right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do like tea.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 costs $2.50.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Shouldn't Mr. Cobb be here by now?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 shouldn't have been here by three.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he should. Let's call him.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he should. Traffic must be bad.(C/A/C)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2D18E-5618-4E4B-94A1-830F45235ADE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791200" y="655320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0" dirty="0">
                <a:solidFill>
                  <a:srgbClr val="FFFFFF"/>
                </a:solidFill>
              </a:rPr>
              <a:t>© </a:t>
            </a:r>
            <a:r>
              <a:rPr lang="en-US" sz="1100" b="0" dirty="0" smtClean="0">
                <a:solidFill>
                  <a:srgbClr val="FFFFFF"/>
                </a:solidFill>
              </a:rPr>
              <a:t>2015</a:t>
            </a:r>
            <a:r>
              <a:rPr lang="en-US" sz="1100" b="0" baseline="0" dirty="0" smtClean="0">
                <a:solidFill>
                  <a:srgbClr val="FFFFFF"/>
                </a:solidFill>
              </a:rPr>
              <a:t> albert-learning</a:t>
            </a:r>
            <a:r>
              <a:rPr lang="en-US" sz="1100" b="0" dirty="0" smtClean="0">
                <a:solidFill>
                  <a:srgbClr val="FFFFFF"/>
                </a:solidFill>
              </a:rPr>
              <a:t>.com</a:t>
            </a:r>
            <a:endParaRPr lang="en-US" sz="1100" b="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28680" y="0"/>
            <a:ext cx="4076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TOEIC Question Responses 11</a:t>
            </a: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E:\PPTS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486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E536A-6FB4-4805-948C-9FF0B7CCD1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09BB0-3CDB-4CB4-B140-872FC72FD3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C2353-210F-42FA-B12B-0547DF7B3726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555A8-9055-479B-BCAA-FD5DC83E8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9.mp3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0.mp3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1.mp3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2.mp3" TargetMode="Externa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3.mp3" TargetMode="Externa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4.mp3" TargetMode="Externa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5.mp3" TargetMode="Externa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6.mp3" TargetMode="Externa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7.mp3" TargetMode="Externa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8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19.mp3" TargetMode="Externa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20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2.mp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3.mp3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4.mp3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5.mp3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6.mp3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7.mp3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1\qr-21.8.mp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 bwMode="auto">
          <a:xfrm>
            <a:off x="1371600" y="3200400"/>
            <a:ext cx="72390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- 11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2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2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3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6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2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72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1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2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54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22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4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50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3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1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0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236</Words>
  <Application>Microsoft Office PowerPoint</Application>
  <PresentationFormat>On-screen Show (4:3)</PresentationFormat>
  <Paragraphs>42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3_Default Design</vt:lpstr>
      <vt:lpstr>1_Custom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11</cp:revision>
  <dcterms:created xsi:type="dcterms:W3CDTF">2006-08-16T00:00:00Z</dcterms:created>
  <dcterms:modified xsi:type="dcterms:W3CDTF">2015-04-29T09:43:16Z</dcterms:modified>
</cp:coreProperties>
</file>