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7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455" autoAdjust="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5ECAA-A04D-4B46-B01A-F34289F84EB7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2AA00-FAC9-4DFA-98C1-2A33149178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Some people say almost with pride that they have never read a book.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need a really good plot to keep me reading a book to the end.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Well, if it were me, I would keep quiet about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usually read at least six books every month.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Can I borrow that book after you've finished with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trouble is that if you lend a book to someone, you can't be sure you'll get it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borrowed a book once over 20 years ago and never gave it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Of course you can but don't spill coffee all over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There's a saying isn't there, that you should never judge a book by its cover?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They try so hard nowadays by putting sexy pictures on a book cover to make you buy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always reads certain books with a plain cover so that no one knows what it's about.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You can say the same thing about people can't you, as sometimes people are quite different from the way they look.()B/C/C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I speak to Marcy Gillman please?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has worked here for three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She's the head of accounting.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She's away from her desk right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wide is your cubicle?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six feet long.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About seven feet.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it's very wide.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a pencil I could borrow?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borrow you my eraser.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 cost 10 cents each.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but I have a pen.(C/B/C)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we keep the cups for the water cooler?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Thank you, I'd love a cup of water.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water cooler uses paper cups.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They're in the break-room cupboard.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were the new chairs supposed to arrive?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Next week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Last Friday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Tomorrow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mind giving me a hand?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Not at all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I would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 I wouldn't(C/B/A)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wouldn't know Bill's last name, would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it's Johnson.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will know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Jonah do this credit report?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he won't.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he did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he hasn't.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 you booked the hotel rooms yet?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had done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finished the book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I'll do it right away.(A/B/C)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They haven't lowered the temperature, have they?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as far as I know.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know. It's too hot in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that's what the forecast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you send an e-mail to the CEO?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mail hasn't come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Good idea. I think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have an appointment.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Isn't this the train to Albuquerque?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we're headed for Santa Fe.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usually take a taxi.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the training began last week.(A/B/A)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the new guy in accounting?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His name is Larry Short.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 white shirt with a red tie.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been here for three months.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sick days do we get each year?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 get six of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feeling better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had a bad cough.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Excuse me, is Mr. Hollister 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the second door on the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afraid it's out of order.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 me check. One moment.(A/A/C)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were you doing in China?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am on a business trip.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was teaching English.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went there in 2004.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do you need an answer?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Since 1997.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By the 13th.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Until Friday.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should we put this delivery?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the storeroom.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Do it on the 17th.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To Mr. Johnson.(B/B/A)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fantastic weather, isn't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it isn't.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Yep, it sure is!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Yeah, it's not.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we get our bonuses?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the end of the quarter.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the manager's office.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didn't get them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wonder who will replace Joe.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We'll meet at Joe's place.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Joe left last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They'll tell us on Friday.(B/A/C/)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time does the staff meeting start?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In the conference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3, I believe.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Sorry, I can't make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they discuss the new marketing plan?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they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old plan is fine.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There's a market on the corner.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is the office so hot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it's hot in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the thermostat is broken.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need to turn up the heat.(B/A/B)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in charge of payroll?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I'll pay cash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Ms.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Collinsworth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the second door on the left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coffee breaks do we get?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Four cups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Two a 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prefer tea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does the number 4 train run?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comes at 9:30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11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Every 20 minutes(B/B/C)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need the sales figures by noon.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OK, I'll have them on your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sale starts at one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thanks, I have lunch plans.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be available at 3 o'clock?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couldn't be available then.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I'm afraid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believe I would.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give me a hand with this luggage?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helped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no problem.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I'd do that.()A/C/B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have you wanted to work for yourself?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Until five years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Ever since college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From 1999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did Mark say we should put these boxes?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said we shouldn't put them in the basement.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said we wouldn't carry them upstairs.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said to store them in the lunch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Haven't you heard about our merger?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nobody told 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couldn't hear anything.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had heard it once.(B/C/A) 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did they let Marcia go?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wasn't doing a very good job.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Marcia went to the bathroom.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 didn't ask her to come.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couldn't finish the report by tomorrow, could you?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I could.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wouldn't.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couldn't have done it.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don't get how this machine works!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Get a new one.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 me see if I can help.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haven't gotten it.(A/A/B)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Qr-23-20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is Marcia leaving?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To Vancouver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Tuesday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Because she's tired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couldn't skip the meeting, could we?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we could.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Sure we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afraid not; it's mandatory.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aren't you answering your phone?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don't want to be disturbed.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didn't answer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did ask her to phone.(B/C/A)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your new manager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prefers beer.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She's tough but fair.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She's tall and slim.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project coming along?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came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Fine thanks, and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struggling with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please re-send the fax?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wouldn't.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don't know.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in just a minute.(B/C/C) 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Has the air conditioning been turned off?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gets very hot in here sometimes.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it's still working, as far as I know.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People are always complaining about something.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hate this season because everything seems so depressing.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You probably feel like that because there is no sunshine.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think it's raining quite heavily at the moment.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sure that the forecast said it was going to be sunny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many times a day does that copier go wrong?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 need to get a new one.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have asked the boss to get it serviced.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Well, to tell you the truth, it happens too often.(B/A/C)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Excuse me, could you tell me how to get to the Center Building?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Sure. Go two blocks and turn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downtown near the library.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about three miles from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I need to return Ms. Phelps' phone call?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you don't need to call her.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you don't. She'll call later.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you do need to call him.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 we stopping at the library?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love the library too!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We?ll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stop there at 3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need to return some books.()A/B/C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Pettinger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He's short and stocky.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strong but gentle.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likes to ride his bike.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the CEO visit the office often?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he hasn't visit very often.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the CEO doesn't visit much.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comes about once a month.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not going to be at the meeting tomorrow?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Lou and Rita won't be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be there a few minutes late.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Tom and Jill are going to come.()B/C/A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the best person to ask about this?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belongs to Gina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Jim Johnson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You shouldn't ask her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was your brother born?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1999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Houston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26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did you like the play?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Let's play poker!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did like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 was all right.(B/A/C)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 are you going to hire to remodel the building?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the center is still under construction.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I'll probably go with Triple-J Contractors.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and there's a great view of the mountains.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The copy machine on the third floor is out of order.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OK, I'll have the service rep look at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order some more paper right away.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should bring it back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did you finish testing the system?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 need to update the database.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examination was really tough.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about nine-thirty last night.()B/A/C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Qr-23-9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A00-FAC9-4DFA-98C1-2A331491785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768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13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22421-A1CF-4C7D-96A4-CA09FE3CEB5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64325-E891-4095-9C82-11EC9A7310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9.mp3" TargetMode="Externa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0.mp3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1.mp3" TargetMode="Externa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2.mp3" TargetMode="Externa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3.mp3" TargetMode="Externa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4.mp3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5.mp3" TargetMode="Externa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6.mp3" TargetMode="Externa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7.mp3" TargetMode="Externa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8.mp3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19.mp3" TargetMode="Externa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20.mp3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4.mp3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5.mp3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6.mp3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7.mp3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3\qr-23.8.mp3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162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- 13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0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6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0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7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4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5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6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5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6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5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3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5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0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3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238</Words>
  <Application>Microsoft Office PowerPoint</Application>
  <PresentationFormat>On-screen Show (4:3)</PresentationFormat>
  <Paragraphs>64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14</cp:revision>
  <dcterms:created xsi:type="dcterms:W3CDTF">2006-08-16T00:00:00Z</dcterms:created>
  <dcterms:modified xsi:type="dcterms:W3CDTF">2015-04-29T09:45:51Z</dcterms:modified>
</cp:coreProperties>
</file>