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4"/>
  </p:notesMasterIdLst>
  <p:sldIdLst>
    <p:sldId id="278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5125" autoAdjust="0"/>
  </p:normalViewPr>
  <p:slideViewPr>
    <p:cSldViewPr>
      <p:cViewPr varScale="1"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5BABD0-CECA-4EC4-B574-875AD2719F2D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AC0404-0772-4001-9DC1-1274EC944B9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we have any more printer paper?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We had less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haven't read it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Check the storage 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should we order for lunch?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 thanks, I just ate.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How about Chinese food?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I'd like it to go,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is Patrick gone today?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isn't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got the flu.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left yesterday.(c/b/b)</a:t>
            </a:r>
          </a:p>
          <a:p>
            <a:r>
              <a:rPr lang="en-GB" dirty="0" smtClean="0"/>
              <a:t>qr-26.1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Aren't you going to miss your bus?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Oh no! I didn't miss it!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I've still got 15 minutes.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you are missing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we consider changing vendors?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have a burger and fries.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we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didn?t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We probably should.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have you been the past week?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am going on vacation.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was on business trip.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did go to England.(b/c/b)</a:t>
            </a:r>
          </a:p>
          <a:p>
            <a:r>
              <a:rPr lang="en-GB" dirty="0" smtClean="0"/>
              <a:t>qr-26.10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Isn't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Demetri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supposed to help us?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but she's out sick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she is supposed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she would help 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you use to work in sales?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work in sales.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used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I'll do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have time to run an errand for me?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run at 7 o'clock every morning.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it's a quarter to eight.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I've got a few minutes.(a/b/c)</a:t>
            </a:r>
          </a:p>
          <a:p>
            <a:r>
              <a:rPr lang="en-GB" dirty="0" smtClean="0"/>
              <a:t>qr-26.11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Have you ever been to Malaysia?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never have.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did in 1997.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once.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What's Mr. Szymanski look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fat and balding.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likes rock music.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warm and caring.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does Mrs. McDonnell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She's tall and rather slender.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Oh, she loves to sing karaoke.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She's hard-working and honest.(c/a/b)</a:t>
            </a:r>
          </a:p>
          <a:p>
            <a:r>
              <a:rPr lang="en-GB" dirty="0" smtClean="0"/>
              <a:t>qr-26.12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we finish this report tomorrow?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because we will finish it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Because it's going to be started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Because Mrs. Presley needs it urgently.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You're looking sharp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 you are. Thank you very much.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Thanks. I have a job interview.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Oh don't mention it. It's my pleasure.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much more time do you need to write the article?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 write it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do it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 couple of hours.(c/b/c)</a:t>
            </a:r>
          </a:p>
          <a:p>
            <a:r>
              <a:rPr lang="en-GB" dirty="0" smtClean="0"/>
              <a:t>qr-26.13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You'll be at the board meeting too, won't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this is a boring meeting.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Yeah, I'll be there.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she won't be coming.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Shouldn't Shelly be finished with the paperwork by now?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shouldn't have done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Shelly couldn't do it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Yeah, she sure should.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come Mason isn't here?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sick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came by bus.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didn't come.(b/c/a)</a:t>
            </a:r>
          </a:p>
          <a:p>
            <a:r>
              <a:rPr lang="en-GB" dirty="0" smtClean="0"/>
              <a:t>qr-26.14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we meet at 5?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have another meeting then.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guess we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usually eat at 6.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Isn't billing part of Tracy's job?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 it doesn't.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it usually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can't do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did the cargo ship leave Singapore?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In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Since three days.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3 p.m.(a/b/c)</a:t>
            </a:r>
          </a:p>
          <a:p>
            <a:r>
              <a:rPr lang="en-GB" dirty="0" smtClean="0"/>
              <a:t>qr-26.15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think I could use your password to sign in?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but don't tell it to anyone else.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 sign-in sheet is in the other 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sorry, but I can't find a pen.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is the deadline for the city-hall expansion story?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Story hour is from 10 to 11.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At the end of the hall on the left.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Noon tomorrow, at the latest.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did you last see Ms. Montgomery?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can see it on the flat screen.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 was about three weeks 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the First Street coffee shop.(a/c/c)</a:t>
            </a:r>
          </a:p>
          <a:p>
            <a:r>
              <a:rPr lang="en-GB" dirty="0" smtClean="0"/>
              <a:t>qr-26.16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Is the coffee included in the price on this menu?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sweets are rather expensive, in my opinion.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not particularly thirsty at the moment.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it's an all inclusive price.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The question is whether we drink coffee here or at home.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Sometimes it's surprising how much a small cup of coffee costs.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probably better to stay here and have our coffee.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last time I came here the coffee was stone cold.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 question is whether we decide to tip the waiter or not.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Surely he deserves a little extra for his good service.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think the service has been very slow.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did have to wait along time for the main dish.(c/b/a)</a:t>
            </a:r>
          </a:p>
          <a:p>
            <a:r>
              <a:rPr lang="en-GB" dirty="0" smtClean="0"/>
              <a:t>qr-26.17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don't you ask Sandra to help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That's a good idea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didn't ask her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would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Didn't Ted tell you about Mr. Phelps?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he did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he will tell me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he didn't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can I help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you can't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looking for a new shirt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thanks(a/c/b)</a:t>
            </a:r>
          </a:p>
          <a:p>
            <a:r>
              <a:rPr lang="en-GB" dirty="0" smtClean="0"/>
              <a:t>qr-26.18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my treat.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Oh, thank you!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prefer chocolate.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it is.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Does Chandler still work for Livingstone Inc.?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he did.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didn't work there.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don't think so.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vendor do we use for break-room supplies?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I'll get someone to fix it.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not sure.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We don't use them anymore.</a:t>
            </a:r>
          </a:p>
          <a:p>
            <a:r>
              <a:rPr lang="en-GB" dirty="0" smtClean="0"/>
              <a:t>qr-26.19</a:t>
            </a:r>
            <a:endParaRPr lang="en-US" sz="1200" b="0" i="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(a/c/b)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could Mrs. Davenport be?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couldn't have been late.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 must have to be here.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She's probably stuck in traffic.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Hey, who's been using my computer?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hasn't used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Derek was using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going to need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 Frank Williams get in touch with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did. Just a few minutes 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haven't touched him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he didn't get in touch.(c/b/a)</a:t>
            </a:r>
          </a:p>
          <a:p>
            <a:r>
              <a:rPr lang="en-GB" dirty="0" smtClean="0"/>
              <a:t>qr-26.2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Weren't you married to Diana Ross?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I've always loved Mary.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that's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we were.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Could I see your driver's license?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here you 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in my wallet.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driving to work.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These computers are slow today.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They sure are fast.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the server must be busy.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know, they were slow.((b/a/b)</a:t>
            </a:r>
          </a:p>
          <a:p>
            <a:r>
              <a:rPr lang="en-GB" dirty="0" smtClean="0"/>
              <a:t>qr-26.20</a:t>
            </a: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are you coming with crafting the mission statement?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going pretty smoothly.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come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did come, on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Whose responsibility is customer service?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This is Mr. Daniels.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know whose.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Ms. Hobbes'.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Wouldn't you rather work Wednesday and take Friday off?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would want working Wednesday.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didn't want to work on Friday.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This week I'd prefer Wednesday off.(a/c/c)</a:t>
            </a:r>
          </a:p>
          <a:p>
            <a:r>
              <a:rPr lang="en-GB" dirty="0" smtClean="0"/>
              <a:t>qr-26.3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Could I have some help with the photocopier?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Sure, I'll be there in a minute.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Those are great photos.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Please come back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You'll be at the meeting, won't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Glad to meet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Of course I will.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won't.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coffee cup is this?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Cream and sugar,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Make me two copies.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think it's Sophia's.(a/b/c)</a:t>
            </a:r>
          </a:p>
          <a:p>
            <a:r>
              <a:rPr lang="en-GB" dirty="0" smtClean="0"/>
              <a:t>qr-26.4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prefer chicken or beef?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how about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They're delicious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Chicken please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 don't understand these sales figures.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Sailing is lots of fun.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Let me have a look.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I'm smarter than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You'll have the information by Friday, won't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won't have it by Monday.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didn't have it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I'm sure I will.(c/b/c)</a:t>
            </a:r>
          </a:p>
          <a:p>
            <a:r>
              <a:rPr lang="en-GB" dirty="0" smtClean="0"/>
              <a:t>qr-26.5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should I book the hotel?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Three nights and four days.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There will be three of us.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It's about 72 feet long.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many children do you have?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Chris, Andy, and Sarah.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have four kids.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They're 6 and 8.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 bet there's a bug in the new software.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Don't be such a pessimist.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get it with the flyswatter.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won $300 in Las Vegas.(a/b/a)</a:t>
            </a:r>
          </a:p>
          <a:p>
            <a:r>
              <a:rPr lang="en-GB" dirty="0" smtClean="0"/>
              <a:t>qr-26.6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mind speaking to Mr. Chamberlain for me?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wouldn't mind.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 would.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OK, I'll do it for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should I have done differently?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You should've been more careful.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You mustn't waste so much paper.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You should had called me sooner.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Let's have Mexican food.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I've been to Mexico.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How about Italian instead?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Two tacos please.(c/a/b)</a:t>
            </a:r>
          </a:p>
          <a:p>
            <a:r>
              <a:rPr lang="en-GB" dirty="0" smtClean="0"/>
              <a:t>qr-26.7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did the supervisor have for dinner?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think he ordered the pasta.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told me to type the report.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At six p.m. in the dining hall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Aren't you supposed to be at the staff meeting?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it's in the conference 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have to finish writing this article.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Down the hall, third door on the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Zeus Inc. has announced it's buying Mercury Tech.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 said she would start soon.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not that surprised.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they're on 3rd Avenue.(a/b/b)</a:t>
            </a:r>
          </a:p>
          <a:p>
            <a:r>
              <a:rPr lang="en-GB" dirty="0" smtClean="0"/>
              <a:t>qr-26.8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I'm not going to get laid off, am I?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you need to lie down.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you're not.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not at this time.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Did they mention getting new uniforms?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they didn't.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they did.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they mentioned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Why are you running late?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like to run after work.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I'm going to be early.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Traffic is horrible.(c/a/c)</a:t>
            </a:r>
          </a:p>
          <a:p>
            <a:r>
              <a:rPr lang="en-GB" dirty="0" smtClean="0"/>
              <a:t>qr-26.9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AC0404-0772-4001-9DC1-1274EC944B91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7006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</a:t>
            </a:r>
            <a:r>
              <a:rPr lang="en-US" sz="110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dirty="0" smtClean="0">
                <a:solidFill>
                  <a:srgbClr val="FFFFFF"/>
                </a:solidFill>
              </a:rPr>
              <a:t>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28680" y="0"/>
            <a:ext cx="377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16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24800" y="-3048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04CF7-62FF-4FCA-95FB-48946773E4B2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D0FC1-062E-41C6-B0C8-6E7ACDEF831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9.mp3" TargetMode="Externa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0.mp3" TargetMode="Externa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1.mp3" TargetMode="Externa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2.mp3" TargetMode="Externa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3.mp3" TargetMode="Externa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4.mp3" TargetMode="Externa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5.mp3" TargetMode="Externa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6.mp3" TargetMode="External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7.mp3" TargetMode="Externa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8.mp3" TargetMode="Externa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19.mp3" TargetMode="External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20.mp3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4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5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6.mp3" TargetMode="Externa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7.mp3" TargetMode="Externa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6\qr-26.8.mp3" TargetMode="Externa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2390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- 16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3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3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9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29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6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0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22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07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30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49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1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2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00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22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57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20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12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0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7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6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92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234</Words>
  <Application>Microsoft Office PowerPoint</Application>
  <PresentationFormat>On-screen Show (4:3)</PresentationFormat>
  <Paragraphs>63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18</cp:revision>
  <dcterms:created xsi:type="dcterms:W3CDTF">2006-08-16T00:00:00Z</dcterms:created>
  <dcterms:modified xsi:type="dcterms:W3CDTF">2015-04-29T09:50:01Z</dcterms:modified>
</cp:coreProperties>
</file>