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2" r:id="rId3"/>
    <p:sldId id="261" r:id="rId4"/>
    <p:sldId id="260" r:id="rId5"/>
    <p:sldId id="259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31"/>
    <a:srgbClr val="FF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140" autoAdjust="0"/>
  </p:normalViewPr>
  <p:slideViewPr>
    <p:cSldViewPr>
      <p:cViewPr varScale="1">
        <p:scale>
          <a:sx n="48" d="100"/>
          <a:sy n="48" d="100"/>
        </p:scale>
        <p:origin x="-20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22B79-582C-4EE2-AF82-63E6D455B838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6D787-105E-4105-9480-FF0B4FA71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47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6D787-105E-4105-9480-FF0B4FA711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09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 exercise</a:t>
            </a:r>
          </a:p>
          <a:p>
            <a:endParaRPr lang="en-US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1)Give synonym:   Favorite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Give antonym: 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Indoor</a:t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Give meaning :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 Choosing   b ) Outdoor    c) Street    d) Garden</a:t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 Make a sentence using below word: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b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 Home   b) Study    c) Play</a:t>
            </a:r>
          </a:p>
          <a:p>
            <a:endParaRPr lang="en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6D787-105E-4105-9480-FF0B4FA711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406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16802"/>
            <a:ext cx="3838572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66800" y="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Fun Writing Exercise For Juniors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600" y="-382325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ts3.mm.bing.net/th?&amp;id=HN.608039186007590569&amp;w=300&amp;h=300&amp;c=0&amp;pid=1.9&amp;rs=0&amp;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2857500" cy="2838450"/>
          </a:xfrm>
          <a:prstGeom prst="rect">
            <a:avLst/>
          </a:prstGeom>
          <a:noFill/>
        </p:spPr>
      </p:pic>
      <p:pic>
        <p:nvPicPr>
          <p:cNvPr id="7172" name="Picture 4" descr="http://ts3.mm.bing.net/th?&amp;id=HN.608034607570879266&amp;w=300&amp;h=300&amp;c=0&amp;pid=1.9&amp;rs=0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819400"/>
            <a:ext cx="1809750" cy="2857500"/>
          </a:xfrm>
          <a:prstGeom prst="rect">
            <a:avLst/>
          </a:prstGeom>
          <a:noFill/>
        </p:spPr>
      </p:pic>
      <p:pic>
        <p:nvPicPr>
          <p:cNvPr id="7174" name="Picture 6" descr="http://ts1.mm.bing.net/th?&amp;id=HN.608011436227103262&amp;w=300&amp;h=300&amp;c=0&amp;pid=1.9&amp;rs=0&amp;p=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3505200"/>
            <a:ext cx="2857500" cy="197167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457200"/>
            <a:ext cx="9144000" cy="58477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 Writing Exercises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610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Setting the scene: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sz="1600" dirty="0" smtClean="0"/>
              <a:t>Describe your favorite place in detail, including how you feel when you are there, what it looks like, what it smells like, etc. This is a great way to imagine scenes and learn how to use words to tell others about them.</a:t>
            </a:r>
            <a:endParaRPr lang="en-US" sz="1600" dirty="0"/>
          </a:p>
        </p:txBody>
      </p:sp>
      <p:pic>
        <p:nvPicPr>
          <p:cNvPr id="2" name="Picture 2" descr="http://bobo.kidnesia.com/var/gramedia/storage/images/bobo/kiriman-user/klinik-cerita/liburan-di-rumah-nenek/15281281-3-ind-ID/Liburan-di-Rumah-Nene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819400"/>
            <a:ext cx="4648200" cy="325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Brainstorming:</a:t>
            </a:r>
          </a:p>
          <a:p>
            <a:endParaRPr lang="en-US" sz="2000" b="1" dirty="0" smtClean="0"/>
          </a:p>
          <a:p>
            <a:endParaRPr lang="en-US" sz="1600" b="1" dirty="0" smtClean="0"/>
          </a:p>
          <a:p>
            <a:r>
              <a:rPr lang="en-US" sz="1600" dirty="0" smtClean="0"/>
              <a:t> As a way of generating topics for writing, write down events of the day. Jot down everything that happened to you in a day. This is a great way to increase creativity. Write down everything-what you had for meals, a fight you had with your sibling, an unexpected grade you got on a test.</a:t>
            </a:r>
            <a:endParaRPr lang="en-US" sz="1600" dirty="0"/>
          </a:p>
        </p:txBody>
      </p:sp>
      <p:pic>
        <p:nvPicPr>
          <p:cNvPr id="2" name="Picture 2" descr="https://cdn.psychologytoday.com/sites/default/files/blogs/1023/2011/03/57597-497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918" y="2895600"/>
            <a:ext cx="4286250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838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Good and Bad:</a:t>
            </a:r>
          </a:p>
          <a:p>
            <a:endParaRPr lang="en-US" b="1" dirty="0" smtClean="0"/>
          </a:p>
          <a:p>
            <a:r>
              <a:rPr lang="en-US" sz="1600" dirty="0" smtClean="0"/>
              <a:t>Write</a:t>
            </a:r>
            <a:r>
              <a:rPr lang="en-US" sz="1600" b="1" dirty="0" smtClean="0"/>
              <a:t> </a:t>
            </a:r>
            <a:r>
              <a:rPr lang="en-US" sz="1600" dirty="0" smtClean="0"/>
              <a:t>two good and two bad points on the following :</a:t>
            </a:r>
            <a:endParaRPr lang="en-US" sz="1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234174"/>
              </p:ext>
            </p:extLst>
          </p:nvPr>
        </p:nvGraphicFramePr>
        <p:xfrm>
          <a:off x="1600200" y="2362200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Television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Computer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Indoor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games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Outdoor games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Mom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Dad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Siblings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Friends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Study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Play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06680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Write few lines beginning with the following prompts:</a:t>
            </a:r>
            <a:endParaRPr lang="en-US" sz="2000" dirty="0" smtClean="0"/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Once upon a time………………………………..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I remember ……………………………………..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If I was a ………………………………………..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If I had a ……………………………………….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Can you ………………………………………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I have a ………………………………………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I never thought ………………………………..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I will ……………………………………………….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85800"/>
            <a:ext cx="8229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Color </a:t>
            </a:r>
            <a:r>
              <a:rPr lang="en-US" sz="2000" b="1" smtClean="0"/>
              <a:t>your world:</a:t>
            </a:r>
            <a:endParaRPr lang="en-US" sz="2000" b="1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600" dirty="0" smtClean="0"/>
              <a:t>Choosing a color, going for a walk and then writing about everything you see on the walk that is that color, or everything that reminds you of that color. This is a great exercise for you because it not only exercises your writing skills, but  also your bodies as well.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200400"/>
            <a:ext cx="1981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3200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 the garden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886200"/>
            <a:ext cx="19812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19400" y="38862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On the street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648200"/>
            <a:ext cx="1981200" cy="369332"/>
          </a:xfrm>
          <a:prstGeom prst="rect">
            <a:avLst/>
          </a:prstGeom>
          <a:solidFill>
            <a:srgbClr val="006C3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19400" y="4648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At home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000634"/>
              </p:ext>
            </p:extLst>
          </p:nvPr>
        </p:nvGraphicFramePr>
        <p:xfrm>
          <a:off x="228600" y="533400"/>
          <a:ext cx="8610600" cy="581977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/>
                <a:gridCol w="1600200"/>
                <a:gridCol w="56388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 / Changes Made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Ankita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09.09.2015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No changes made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71059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221</Words>
  <Application>Microsoft Office PowerPoint</Application>
  <PresentationFormat>On-screen Show (4:3)</PresentationFormat>
  <Paragraphs>58</Paragraphs>
  <Slides>7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14</cp:revision>
  <dcterms:created xsi:type="dcterms:W3CDTF">2014-06-19T13:21:58Z</dcterms:created>
  <dcterms:modified xsi:type="dcterms:W3CDTF">2015-09-09T13:30:56Z</dcterms:modified>
</cp:coreProperties>
</file>