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638800" y="6603441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-381000"/>
            <a:ext cx="1152000" cy="1152000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990600" y="0"/>
            <a:ext cx="4328689" cy="3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Beginners Writing Exercise</a:t>
            </a:r>
            <a:r>
              <a:rPr lang="en-IN" b="1" baseline="0" dirty="0" smtClean="0">
                <a:solidFill>
                  <a:schemeClr val="bg1"/>
                </a:solidFill>
              </a:rPr>
              <a:t> </a:t>
            </a:r>
            <a:r>
              <a:rPr lang="en-IN" b="1" dirty="0" smtClean="0">
                <a:solidFill>
                  <a:schemeClr val="bg1"/>
                </a:solidFill>
              </a:rPr>
              <a:t>4</a:t>
            </a:r>
            <a:endParaRPr lang="en-IN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362200"/>
            <a:ext cx="7772400" cy="1470025"/>
          </a:xfrm>
        </p:spPr>
        <p:txBody>
          <a:bodyPr/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BEGINNERS WRITING 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    EXERCISE 4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Try to answer the question below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Question: What is your favorite hobby? Why?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Example Answer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My hobby is collecting stamps. I like getting stamps from different 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countries. I like trading stamps with my friends.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_____________________________________________________________</a:t>
            </a:r>
          </a:p>
          <a:p>
            <a:pPr>
              <a:buNone/>
            </a:pPr>
            <a:r>
              <a:rPr lang="en-US" dirty="0" smtClean="0"/>
              <a:t>_____________________________________________________________</a:t>
            </a:r>
          </a:p>
          <a:p>
            <a:pPr>
              <a:buNone/>
            </a:pPr>
            <a:r>
              <a:rPr lang="en-US" dirty="0" smtClean="0"/>
              <a:t>_____________________________________________________________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Try to answer the question below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Question: What do you eat for lunch? Where do you eat it? When?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Example Answer: </a:t>
            </a:r>
            <a:r>
              <a:rPr lang="en-US" dirty="0" smtClean="0">
                <a:solidFill>
                  <a:schemeClr val="tx1"/>
                </a:solidFill>
              </a:rPr>
              <a:t>I usually eat a sandwich and an apple around 12:30. I like to eat at 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my work station. My friends also like to have lunch in the office. We like to eat and talk 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together. 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en-US" dirty="0" smtClean="0"/>
              <a:t>_____________________________________________________________</a:t>
            </a:r>
          </a:p>
          <a:p>
            <a:pPr>
              <a:buNone/>
            </a:pPr>
            <a:r>
              <a:rPr lang="en-US" dirty="0" smtClean="0"/>
              <a:t>_____________________________________________________________</a:t>
            </a:r>
          </a:p>
          <a:p>
            <a:pPr>
              <a:buNone/>
            </a:pPr>
            <a:r>
              <a:rPr lang="en-US" dirty="0" smtClean="0"/>
              <a:t>_____________________________________________________________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85800" y="609600"/>
            <a:ext cx="9144000" cy="304800"/>
          </a:xfrm>
        </p:spPr>
        <p:txBody>
          <a:bodyPr/>
          <a:lstStyle/>
          <a:p>
            <a:pPr algn="l"/>
            <a:r>
              <a:rPr lang="en-US" dirty="0" smtClean="0"/>
              <a:t>Finish these sentences to give information about yourself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502650" cy="5173663"/>
          </a:xfrm>
        </p:spPr>
        <p:txBody>
          <a:bodyPr/>
          <a:lstStyle/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dirty="0" smtClean="0"/>
              <a:t>What I like about WIJ is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dirty="0" smtClean="0"/>
              <a:t>What I don't like about WIJ is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dirty="0" smtClean="0"/>
              <a:t>I hate it when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dirty="0" smtClean="0"/>
              <a:t>My favorite thing in the world is 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dirty="0" smtClean="0"/>
              <a:t>If I won a lot of money I would 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dirty="0" smtClean="0"/>
              <a:t>If I didn't have to come to school any more I would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dirty="0" smtClean="0"/>
              <a:t>My best ever holiday was 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dirty="0" smtClean="0"/>
              <a:t>The most frightening thing that has ever happened to me was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dirty="0" smtClean="0"/>
              <a:t>My most embarrassing experience happened when 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dirty="0" smtClean="0"/>
              <a:t> (You choose the start of the sentence!) 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0"/>
            <a:ext cx="8453437" cy="360363"/>
          </a:xfrm>
        </p:spPr>
        <p:txBody>
          <a:bodyPr/>
          <a:lstStyle/>
          <a:p>
            <a:pPr algn="l"/>
            <a:r>
              <a:rPr lang="en-US" dirty="0" smtClean="0"/>
              <a:t>        Find the rhyming words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752599"/>
            <a:ext cx="8108950" cy="4335463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cat hat (you wear it on your head)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mad ????? (short name for father)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late ????? (the opposite of love)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yard ????? (not easy)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house ????? (a tiny animal)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book ????? (what you do with your eyes)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ball ????? (part of a house)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tree ????? (doesn't cost anything)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grows ????? (you smell with it)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meat ????? (on the end of your legs)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night ????? (you do this with a pen)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rule ????? (where you are now)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0" y="762000"/>
            <a:ext cx="8868697" cy="436563"/>
          </a:xfrm>
        </p:spPr>
        <p:txBody>
          <a:bodyPr/>
          <a:lstStyle/>
          <a:p>
            <a:pPr algn="l"/>
            <a:r>
              <a:rPr lang="en-US" dirty="0" smtClean="0"/>
              <a:t>Arrange the words in correct order to make sentences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  the      a      red      baby      gave      her      apple      mother      . </a:t>
            </a:r>
          </a:p>
          <a:p>
            <a:pPr marL="342900" indent="-342900">
              <a:buFont typeface="+mj-lt"/>
              <a:buAutoNum type="arabicPeriod"/>
            </a:pP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 to      tried      the      .      the      eat      apple      baby   </a:t>
            </a:r>
          </a:p>
          <a:p>
            <a:pPr marL="342900" indent="-342900">
              <a:buFont typeface="+mj-lt"/>
              <a:buAutoNum type="arabicPeriod"/>
            </a:pP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   his      was      small      mouth      too   </a:t>
            </a:r>
          </a:p>
          <a:p>
            <a:pPr marL="342900" indent="-342900">
              <a:buFont typeface="+mj-lt"/>
              <a:buAutoNum type="arabicPeriod"/>
            </a:pP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   any      didn't      he      .      teeth      any      have     </a:t>
            </a:r>
          </a:p>
          <a:p>
            <a:pPr marL="342900" indent="-342900">
              <a:buFont typeface="+mj-lt"/>
              <a:buAutoNum type="arabicPeriod"/>
            </a:pP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   his      apple      .      brother      took      the   </a:t>
            </a:r>
          </a:p>
          <a:p>
            <a:pPr marL="342900" indent="-342900">
              <a:buFont typeface="+mj-lt"/>
              <a:buAutoNum type="arabicPeriod"/>
            </a:pP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   wanted      she      beach      to      visit      .      the   </a:t>
            </a:r>
          </a:p>
          <a:p>
            <a:pPr marL="342900" indent="-342900">
              <a:buFont typeface="+mj-lt"/>
              <a:buAutoNum type="arabicPeriod"/>
            </a:pP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   she      new      .      a      had      friend   </a:t>
            </a:r>
          </a:p>
          <a:p>
            <a:pPr marL="342900" indent="-342900">
              <a:buFont typeface="+mj-lt"/>
              <a:buAutoNum type="arabicPeriod"/>
            </a:pP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   to      beach      her      asked      to      take      her      .      the      she      friend</a:t>
            </a:r>
            <a:r>
              <a:rPr lang="en-US" dirty="0" smtClean="0"/>
              <a:t>   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 </a:t>
            </a:r>
            <a:r>
              <a:rPr lang="en-US" b="1" dirty="0" smtClean="0"/>
              <a:t>the</a:t>
            </a:r>
            <a:r>
              <a:rPr lang="en-US" dirty="0" smtClean="0"/>
              <a:t>      </a:t>
            </a:r>
            <a:r>
              <a:rPr lang="en-US" b="1" dirty="0" smtClean="0"/>
              <a:t>walked</a:t>
            </a:r>
            <a:r>
              <a:rPr lang="en-US" dirty="0" smtClean="0"/>
              <a:t>      </a:t>
            </a:r>
            <a:r>
              <a:rPr lang="en-US" b="1" dirty="0" smtClean="0"/>
              <a:t>down</a:t>
            </a:r>
            <a:r>
              <a:rPr lang="en-US" dirty="0" smtClean="0"/>
              <a:t>      </a:t>
            </a:r>
            <a:r>
              <a:rPr lang="en-US" b="1" dirty="0" smtClean="0"/>
              <a:t>.</a:t>
            </a:r>
            <a:r>
              <a:rPr lang="en-US" dirty="0" smtClean="0"/>
              <a:t>      </a:t>
            </a:r>
            <a:r>
              <a:rPr lang="en-US" b="1" dirty="0" smtClean="0"/>
              <a:t>they</a:t>
            </a:r>
            <a:r>
              <a:rPr lang="en-US" dirty="0" smtClean="0"/>
              <a:t>      </a:t>
            </a:r>
            <a:r>
              <a:rPr lang="en-US" b="1" dirty="0" smtClean="0"/>
              <a:t>water</a:t>
            </a:r>
            <a:r>
              <a:rPr lang="en-US" dirty="0" smtClean="0"/>
              <a:t>      </a:t>
            </a:r>
            <a:r>
              <a:rPr lang="en-US" b="1" dirty="0" smtClean="0"/>
              <a:t>to</a:t>
            </a:r>
            <a:r>
              <a:rPr lang="en-US" dirty="0" smtClean="0"/>
              <a:t>  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 </a:t>
            </a:r>
            <a:r>
              <a:rPr lang="en-US" b="1" dirty="0" smtClean="0"/>
              <a:t>people</a:t>
            </a:r>
            <a:r>
              <a:rPr lang="en-US" dirty="0" smtClean="0"/>
              <a:t>      </a:t>
            </a:r>
            <a:r>
              <a:rPr lang="en-US" b="1" dirty="0" smtClean="0"/>
              <a:t>there</a:t>
            </a:r>
            <a:r>
              <a:rPr lang="en-US" dirty="0" smtClean="0"/>
              <a:t>      </a:t>
            </a:r>
            <a:r>
              <a:rPr lang="en-US" b="1" dirty="0" smtClean="0"/>
              <a:t>.</a:t>
            </a:r>
            <a:r>
              <a:rPr lang="en-US" dirty="0" smtClean="0"/>
              <a:t>      </a:t>
            </a:r>
            <a:r>
              <a:rPr lang="en-US" b="1" dirty="0" smtClean="0"/>
              <a:t>are</a:t>
            </a:r>
            <a:r>
              <a:rPr lang="en-US" dirty="0" smtClean="0"/>
              <a:t>      </a:t>
            </a:r>
            <a:r>
              <a:rPr lang="en-US" b="1" dirty="0" smtClean="0"/>
              <a:t>of</a:t>
            </a:r>
            <a:r>
              <a:rPr lang="en-US" dirty="0" smtClean="0"/>
              <a:t>      </a:t>
            </a:r>
            <a:r>
              <a:rPr lang="en-US" b="1" dirty="0" smtClean="0"/>
              <a:t>here</a:t>
            </a:r>
            <a:r>
              <a:rPr lang="en-US" dirty="0" smtClean="0"/>
              <a:t>      </a:t>
            </a:r>
            <a:r>
              <a:rPr lang="en-US" b="1" dirty="0" smtClean="0"/>
              <a:t>millions</a:t>
            </a:r>
            <a:r>
              <a:rPr lang="en-US" dirty="0" smtClean="0"/>
              <a:t>   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   </a:t>
            </a:r>
            <a:r>
              <a:rPr lang="en-US" b="1" dirty="0" smtClean="0"/>
              <a:t>of</a:t>
            </a:r>
            <a:r>
              <a:rPr lang="en-US" dirty="0" smtClean="0"/>
              <a:t>      </a:t>
            </a:r>
            <a:r>
              <a:rPr lang="en-US" b="1" dirty="0" smtClean="0"/>
              <a:t>have</a:t>
            </a:r>
            <a:r>
              <a:rPr lang="en-US" dirty="0" smtClean="0"/>
              <a:t>      </a:t>
            </a:r>
            <a:r>
              <a:rPr lang="en-US" b="1" dirty="0" smtClean="0"/>
              <a:t>home</a:t>
            </a:r>
            <a:r>
              <a:rPr lang="en-US" dirty="0" smtClean="0"/>
              <a:t>      </a:t>
            </a:r>
            <a:r>
              <a:rPr lang="en-US" b="1" dirty="0" smtClean="0"/>
              <a:t>people</a:t>
            </a:r>
            <a:r>
              <a:rPr lang="en-US" dirty="0" smtClean="0"/>
              <a:t>      </a:t>
            </a:r>
            <a:r>
              <a:rPr lang="en-US" b="1" dirty="0" smtClean="0"/>
              <a:t>thousands</a:t>
            </a:r>
            <a:r>
              <a:rPr lang="en-US" dirty="0" smtClean="0"/>
              <a:t>      </a:t>
            </a:r>
            <a:r>
              <a:rPr lang="en-US" b="1" dirty="0" smtClean="0"/>
              <a:t>but</a:t>
            </a:r>
            <a:r>
              <a:rPr lang="en-US" dirty="0" smtClean="0"/>
              <a:t>      </a:t>
            </a:r>
            <a:r>
              <a:rPr lang="en-US" b="1" dirty="0" smtClean="0"/>
              <a:t>no</a:t>
            </a:r>
            <a:r>
              <a:rPr lang="en-US" dirty="0" smtClean="0"/>
              <a:t>      </a:t>
            </a:r>
            <a:r>
              <a:rPr lang="en-US" b="1" dirty="0" smtClean="0"/>
              <a:t>.</a:t>
            </a:r>
            <a:r>
              <a:rPr lang="en-US" dirty="0" smtClean="0"/>
              <a:t>  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  </a:t>
            </a:r>
            <a:r>
              <a:rPr lang="en-US" b="1" dirty="0" smtClean="0"/>
              <a:t>on</a:t>
            </a:r>
            <a:r>
              <a:rPr lang="en-US" dirty="0" smtClean="0"/>
              <a:t>      </a:t>
            </a:r>
            <a:r>
              <a:rPr lang="en-US" b="1" dirty="0" smtClean="0"/>
              <a:t>sidewalks</a:t>
            </a:r>
            <a:r>
              <a:rPr lang="en-US" dirty="0" smtClean="0"/>
              <a:t>      </a:t>
            </a:r>
            <a:r>
              <a:rPr lang="en-US" b="1" dirty="0" smtClean="0"/>
              <a:t>they</a:t>
            </a:r>
            <a:r>
              <a:rPr lang="en-US" dirty="0" smtClean="0"/>
              <a:t>      </a:t>
            </a:r>
            <a:r>
              <a:rPr lang="en-US" b="1" dirty="0" smtClean="0"/>
              <a:t>live</a:t>
            </a:r>
            <a:r>
              <a:rPr lang="en-US" dirty="0" smtClean="0"/>
              <a:t>      </a:t>
            </a:r>
            <a:r>
              <a:rPr lang="en-US" b="1" dirty="0" smtClean="0"/>
              <a:t>the</a:t>
            </a:r>
            <a:r>
              <a:rPr lang="en-US" dirty="0" smtClean="0"/>
              <a:t>      </a:t>
            </a:r>
            <a:r>
              <a:rPr lang="en-US" b="1" dirty="0" smtClean="0"/>
              <a:t>.</a:t>
            </a:r>
            <a:r>
              <a:rPr lang="en-US" dirty="0" smtClean="0"/>
              <a:t>   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   </a:t>
            </a:r>
            <a:r>
              <a:rPr lang="en-US" b="1" dirty="0" smtClean="0"/>
              <a:t>fill</a:t>
            </a:r>
            <a:r>
              <a:rPr lang="en-US" dirty="0" smtClean="0"/>
              <a:t>      </a:t>
            </a:r>
            <a:r>
              <a:rPr lang="en-US" b="1" dirty="0" smtClean="0"/>
              <a:t>the</a:t>
            </a:r>
            <a:r>
              <a:rPr lang="en-US" dirty="0" smtClean="0"/>
              <a:t>      </a:t>
            </a:r>
            <a:r>
              <a:rPr lang="en-US" b="1" dirty="0" smtClean="0"/>
              <a:t>they</a:t>
            </a:r>
            <a:r>
              <a:rPr lang="en-US" dirty="0" smtClean="0"/>
              <a:t>      </a:t>
            </a:r>
            <a:r>
              <a:rPr lang="en-US" b="1" dirty="0" smtClean="0"/>
              <a:t>belongings</a:t>
            </a:r>
            <a:r>
              <a:rPr lang="en-US" dirty="0" smtClean="0"/>
              <a:t>      </a:t>
            </a:r>
            <a:r>
              <a:rPr lang="en-US" b="1" dirty="0" smtClean="0"/>
              <a:t>carts</a:t>
            </a:r>
            <a:r>
              <a:rPr lang="en-US" dirty="0" smtClean="0"/>
              <a:t>      </a:t>
            </a:r>
            <a:r>
              <a:rPr lang="en-US" b="1" dirty="0" smtClean="0"/>
              <a:t>with</a:t>
            </a:r>
            <a:r>
              <a:rPr lang="en-US" dirty="0" smtClean="0"/>
              <a:t>      </a:t>
            </a:r>
            <a:r>
              <a:rPr lang="en-US" b="1" dirty="0" smtClean="0"/>
              <a:t>.</a:t>
            </a:r>
            <a:r>
              <a:rPr lang="en-US" dirty="0" smtClean="0"/>
              <a:t>      </a:t>
            </a:r>
            <a:r>
              <a:rPr lang="en-US" b="1" dirty="0" smtClean="0"/>
              <a:t>their</a:t>
            </a:r>
            <a:r>
              <a:rPr lang="en-US" dirty="0" smtClean="0"/>
              <a:t>   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   </a:t>
            </a:r>
            <a:r>
              <a:rPr lang="en-US" b="1" dirty="0" smtClean="0"/>
              <a:t>carts</a:t>
            </a:r>
            <a:r>
              <a:rPr lang="en-US" dirty="0" smtClean="0"/>
              <a:t>      </a:t>
            </a:r>
            <a:r>
              <a:rPr lang="en-US" b="1" dirty="0" smtClean="0"/>
              <a:t>clothes</a:t>
            </a:r>
            <a:r>
              <a:rPr lang="en-US" dirty="0" smtClean="0"/>
              <a:t>      </a:t>
            </a:r>
            <a:r>
              <a:rPr lang="en-US" b="1" dirty="0" smtClean="0"/>
              <a:t>put</a:t>
            </a:r>
            <a:r>
              <a:rPr lang="en-US" dirty="0" smtClean="0"/>
              <a:t>      </a:t>
            </a:r>
            <a:r>
              <a:rPr lang="en-US" b="1" dirty="0" smtClean="0"/>
              <a:t>into</a:t>
            </a:r>
            <a:r>
              <a:rPr lang="en-US" dirty="0" smtClean="0"/>
              <a:t>      </a:t>
            </a:r>
            <a:r>
              <a:rPr lang="en-US" b="1" dirty="0" smtClean="0"/>
              <a:t>their</a:t>
            </a:r>
            <a:r>
              <a:rPr lang="en-US" dirty="0" smtClean="0"/>
              <a:t>      </a:t>
            </a:r>
            <a:r>
              <a:rPr lang="en-US" b="1" dirty="0" smtClean="0"/>
              <a:t>.</a:t>
            </a:r>
            <a:r>
              <a:rPr lang="en-US" dirty="0" smtClean="0"/>
              <a:t>      </a:t>
            </a:r>
            <a:r>
              <a:rPr lang="en-US" b="1" dirty="0" smtClean="0"/>
              <a:t>they</a:t>
            </a:r>
            <a:r>
              <a:rPr lang="en-US" dirty="0" smtClean="0"/>
              <a:t>      </a:t>
            </a:r>
            <a:r>
              <a:rPr lang="en-US" b="1" dirty="0" smtClean="0"/>
              <a:t>extra</a:t>
            </a:r>
            <a:r>
              <a:rPr lang="en-US" dirty="0" smtClean="0"/>
              <a:t>      </a:t>
            </a:r>
            <a:r>
              <a:rPr lang="en-US" b="1" dirty="0" smtClean="0"/>
              <a:t>the</a:t>
            </a:r>
          </a:p>
          <a:p>
            <a:pPr marL="342900" indent="-342900">
              <a:buFont typeface="+mj-lt"/>
              <a:buAutoNum type="arabicPeriod"/>
            </a:pP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   </a:t>
            </a:r>
            <a:r>
              <a:rPr lang="en-US" b="1" dirty="0" smtClean="0"/>
              <a:t>they</a:t>
            </a:r>
            <a:r>
              <a:rPr lang="en-US" dirty="0" smtClean="0"/>
              <a:t>      </a:t>
            </a:r>
            <a:r>
              <a:rPr lang="en-US" b="1" dirty="0" smtClean="0"/>
              <a:t>big</a:t>
            </a:r>
            <a:r>
              <a:rPr lang="en-US" dirty="0" smtClean="0"/>
              <a:t>      </a:t>
            </a:r>
            <a:r>
              <a:rPr lang="en-US" b="1" dirty="0" smtClean="0"/>
              <a:t>towel</a:t>
            </a:r>
            <a:r>
              <a:rPr lang="en-US" dirty="0" smtClean="0"/>
              <a:t>      </a:t>
            </a:r>
            <a:r>
              <a:rPr lang="en-US" b="1" dirty="0" smtClean="0"/>
              <a:t>put</a:t>
            </a:r>
            <a:r>
              <a:rPr lang="en-US" dirty="0" smtClean="0"/>
              <a:t>      </a:t>
            </a:r>
            <a:r>
              <a:rPr lang="en-US" b="1" dirty="0" smtClean="0"/>
              <a:t>sand</a:t>
            </a:r>
            <a:r>
              <a:rPr lang="en-US" dirty="0" smtClean="0"/>
              <a:t>      </a:t>
            </a:r>
            <a:r>
              <a:rPr lang="en-US" b="1" dirty="0" smtClean="0"/>
              <a:t>on</a:t>
            </a:r>
            <a:r>
              <a:rPr lang="en-US" dirty="0" smtClean="0"/>
              <a:t>      </a:t>
            </a:r>
            <a:r>
              <a:rPr lang="en-US" b="1" dirty="0" smtClean="0"/>
              <a:t>the</a:t>
            </a:r>
            <a:r>
              <a:rPr lang="en-US" dirty="0" smtClean="0"/>
              <a:t>      </a:t>
            </a:r>
            <a:r>
              <a:rPr lang="en-US" b="1" dirty="0" smtClean="0"/>
              <a:t>a</a:t>
            </a:r>
            <a:r>
              <a:rPr lang="en-US" dirty="0" smtClean="0"/>
              <a:t>      </a:t>
            </a:r>
            <a:r>
              <a:rPr lang="en-US" b="1" dirty="0" smtClean="0"/>
              <a:t>.</a:t>
            </a:r>
            <a:r>
              <a:rPr lang="en-US" dirty="0" smtClean="0"/>
              <a:t>   </a:t>
            </a:r>
          </a:p>
          <a:p>
            <a:pPr marL="342900" indent="-342900">
              <a:buNone/>
            </a:pPr>
            <a:r>
              <a:rPr lang="en-US" dirty="0" smtClean="0"/>
              <a:t>   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533400" y="857232"/>
            <a:ext cx="8991600" cy="361968"/>
          </a:xfrm>
        </p:spPr>
        <p:txBody>
          <a:bodyPr/>
          <a:lstStyle/>
          <a:p>
            <a:r>
              <a:rPr lang="en-US" dirty="0" smtClean="0"/>
              <a:t>Arrange the words in correct order to make sentences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466725"/>
              </p:ext>
            </p:extLst>
          </p:nvPr>
        </p:nvGraphicFramePr>
        <p:xfrm>
          <a:off x="228600" y="533400"/>
          <a:ext cx="8610600" cy="581977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371600"/>
                <a:gridCol w="1600200"/>
                <a:gridCol w="56388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Reviewed 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Reviewed  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 / Changes Made</a:t>
                      </a:r>
                      <a:endParaRPr lang="en-US" dirty="0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Ruchika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21.09.2015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N.A</a:t>
                      </a:r>
                      <a:endParaRPr lang="en-US" dirty="0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501456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350</Words>
  <Application>Microsoft Office PowerPoint</Application>
  <PresentationFormat>On-screen Show (4:3)</PresentationFormat>
  <Paragraphs>93</Paragraphs>
  <Slides>8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3_Default Design</vt:lpstr>
      <vt:lpstr>BEGINNERS WRITING      EXERCISE 4</vt:lpstr>
      <vt:lpstr>Try to answer the question below </vt:lpstr>
      <vt:lpstr>Try to answer the question below </vt:lpstr>
      <vt:lpstr>Finish these sentences to give information about yourself</vt:lpstr>
      <vt:lpstr>        Find the rhyming words </vt:lpstr>
      <vt:lpstr>Arrange the words in correct order to make sentences</vt:lpstr>
      <vt:lpstr>Arrange the words in correct order to make sentences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21</cp:revision>
  <dcterms:created xsi:type="dcterms:W3CDTF">2014-06-21T06:39:48Z</dcterms:created>
  <dcterms:modified xsi:type="dcterms:W3CDTF">2015-09-21T14:11:58Z</dcterms:modified>
</cp:coreProperties>
</file>