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053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0B722A9D-AEC7-4A0F-A1E8-E5311C7592F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271C5909-6C5B-467D-83C4-8E96DD6AAC6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48CA583-03BF-4E4C-BF0D-DC8BC9141EE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787400"/>
            <a:ext cx="2117725" cy="53006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4963" y="787400"/>
            <a:ext cx="6202362" cy="5300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163025D-FE57-4746-AFA6-1F7FC0B7B96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B85B2ED6-C062-4589-A0BD-E8BDE620425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2C151823-F296-4860-A1CF-F015F257733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98500" y="1387475"/>
            <a:ext cx="3978275" cy="470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29175" y="1387475"/>
            <a:ext cx="3978275" cy="470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idx="10"/>
          </p:nvPr>
        </p:nvSpPr>
        <p:spPr>
          <a:ln/>
        </p:spPr>
        <p:txBody>
          <a:bodyPr/>
          <a:lstStyle>
            <a:lvl1pPr>
              <a:defRPr/>
            </a:lvl1pPr>
          </a:lstStyle>
          <a:p>
            <a:pPr>
              <a:defRPr/>
            </a:pPr>
            <a:fld id="{87162D92-E9AD-44BF-B144-9408591ACC1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p>
            <a:pPr>
              <a:defRPr/>
            </a:pPr>
            <a:fld id="{98F6EB86-9D46-48BA-96E4-F8F79B28F23F}"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idx="10"/>
          </p:nvPr>
        </p:nvSpPr>
        <p:spPr>
          <a:ln/>
        </p:spPr>
        <p:txBody>
          <a:bodyPr/>
          <a:lstStyle>
            <a:lvl1pPr>
              <a:defRPr/>
            </a:lvl1pPr>
          </a:lstStyle>
          <a:p>
            <a:pPr>
              <a:defRPr/>
            </a:pPr>
            <a:fld id="{F23C370E-C802-4A32-8F59-9BFEE12D261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Rectangle 8"/>
          <p:cNvSpPr>
            <a:spLocks noGrp="1" noChangeArrowheads="1"/>
          </p:cNvSpPr>
          <p:nvPr>
            <p:ph type="sldNum" idx="10"/>
          </p:nvPr>
        </p:nvSpPr>
        <p:spPr>
          <a:ln/>
        </p:spPr>
        <p:txBody>
          <a:bodyPr/>
          <a:lstStyle>
            <a:lvl1pPr>
              <a:defRPr/>
            </a:lvl1pPr>
          </a:lstStyle>
          <a:p>
            <a:pPr>
              <a:defRPr/>
            </a:pPr>
            <a:fld id="{14CD8AF6-5321-4EB0-85BF-0D9BF885909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5B70C4C9-1EBD-4BB7-B530-4898196D7C9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3DCAAE53-FF69-49D1-AA5A-B17B2475ED3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4" cstate="print"/>
          <a:srcRect/>
          <a:stretch>
            <a:fillRect/>
          </a:stretch>
        </p:blipFill>
        <p:spPr bwMode="auto">
          <a:xfrm>
            <a:off x="4763" y="0"/>
            <a:ext cx="9139237" cy="387350"/>
          </a:xfrm>
          <a:prstGeom prst="rect">
            <a:avLst/>
          </a:prstGeom>
          <a:noFill/>
          <a:ln w="21600">
            <a:noFill/>
            <a:round/>
            <a:headEnd/>
            <a:tailEnd/>
          </a:ln>
        </p:spPr>
      </p:pic>
      <p:sp>
        <p:nvSpPr>
          <p:cNvPr id="3075" name="Rectangle 3"/>
          <p:cNvSpPr>
            <a:spLocks noChangeArrowheads="1"/>
          </p:cNvSpPr>
          <p:nvPr/>
        </p:nvSpPr>
        <p:spPr bwMode="auto">
          <a:xfrm>
            <a:off x="4763" y="6473825"/>
            <a:ext cx="9139237" cy="384175"/>
          </a:xfrm>
          <a:prstGeom prst="rect">
            <a:avLst/>
          </a:prstGeom>
          <a:solidFill>
            <a:srgbClr val="6666FF"/>
          </a:solidFill>
          <a:ln w="9525">
            <a:noFill/>
            <a:round/>
            <a:headEnd/>
            <a:tailEnd/>
          </a:ln>
          <a:effectLst/>
        </p:spPr>
        <p:txBody>
          <a:bodyPr wrap="none" anchor="ctr"/>
          <a:lstStyle/>
          <a:p>
            <a:pPr>
              <a:defRPr/>
            </a:pPr>
            <a:r>
              <a:rPr lang="en-US" sz="1800" b="0" i="0" kern="1200" smtClean="0">
                <a:solidFill>
                  <a:schemeClr val="bg1"/>
                </a:solidFill>
                <a:effectLst/>
                <a:latin typeface="+mn-lt"/>
                <a:ea typeface="+mn-ea"/>
                <a:cs typeface="+mn-cs"/>
              </a:rPr>
              <a:t>                                                                                                          </a:t>
            </a:r>
            <a:r>
              <a:rPr lang="en-US" sz="1100" b="0" i="0" kern="1200" smtClean="0">
                <a:solidFill>
                  <a:schemeClr val="bg1"/>
                </a:solidFill>
                <a:effectLst/>
                <a:latin typeface="+mn-lt"/>
                <a:ea typeface="+mn-ea"/>
                <a:cs typeface="+mn-cs"/>
              </a:rPr>
              <a:t>© </a:t>
            </a:r>
            <a:r>
              <a:rPr lang="en-US" sz="1100" b="0" i="0" kern="1200" dirty="0" smtClean="0">
                <a:solidFill>
                  <a:schemeClr val="bg1"/>
                </a:solidFill>
                <a:effectLst/>
                <a:latin typeface="+mn-lt"/>
                <a:ea typeface="+mn-ea"/>
                <a:cs typeface="+mn-cs"/>
              </a:rPr>
              <a:t>2015 albert-learning.com</a:t>
            </a:r>
            <a:endParaRPr lang="en-US" sz="1100" dirty="0"/>
          </a:p>
        </p:txBody>
      </p:sp>
      <p:sp>
        <p:nvSpPr>
          <p:cNvPr id="1028" name="Rectangle 5"/>
          <p:cNvSpPr>
            <a:spLocks noGrp="1" noChangeArrowheads="1"/>
          </p:cNvSpPr>
          <p:nvPr>
            <p:ph type="body" idx="1"/>
          </p:nvPr>
        </p:nvSpPr>
        <p:spPr bwMode="auto">
          <a:xfrm>
            <a:off x="698500" y="1387475"/>
            <a:ext cx="8108950" cy="4700588"/>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
        <p:nvSpPr>
          <p:cNvPr id="3078" name="Text Box 6"/>
          <p:cNvSpPr txBox="1">
            <a:spLocks noChangeArrowheads="1"/>
          </p:cNvSpPr>
          <p:nvPr/>
        </p:nvSpPr>
        <p:spPr bwMode="auto">
          <a:xfrm>
            <a:off x="996950" y="76926"/>
            <a:ext cx="1630872" cy="365999"/>
          </a:xfrm>
          <a:prstGeom prst="rect">
            <a:avLst/>
          </a:prstGeom>
          <a:noFill/>
          <a:ln w="21600">
            <a:noFill/>
            <a:round/>
            <a:headEnd/>
            <a:tailEnd/>
          </a:ln>
          <a:effectLst/>
        </p:spPr>
        <p:txBody>
          <a:bodyPr wrap="none" lIns="90000" tIns="46800" rIns="90000" bIns="46800">
            <a:spAutoFit/>
          </a:bodyPr>
          <a:lstStyle/>
          <a:p>
            <a:pPr defTabSz="457200">
              <a:lnSpc>
                <a:spcPct val="98000"/>
              </a:lnSpc>
              <a:spcBef>
                <a:spcPts val="35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800" b="1" dirty="0" smtClean="0">
                <a:solidFill>
                  <a:srgbClr val="FFFFFF"/>
                </a:solidFill>
              </a:rPr>
              <a:t>Quiz on India</a:t>
            </a:r>
            <a:endParaRPr lang="en-US" sz="1800" b="1" dirty="0">
              <a:solidFill>
                <a:srgbClr val="FFFFFF"/>
              </a:solidFill>
            </a:endParaRPr>
          </a:p>
        </p:txBody>
      </p:sp>
      <p:sp>
        <p:nvSpPr>
          <p:cNvPr id="3080" name="Rectangle 8"/>
          <p:cNvSpPr>
            <a:spLocks noGrp="1" noChangeArrowheads="1"/>
          </p:cNvSpPr>
          <p:nvPr>
            <p:ph type="sldNum"/>
          </p:nvPr>
        </p:nvSpPr>
        <p:spPr bwMode="auto">
          <a:xfrm>
            <a:off x="598488" y="6526213"/>
            <a:ext cx="150812" cy="150812"/>
          </a:xfrm>
          <a:prstGeom prst="rect">
            <a:avLst/>
          </a:prstGeom>
          <a:noFill/>
          <a:ln w="21600">
            <a:noFill/>
            <a:round/>
            <a:headEnd/>
            <a:tailEnd/>
          </a:ln>
          <a:effectLst/>
        </p:spPr>
        <p:txBody>
          <a:bodyPr vert="horz" wrap="square" lIns="0" tIns="0" rIns="0" bIns="0" numCol="1" anchor="t" anchorCtr="0" compatLnSpc="1">
            <a:prstTxWarp prst="textNoShape">
              <a:avLst/>
            </a:prstTxWarp>
          </a:bodyPr>
          <a:lstStyle>
            <a:lvl1pPr algn="r">
              <a:spcBef>
                <a:spcPts val="625"/>
              </a:spcBef>
              <a:buSzPct val="100000"/>
              <a:defRPr sz="1000" b="1" smtClean="0">
                <a:solidFill>
                  <a:srgbClr val="FFFFFF"/>
                </a:solidFill>
              </a:defRPr>
            </a:lvl1pPr>
          </a:lstStyle>
          <a:p>
            <a:pPr>
              <a:defRPr/>
            </a:pPr>
            <a:fld id="{98F6EB86-9D46-48BA-96E4-F8F79B28F23F}" type="slidenum">
              <a:rPr lang="en-US"/>
              <a:pPr>
                <a:defRPr/>
              </a:pPr>
              <a:t>‹#›</a:t>
            </a:fld>
            <a:endParaRPr lang="en-US" dirty="0"/>
          </a:p>
        </p:txBody>
      </p:sp>
      <p:sp>
        <p:nvSpPr>
          <p:cNvPr id="3081" name="Line 9"/>
          <p:cNvSpPr>
            <a:spLocks noChangeShapeType="1"/>
          </p:cNvSpPr>
          <p:nvPr/>
        </p:nvSpPr>
        <p:spPr bwMode="auto">
          <a:xfrm>
            <a:off x="990600" y="147638"/>
            <a:ext cx="1588" cy="234950"/>
          </a:xfrm>
          <a:prstGeom prst="line">
            <a:avLst/>
          </a:prstGeom>
          <a:noFill/>
          <a:ln w="9360">
            <a:solidFill>
              <a:srgbClr val="FFFFFF"/>
            </a:solidFill>
            <a:miter lim="800000"/>
            <a:headEnd/>
            <a:tailEnd/>
          </a:ln>
          <a:effectLst/>
        </p:spPr>
        <p:txBody>
          <a:bodyPr/>
          <a:lstStyle/>
          <a:p>
            <a:pPr>
              <a:defRPr/>
            </a:pPr>
            <a:endParaRPr lang="en-US"/>
          </a:p>
        </p:txBody>
      </p:sp>
      <p:sp>
        <p:nvSpPr>
          <p:cNvPr id="3082" name="Line 10"/>
          <p:cNvSpPr>
            <a:spLocks noChangeShapeType="1"/>
          </p:cNvSpPr>
          <p:nvPr/>
        </p:nvSpPr>
        <p:spPr bwMode="auto">
          <a:xfrm>
            <a:off x="995363" y="6526213"/>
            <a:ext cx="1587" cy="165100"/>
          </a:xfrm>
          <a:prstGeom prst="line">
            <a:avLst/>
          </a:prstGeom>
          <a:noFill/>
          <a:ln w="9360">
            <a:solidFill>
              <a:srgbClr val="FFFFFF"/>
            </a:solidFill>
            <a:miter lim="800000"/>
            <a:headEnd/>
            <a:tailEnd/>
          </a:ln>
          <a:effectLst/>
        </p:spPr>
        <p:txBody>
          <a:bodyPr/>
          <a:lstStyle/>
          <a:p>
            <a:pPr>
              <a:defRPr/>
            </a:pPr>
            <a:endParaRPr lang="en-US"/>
          </a:p>
        </p:txBody>
      </p:sp>
      <p:pic>
        <p:nvPicPr>
          <p:cNvPr id="11" name="Picture 2" descr="C:\Users\user\Desktop\Logo albert_rouge (1).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991856" y="-285776"/>
            <a:ext cx="1152144" cy="115214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mj-lt"/>
          <a:ea typeface="+mj-ea"/>
          <a:cs typeface="+mj-cs"/>
        </a:defRPr>
      </a:lvl1pPr>
      <a:lvl2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2pPr>
      <a:lvl3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3pPr>
      <a:lvl4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4pPr>
      <a:lvl5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5pPr>
      <a:lvl6pPr marL="25146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6pPr>
      <a:lvl7pPr marL="29718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7pPr>
      <a:lvl8pPr marL="34290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8pPr>
      <a:lvl9pPr marL="38862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9pPr>
    </p:titleStyle>
    <p:bodyStyle>
      <a:lvl1pPr marL="161925" indent="-161925" algn="l" defTabSz="457200" rtl="0" eaLnBrk="0" fontAlgn="base" hangingPunct="0">
        <a:spcBef>
          <a:spcPts val="400"/>
        </a:spcBef>
        <a:spcAft>
          <a:spcPct val="0"/>
        </a:spcAft>
        <a:buClr>
          <a:srgbClr val="7889FB"/>
        </a:buClr>
        <a:buSzPct val="110000"/>
        <a:buFont typeface="Wingdings" charset="2"/>
        <a:buChar char=""/>
        <a:defRPr sz="1600">
          <a:solidFill>
            <a:srgbClr val="000000"/>
          </a:solidFill>
          <a:latin typeface="+mn-lt"/>
          <a:ea typeface="+mn-ea"/>
          <a:cs typeface="+mn-cs"/>
        </a:defRPr>
      </a:lvl1pPr>
      <a:lvl2pPr marL="50482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2pPr>
      <a:lvl3pPr marL="85407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3pPr>
      <a:lvl4pPr marL="1200150" indent="-173038" algn="l" defTabSz="457200" rtl="0" eaLnBrk="0" fontAlgn="base" hangingPunct="0">
        <a:spcBef>
          <a:spcPts val="300"/>
        </a:spcBef>
        <a:spcAft>
          <a:spcPct val="0"/>
        </a:spcAft>
        <a:buClr>
          <a:srgbClr val="7889FB"/>
        </a:buClr>
        <a:buSzPct val="100000"/>
        <a:buFont typeface="Arial" charset="0"/>
        <a:buChar char="&gt;"/>
        <a:defRPr sz="1200">
          <a:solidFill>
            <a:srgbClr val="000000"/>
          </a:solidFill>
          <a:latin typeface="+mn-lt"/>
          <a:cs typeface="+mn-cs"/>
        </a:defRPr>
      </a:lvl4pPr>
      <a:lvl5pPr marL="1533525" indent="-161925" algn="l" defTabSz="457200" rtl="0" eaLnBrk="0" fontAlgn="base" hangingPunct="0">
        <a:spcBef>
          <a:spcPts val="300"/>
        </a:spcBef>
        <a:spcAft>
          <a:spcPct val="0"/>
        </a:spcAft>
        <a:buClr>
          <a:srgbClr val="7889FB"/>
        </a:buClr>
        <a:buSzPct val="100000"/>
        <a:buFont typeface="Arial" charset="0"/>
        <a:buChar char="–"/>
        <a:defRPr sz="1200">
          <a:solidFill>
            <a:srgbClr val="000000"/>
          </a:solidFill>
          <a:latin typeface="+mn-lt"/>
          <a:cs typeface="+mn-cs"/>
        </a:defRPr>
      </a:lvl5pPr>
      <a:lvl6pPr marL="19907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6pPr>
      <a:lvl7pPr marL="24479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7pPr>
      <a:lvl8pPr marL="29051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8pPr>
      <a:lvl9pPr marL="33623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in/url?sa=i&amp;rct=j&amp;q=&amp;esrc=s&amp;source=images&amp;cd=&amp;docid=izS9xJHCvvkYyM&amp;tbnid=c7XkxOqzVewpLM:&amp;ved=0CAUQjRw&amp;url=http://daypic.ru/holiday/146197&amp;ei=RCy1U_-DE82MuATp-ILQAw&amp;bvm=bv.70138588,d.c2E&amp;psig=AFQjCNFsOCZ2gcndenCF4U1sEEza3_auJA&amp;ust=1404468342783647"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in/url?sa=i&amp;rct=j&amp;q=&amp;esrc=s&amp;source=images&amp;cd=&amp;docid=SoFpaHIsfmYuoM&amp;tbnid=i-7taPKMANeV3M:&amp;ved=0CAUQjRw&amp;url=http://oratorgreat.blogspot.com/&amp;ei=Mxa1U73-Bc-TuATLuYLoDw&amp;bvm=bv.70138588,d.c2E&amp;psig=AFQjCNFlWfpru-n6oXZZoJFbSWVPaTu6HQ&amp;ust=140446301057773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in/url?sa=i&amp;rct=j&amp;q=&amp;esrc=s&amp;source=images&amp;cd=&amp;docid=NusS_sNPMx_VRM&amp;tbnid=y5-J45PlU7eDLM:&amp;ved=0CAUQjRw&amp;url=http://www.ziwp.pl/inne/207-indie-roznorodnosc-kolorow-smakow-zapachow&amp;ei=Cxm1U6nyGMORuATKkIKQDw&amp;bvm=bv.70138588,d.c2E&amp;psig=AFQjCNH1ubb_RY7fjJgC24wZ_Jcd6WgSgQ&amp;ust=1404463184393581" TargetMode="External"/><Relationship Id="rId2" Type="http://schemas.openxmlformats.org/officeDocument/2006/relationships/hyperlink" Target="https://www.google.co.in/url?sa=i&amp;rct=j&amp;q=&amp;esrc=s&amp;source=images&amp;cd=&amp;cad=rja&amp;uact=8&amp;docid=-tmaOyVj1GGQ4M&amp;tbnid=Jy0UTYmyQNX7BM:&amp;ved=0CAUQjRw&amp;url=http://www.vexillologymatters.org/indian-flag.htm&amp;ei=dxi1U9XuLJCgugSOtYGQDg&amp;bvm=bv.70138588,d.c2E&amp;psig=AFQjCNH1ubb_RY7fjJgC24wZ_Jcd6WgSgQ&amp;ust=1404463184393581"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in/url?sa=i&amp;rct=j&amp;q=&amp;esrc=s&amp;source=images&amp;cd=&amp;cad=rja&amp;uact=8&amp;docid=sB-3is29wegKwM&amp;tbnid=t28rioqzcDlnbM:&amp;ved=0CAUQjRw&amp;url=http://wall.alphacoders.com/by_sub_category.php?id=134875&amp;page=6&amp;ei=6hq1U-v1IY2VuASU8oDgBw&amp;bvm=bv.70138588,d.c2E&amp;psig=AFQjCNHI2x7kAxnDeEblYsABHGgEBHocfg&amp;ust=140446393648521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in/url?sa=i&amp;rct=j&amp;q=&amp;esrc=s&amp;source=images&amp;cd=&amp;docid=4eilE1efFskErM&amp;tbnid=KjxmGwu2qw7tnM:&amp;ved=0CAUQjRw&amp;url=http://www.smithsonianmag.com/smart-news/just-before-sealing-the-deal-male-peacocks-announce-to-all-other-ladies-were-about-to-do-it-172524498/&amp;ei=5SK1U4WSCMaTuATzwYLgDQ&amp;bvm=bv.70138588,d.c2E&amp;psig=AFQjCNHUdJYy_foiKodzjQgRqn5LPnlaoA&amp;ust=140446433504564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in/url?sa=i&amp;rct=j&amp;q=&amp;esrc=s&amp;source=images&amp;cd=&amp;docid=phlVX_tvCPIB2M&amp;tbnid=asLjaL-51KLjsM:&amp;ved=0CAUQjRw&amp;url=http://mango.co.in/category/king-of-fruits&amp;ei=RyO1U_zdCMGzuASIhYGIAQ&amp;bvm=bv.70138588,d.c2E&amp;psig=AFQjCNFuu6J8_4nkm-yIhkR5xZYNQSO54w&amp;ust=140446631949126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co.in/url?sa=i&amp;rct=j&amp;q=&amp;esrc=s&amp;source=images&amp;cd=&amp;docid=Tk9RI2_gcdQAWM&amp;tbnid=8OvLfh_M_ILZ2M:&amp;ved=0CAUQjRw&amp;url=http://golfgaga.com/fact-sheet/unique-trees-on-indian-courses&amp;ei=rCS1U9ejCYmOuAS4rICADw&amp;bvm=bv.70138588,d.c2E&amp;psig=AFQjCNHLkjvTtZ_mPe3LcBA0EtrmwwgWqg&amp;ust=1404466716201135"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co.in/url?sa=i&amp;rct=j&amp;q=&amp;esrc=s&amp;source=images&amp;cd=&amp;docid=3O5qxuKpAW5U7M&amp;tbnid=4nSIfWTrOeI2AM:&amp;ved=0CAUQjRw&amp;url=http://www.sheknows.com/home-and-gardening/articles/997739/lotus-flowers&amp;ei=KyW1U_bLMIKjugTTtYGQAg&amp;bvm=bv.70138588,d.c2E&amp;psig=AFQjCNGOvMfKVJBb64t3RBcloi4FK_qSjw&amp;ust=140446681301355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co.in/url?sa=i&amp;rct=j&amp;q=&amp;esrc=s&amp;source=images&amp;cd=&amp;docid=r05IuCiGt-l5mM&amp;tbnid=r9oUTyPcmkIDCM:&amp;ved=0CAUQjRw&amp;url=http://hockeyindian.com/tag/indian-hockey-league/&amp;ei=oCW1U7ieEs6PuAT89ILoDw&amp;bvm=bv.70138588,d.c2E&amp;psig=AFQjCNE8Z4ce5MDlEfMDTcm2WCec0vwXOA&amp;ust=1404466887458089"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72000"/>
            <a:ext cx="6400800" cy="1752600"/>
          </a:xfrm>
        </p:spPr>
        <p:style>
          <a:lnRef idx="2">
            <a:schemeClr val="dk1"/>
          </a:lnRef>
          <a:fillRef idx="1">
            <a:schemeClr val="lt1"/>
          </a:fillRef>
          <a:effectRef idx="0">
            <a:schemeClr val="dk1"/>
          </a:effectRef>
          <a:fontRef idx="minor">
            <a:schemeClr val="dk1"/>
          </a:fontRef>
        </p:style>
        <p:txBody>
          <a:bodyPr/>
          <a:lstStyle/>
          <a:p>
            <a:r>
              <a:rPr lang="en-US" sz="4400" b="1" dirty="0" smtClean="0">
                <a:solidFill>
                  <a:schemeClr val="tx1"/>
                </a:solidFill>
              </a:rPr>
              <a:t>Quiz on India</a:t>
            </a:r>
            <a:endParaRPr lang="en-US" sz="4400" b="1" dirty="0">
              <a:solidFill>
                <a:schemeClr val="tx1"/>
              </a:solidFill>
            </a:endParaRPr>
          </a:p>
        </p:txBody>
      </p:sp>
      <p:pic>
        <p:nvPicPr>
          <p:cNvPr id="38914" name="Picture 2" descr="http://daypic.ru/wp-content/uploads/2012/08/2525-900x585.jpg">
            <a:hlinkClick r:id="rId2"/>
          </p:cNvPr>
          <p:cNvPicPr>
            <a:picLocks noChangeAspect="1" noChangeArrowheads="1"/>
          </p:cNvPicPr>
          <p:nvPr/>
        </p:nvPicPr>
        <p:blipFill>
          <a:blip r:embed="rId3"/>
          <a:srcRect/>
          <a:stretch>
            <a:fillRect/>
          </a:stretch>
        </p:blipFill>
        <p:spPr bwMode="auto">
          <a:xfrm>
            <a:off x="1447800" y="457200"/>
            <a:ext cx="6181725" cy="40195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Indian National Song</a:t>
            </a:r>
            <a:endParaRPr lang="en-US" dirty="0">
              <a:solidFill>
                <a:schemeClr val="tx1"/>
              </a:solidFill>
            </a:endParaRPr>
          </a:p>
        </p:txBody>
      </p:sp>
      <p:sp>
        <p:nvSpPr>
          <p:cNvPr id="3" name="Content Placeholder 2"/>
          <p:cNvSpPr>
            <a:spLocks noGrp="1"/>
          </p:cNvSpPr>
          <p:nvPr>
            <p:ph idx="1"/>
          </p:nvPr>
        </p:nvSpPr>
        <p:spPr/>
        <p:txBody>
          <a:bodyPr>
            <a:normAutofit/>
          </a:bodyPr>
          <a:lstStyle/>
          <a:p>
            <a:pPr>
              <a:buNone/>
            </a:pPr>
            <a:r>
              <a:rPr lang="en-US" dirty="0" smtClean="0">
                <a:solidFill>
                  <a:schemeClr val="tx1"/>
                </a:solidFill>
              </a:rPr>
              <a:t>   VANDĒ MĀTARAM is </a:t>
            </a:r>
            <a:r>
              <a:rPr lang="en-US" dirty="0">
                <a:solidFill>
                  <a:schemeClr val="tx1"/>
                </a:solidFill>
              </a:rPr>
              <a:t>the national song of India. It was written by Bankim Chandra Chatterjee in a highly Sanskritized form of the Bengali language. It appeared in his book 'Anandamatha' which was published in 1882 although the song itself was actually written 6 years prior in 1876.</a:t>
            </a:r>
          </a:p>
          <a:p>
            <a:pPr>
              <a:buNone/>
            </a:pPr>
            <a:r>
              <a:rPr lang="en-US" dirty="0" smtClean="0">
                <a:solidFill>
                  <a:schemeClr val="tx1"/>
                </a:solidFill>
              </a:rPr>
              <a:t>  </a:t>
            </a:r>
          </a:p>
          <a:p>
            <a:pPr>
              <a:buNone/>
            </a:pPr>
            <a:endParaRPr lang="en-US" dirty="0" smtClean="0">
              <a:solidFill>
                <a:schemeClr val="tx1"/>
              </a:solidFill>
            </a:endParaRPr>
          </a:p>
          <a:p>
            <a:pPr>
              <a:buNone/>
            </a:pPr>
            <a:r>
              <a:rPr lang="en-US" dirty="0" smtClean="0">
                <a:solidFill>
                  <a:schemeClr val="tx1"/>
                </a:solidFill>
              </a:rPr>
              <a:t>   “ </a:t>
            </a:r>
            <a:r>
              <a:rPr lang="hi-IN" sz="2400" dirty="0" smtClean="0">
                <a:solidFill>
                  <a:schemeClr val="tx1"/>
                </a:solidFill>
              </a:rPr>
              <a:t>वन्दे </a:t>
            </a:r>
            <a:r>
              <a:rPr lang="hi-IN" sz="2400" dirty="0">
                <a:solidFill>
                  <a:schemeClr val="tx1"/>
                </a:solidFill>
              </a:rPr>
              <a:t>मातरं वन्दे मातरम् सुजलां सुफलां मलयज शीतलाम् शश्य श्यामलां मातरं वन्दे मातरम्. सुब्रज्योत्स्ना पुलकित यामिनीम् पुल्ल कुसुमित द्रुमदल शोभिनीम् सुहासिनीं सुमधुर भाषिनीम् सुखदां वरदां मातरं वन्दे मातरम्</a:t>
            </a:r>
            <a:r>
              <a:rPr lang="hi-IN" sz="2400" dirty="0" smtClean="0">
                <a:solidFill>
                  <a:schemeClr val="tx1"/>
                </a:solidFill>
              </a:rPr>
              <a:t>..</a:t>
            </a:r>
            <a:r>
              <a:rPr lang="en-US" sz="2400" dirty="0" smtClean="0">
                <a:solidFill>
                  <a:schemeClr val="tx1"/>
                </a:solidFill>
              </a:rPr>
              <a:t>”</a:t>
            </a:r>
            <a:endParaRPr lang="hi-IN" sz="2400" dirty="0">
              <a:solidFill>
                <a:schemeClr val="tx1"/>
              </a:solidFill>
            </a:endParaRPr>
          </a:p>
          <a:p>
            <a:endParaRPr lang="en-US"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b="1" dirty="0"/>
              <a:t>1.</a:t>
            </a:r>
            <a:r>
              <a:rPr lang="en-US" dirty="0"/>
              <a:t> Who has written National Anthem of India</a:t>
            </a:r>
            <a:r>
              <a:rPr lang="en-US" dirty="0" smtClean="0"/>
              <a:t>?</a:t>
            </a:r>
          </a:p>
          <a:p>
            <a:pPr marL="342900" indent="-342900">
              <a:buFont typeface="+mj-lt"/>
              <a:buAutoNum type="alphaUcPeriod"/>
            </a:pPr>
            <a:r>
              <a:rPr lang="en-US" dirty="0"/>
              <a:t> Rabindera Nath Tagore</a:t>
            </a:r>
          </a:p>
          <a:p>
            <a:pPr marL="342900" indent="-342900">
              <a:buFont typeface="+mj-lt"/>
              <a:buAutoNum type="alphaUcPeriod"/>
            </a:pPr>
            <a:r>
              <a:rPr lang="en-US" dirty="0"/>
              <a:t> Bankim Chnadra</a:t>
            </a:r>
          </a:p>
          <a:p>
            <a:pPr marL="342900" indent="-342900">
              <a:buFont typeface="+mj-lt"/>
              <a:buAutoNum type="alphaUcPeriod"/>
            </a:pPr>
            <a:r>
              <a:rPr lang="en-US" dirty="0"/>
              <a:t> Gulzar</a:t>
            </a:r>
          </a:p>
          <a:p>
            <a:pPr marL="342900" indent="-342900">
              <a:buFont typeface="+mj-lt"/>
              <a:buAutoNum type="alphaUcPeriod"/>
            </a:pPr>
            <a:r>
              <a:rPr lang="en-US" dirty="0"/>
              <a:t> Jawahar Lal Nehru</a:t>
            </a:r>
          </a:p>
          <a:p>
            <a:pPr>
              <a:buNone/>
            </a:pPr>
            <a:endParaRPr lang="en-US" b="1" dirty="0" smtClean="0"/>
          </a:p>
          <a:p>
            <a:pPr>
              <a:buNone/>
            </a:pPr>
            <a:endParaRPr lang="en-US" b="1" dirty="0" smtClean="0"/>
          </a:p>
          <a:p>
            <a:pPr>
              <a:buNone/>
            </a:pPr>
            <a:r>
              <a:rPr lang="en-US" b="1" dirty="0" smtClean="0"/>
              <a:t>2</a:t>
            </a:r>
            <a:r>
              <a:rPr lang="en-US" b="1" dirty="0"/>
              <a:t>.</a:t>
            </a:r>
            <a:r>
              <a:rPr lang="en-US" dirty="0"/>
              <a:t> Which flower grows in water and is also National Flower of India? </a:t>
            </a:r>
            <a:endParaRPr lang="en-US" dirty="0" smtClean="0"/>
          </a:p>
          <a:p>
            <a:pPr marL="342900" indent="-342900">
              <a:buFont typeface="+mj-lt"/>
              <a:buAutoNum type="alphaUcPeriod"/>
            </a:pPr>
            <a:r>
              <a:rPr lang="en-US" dirty="0" smtClean="0"/>
              <a:t> Apple</a:t>
            </a:r>
            <a:endParaRPr lang="en-US" dirty="0"/>
          </a:p>
          <a:p>
            <a:pPr marL="342900" indent="-342900">
              <a:buFont typeface="+mj-lt"/>
              <a:buAutoNum type="alphaUcPeriod"/>
            </a:pPr>
            <a:r>
              <a:rPr lang="en-US" dirty="0"/>
              <a:t> Mango</a:t>
            </a:r>
          </a:p>
          <a:p>
            <a:pPr marL="342900" indent="-342900">
              <a:buFont typeface="+mj-lt"/>
              <a:buAutoNum type="alphaUcPeriod"/>
            </a:pPr>
            <a:r>
              <a:rPr lang="en-US" dirty="0"/>
              <a:t> Lotus</a:t>
            </a:r>
          </a:p>
          <a:p>
            <a:pPr marL="342900" indent="-342900">
              <a:buFont typeface="+mj-lt"/>
              <a:buAutoNum type="alphaUcPeriod"/>
            </a:pPr>
            <a:r>
              <a:rPr lang="en-US" dirty="0"/>
              <a:t> Rose</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b="1" dirty="0"/>
              <a:t>3.</a:t>
            </a:r>
            <a:r>
              <a:rPr lang="en-US" dirty="0"/>
              <a:t> Which is the National Anthem of India? </a:t>
            </a:r>
            <a:endParaRPr lang="en-US" dirty="0" smtClean="0"/>
          </a:p>
          <a:p>
            <a:pPr marL="342900" indent="-342900">
              <a:buFont typeface="+mj-lt"/>
              <a:buAutoNum type="alphaUcPeriod"/>
            </a:pPr>
            <a:r>
              <a:rPr lang="en-US" dirty="0" smtClean="0"/>
              <a:t> Jan </a:t>
            </a:r>
            <a:r>
              <a:rPr lang="en-US" dirty="0"/>
              <a:t>Gan Man</a:t>
            </a:r>
          </a:p>
          <a:p>
            <a:pPr marL="342900" indent="-342900">
              <a:buFont typeface="+mj-lt"/>
              <a:buAutoNum type="alphaUcPeriod"/>
            </a:pPr>
            <a:r>
              <a:rPr lang="en-US" dirty="0"/>
              <a:t> Vande Matram</a:t>
            </a:r>
          </a:p>
          <a:p>
            <a:pPr marL="342900" indent="-342900">
              <a:buFont typeface="+mj-lt"/>
              <a:buAutoNum type="alphaUcPeriod"/>
            </a:pPr>
            <a:r>
              <a:rPr lang="en-US" dirty="0"/>
              <a:t> Jai Jawan ,Jai Kisan</a:t>
            </a:r>
          </a:p>
          <a:p>
            <a:pPr marL="342900" indent="-342900">
              <a:buFont typeface="+mj-lt"/>
              <a:buAutoNum type="alphaUcPeriod"/>
            </a:pPr>
            <a:r>
              <a:rPr lang="en-US" dirty="0"/>
              <a:t> Dhinkachika</a:t>
            </a:r>
          </a:p>
          <a:p>
            <a:pPr>
              <a:buNone/>
            </a:pPr>
            <a:endParaRPr lang="en-US" b="1" dirty="0" smtClean="0"/>
          </a:p>
          <a:p>
            <a:pPr>
              <a:buNone/>
            </a:pPr>
            <a:endParaRPr lang="en-US" b="1" dirty="0" smtClean="0"/>
          </a:p>
          <a:p>
            <a:pPr>
              <a:buNone/>
            </a:pPr>
            <a:r>
              <a:rPr lang="en-US" b="1" dirty="0" smtClean="0"/>
              <a:t>4</a:t>
            </a:r>
            <a:r>
              <a:rPr lang="en-US" b="1" dirty="0"/>
              <a:t>.</a:t>
            </a:r>
            <a:r>
              <a:rPr lang="en-US" dirty="0"/>
              <a:t> Which is national bird of India</a:t>
            </a:r>
            <a:r>
              <a:rPr lang="en-US" dirty="0" smtClean="0"/>
              <a:t>?</a:t>
            </a:r>
          </a:p>
          <a:p>
            <a:pPr marL="342900" indent="-342900">
              <a:buFont typeface="+mj-lt"/>
              <a:buAutoNum type="alphaUcPeriod"/>
            </a:pPr>
            <a:r>
              <a:rPr lang="en-US" dirty="0"/>
              <a:t> Lion</a:t>
            </a:r>
          </a:p>
          <a:p>
            <a:pPr marL="342900" indent="-342900">
              <a:buFont typeface="+mj-lt"/>
              <a:buAutoNum type="alphaUcPeriod"/>
            </a:pPr>
            <a:r>
              <a:rPr lang="en-US" dirty="0"/>
              <a:t> Sparrow</a:t>
            </a:r>
          </a:p>
          <a:p>
            <a:pPr marL="342900" indent="-342900">
              <a:buFont typeface="+mj-lt"/>
              <a:buAutoNum type="alphaUcPeriod"/>
            </a:pPr>
            <a:r>
              <a:rPr lang="en-US" dirty="0"/>
              <a:t> Crow</a:t>
            </a:r>
          </a:p>
          <a:p>
            <a:pPr marL="342900" indent="-342900">
              <a:buFont typeface="+mj-lt"/>
              <a:buAutoNum type="alphaUcPeriod"/>
            </a:pPr>
            <a:r>
              <a:rPr lang="en-US" dirty="0"/>
              <a:t> Peacock</a:t>
            </a:r>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b="1" dirty="0"/>
              <a:t>5.</a:t>
            </a:r>
            <a:r>
              <a:rPr lang="en-US" dirty="0"/>
              <a:t> Which tree is worshiped and is also national tree of India? </a:t>
            </a:r>
            <a:endParaRPr lang="en-US" dirty="0" smtClean="0"/>
          </a:p>
          <a:p>
            <a:pPr marL="342900" indent="-342900">
              <a:buFont typeface="+mj-lt"/>
              <a:buAutoNum type="alphaUcPeriod"/>
            </a:pPr>
            <a:r>
              <a:rPr lang="en-US" dirty="0" smtClean="0"/>
              <a:t> Apple</a:t>
            </a:r>
            <a:endParaRPr lang="en-US" dirty="0"/>
          </a:p>
          <a:p>
            <a:pPr marL="342900" indent="-342900">
              <a:buFont typeface="+mj-lt"/>
              <a:buAutoNum type="alphaUcPeriod"/>
            </a:pPr>
            <a:r>
              <a:rPr lang="en-US" dirty="0"/>
              <a:t> Lotus</a:t>
            </a:r>
          </a:p>
          <a:p>
            <a:pPr marL="342900" indent="-342900">
              <a:buFont typeface="+mj-lt"/>
              <a:buAutoNum type="alphaUcPeriod"/>
            </a:pPr>
            <a:r>
              <a:rPr lang="en-US" dirty="0"/>
              <a:t> Mango</a:t>
            </a:r>
          </a:p>
          <a:p>
            <a:pPr marL="342900" indent="-342900">
              <a:buFont typeface="+mj-lt"/>
              <a:buAutoNum type="alphaUcPeriod"/>
            </a:pPr>
            <a:r>
              <a:rPr lang="en-US" dirty="0"/>
              <a:t> Banyan</a:t>
            </a:r>
          </a:p>
          <a:p>
            <a:pPr>
              <a:buNone/>
            </a:pPr>
            <a:r>
              <a:rPr lang="en-US" dirty="0" smtClean="0"/>
              <a:t/>
            </a:r>
            <a:br>
              <a:rPr lang="en-US" dirty="0" smtClean="0"/>
            </a:br>
            <a:endParaRPr lang="en-US" dirty="0" smtClean="0"/>
          </a:p>
          <a:p>
            <a:pPr>
              <a:buNone/>
            </a:pPr>
            <a:r>
              <a:rPr lang="en-US" b="1" dirty="0" smtClean="0"/>
              <a:t>6</a:t>
            </a:r>
            <a:r>
              <a:rPr lang="en-US" b="1" dirty="0"/>
              <a:t>.</a:t>
            </a:r>
            <a:r>
              <a:rPr lang="en-US" dirty="0"/>
              <a:t> Which is national fruit of India</a:t>
            </a:r>
            <a:r>
              <a:rPr lang="en-US" dirty="0" smtClean="0"/>
              <a:t>?</a:t>
            </a:r>
          </a:p>
          <a:p>
            <a:pPr marL="342900" indent="-342900">
              <a:buFont typeface="+mj-lt"/>
              <a:buAutoNum type="alphaUcPeriod"/>
            </a:pPr>
            <a:r>
              <a:rPr lang="en-US" dirty="0"/>
              <a:t> Apple</a:t>
            </a:r>
          </a:p>
          <a:p>
            <a:pPr marL="342900" indent="-342900">
              <a:buFont typeface="+mj-lt"/>
              <a:buAutoNum type="alphaUcPeriod"/>
            </a:pPr>
            <a:r>
              <a:rPr lang="en-US" dirty="0"/>
              <a:t> Lotus</a:t>
            </a:r>
          </a:p>
          <a:p>
            <a:pPr marL="342900" indent="-342900">
              <a:buFont typeface="+mj-lt"/>
              <a:buAutoNum type="alphaUcPeriod"/>
            </a:pPr>
            <a:r>
              <a:rPr lang="en-US" dirty="0"/>
              <a:t> Orange</a:t>
            </a:r>
          </a:p>
          <a:p>
            <a:pPr marL="342900" indent="-342900">
              <a:buFont typeface="+mj-lt"/>
              <a:buAutoNum type="alphaUcPeriod"/>
            </a:pPr>
            <a:r>
              <a:rPr lang="en-US" dirty="0"/>
              <a:t> Mango</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b="1" dirty="0"/>
              <a:t>7.</a:t>
            </a:r>
            <a:r>
              <a:rPr lang="en-US" dirty="0"/>
              <a:t> Which color of Indian National flag indicates peace? </a:t>
            </a:r>
            <a:endParaRPr lang="en-US" dirty="0" smtClean="0"/>
          </a:p>
          <a:p>
            <a:pPr marL="342900" indent="-342900">
              <a:buFont typeface="+mj-lt"/>
              <a:buAutoNum type="alphaUcPeriod"/>
            </a:pPr>
            <a:r>
              <a:rPr lang="en-US" dirty="0" smtClean="0"/>
              <a:t> White</a:t>
            </a:r>
            <a:endParaRPr lang="en-US" dirty="0"/>
          </a:p>
          <a:p>
            <a:pPr marL="342900" indent="-342900">
              <a:buFont typeface="+mj-lt"/>
              <a:buAutoNum type="alphaUcPeriod"/>
            </a:pPr>
            <a:r>
              <a:rPr lang="en-US" dirty="0"/>
              <a:t> Blue</a:t>
            </a:r>
          </a:p>
          <a:p>
            <a:pPr marL="342900" indent="-342900">
              <a:buFont typeface="+mj-lt"/>
              <a:buAutoNum type="alphaUcPeriod"/>
            </a:pPr>
            <a:r>
              <a:rPr lang="en-US" dirty="0"/>
              <a:t> Yellow</a:t>
            </a:r>
          </a:p>
          <a:p>
            <a:pPr marL="342900" indent="-342900">
              <a:buFont typeface="+mj-lt"/>
              <a:buAutoNum type="alphaUcPeriod"/>
            </a:pPr>
            <a:r>
              <a:rPr lang="en-US" dirty="0"/>
              <a:t> Green</a:t>
            </a:r>
          </a:p>
          <a:p>
            <a:pPr>
              <a:buNone/>
            </a:pPr>
            <a:endParaRPr lang="en-US" b="1" dirty="0" smtClean="0"/>
          </a:p>
          <a:p>
            <a:pPr>
              <a:buNone/>
            </a:pPr>
            <a:endParaRPr lang="en-US" b="1" dirty="0" smtClean="0"/>
          </a:p>
          <a:p>
            <a:pPr>
              <a:buNone/>
            </a:pPr>
            <a:r>
              <a:rPr lang="en-US" b="1" dirty="0" smtClean="0"/>
              <a:t>8</a:t>
            </a:r>
            <a:r>
              <a:rPr lang="en-US" b="1" dirty="0"/>
              <a:t>.</a:t>
            </a:r>
            <a:r>
              <a:rPr lang="en-US" dirty="0"/>
              <a:t> Which is Indian National </a:t>
            </a:r>
            <a:r>
              <a:rPr lang="en-US" dirty="0" smtClean="0"/>
              <a:t>Sport?</a:t>
            </a:r>
          </a:p>
          <a:p>
            <a:pPr marL="342900" indent="-342900">
              <a:buFont typeface="+mj-lt"/>
              <a:buAutoNum type="alphaUcPeriod"/>
            </a:pPr>
            <a:r>
              <a:rPr lang="en-US" dirty="0"/>
              <a:t> Hide and Seek</a:t>
            </a:r>
          </a:p>
          <a:p>
            <a:pPr marL="342900" indent="-342900">
              <a:buFont typeface="+mj-lt"/>
              <a:buAutoNum type="alphaUcPeriod"/>
            </a:pPr>
            <a:r>
              <a:rPr lang="en-US" dirty="0"/>
              <a:t> Cricket</a:t>
            </a:r>
          </a:p>
          <a:p>
            <a:pPr marL="342900" indent="-342900">
              <a:buFont typeface="+mj-lt"/>
              <a:buAutoNum type="alphaUcPeriod"/>
            </a:pPr>
            <a:r>
              <a:rPr lang="en-US" dirty="0"/>
              <a:t> Hockey</a:t>
            </a:r>
          </a:p>
          <a:p>
            <a:pPr marL="342900" indent="-342900">
              <a:buFont typeface="+mj-lt"/>
              <a:buAutoNum type="alphaUcPeriod"/>
            </a:pPr>
            <a:r>
              <a:rPr lang="en-US" dirty="0"/>
              <a:t> Kabbaddi</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b="1" dirty="0"/>
              <a:t>9.</a:t>
            </a:r>
            <a:r>
              <a:rPr lang="en-US" dirty="0"/>
              <a:t> Which is National Song of The Country? </a:t>
            </a:r>
            <a:endParaRPr lang="en-US" dirty="0" smtClean="0"/>
          </a:p>
          <a:p>
            <a:pPr marL="342900" indent="-342900">
              <a:buFont typeface="+mj-lt"/>
              <a:buAutoNum type="alphaUcPeriod"/>
            </a:pPr>
            <a:r>
              <a:rPr lang="en-US" dirty="0" smtClean="0"/>
              <a:t> Jan </a:t>
            </a:r>
            <a:r>
              <a:rPr lang="en-US" dirty="0"/>
              <a:t>Gan Man</a:t>
            </a:r>
          </a:p>
          <a:p>
            <a:pPr marL="342900" indent="-342900">
              <a:buFont typeface="+mj-lt"/>
              <a:buAutoNum type="alphaUcPeriod"/>
            </a:pPr>
            <a:r>
              <a:rPr lang="en-US" dirty="0"/>
              <a:t> Vande Matram</a:t>
            </a:r>
          </a:p>
          <a:p>
            <a:pPr marL="342900" indent="-342900">
              <a:buFont typeface="+mj-lt"/>
              <a:buAutoNum type="alphaUcPeriod"/>
            </a:pPr>
            <a:r>
              <a:rPr lang="en-US" dirty="0"/>
              <a:t> Jai Jawan ,Jai </a:t>
            </a:r>
            <a:r>
              <a:rPr lang="en-US" dirty="0" err="1"/>
              <a:t>Kisan</a:t>
            </a:r>
            <a:endParaRPr lang="en-US" dirty="0"/>
          </a:p>
          <a:p>
            <a:pPr marL="342900" indent="-342900">
              <a:buFont typeface="+mj-lt"/>
              <a:buAutoNum type="alphaUcPeriod"/>
            </a:pPr>
            <a:r>
              <a:rPr lang="en-US" dirty="0"/>
              <a:t> </a:t>
            </a:r>
            <a:r>
              <a:rPr lang="en-US" dirty="0" err="1" smtClean="0"/>
              <a:t>Dhinkachika</a:t>
            </a:r>
            <a:endParaRPr lang="en-US" dirty="0" smtClean="0"/>
          </a:p>
          <a:p>
            <a:pPr marL="342900" indent="-342900">
              <a:buFont typeface="+mj-lt"/>
              <a:buAutoNum type="alphaUcPeriod"/>
            </a:pPr>
            <a:endParaRPr lang="en-US" dirty="0" smtClean="0"/>
          </a:p>
          <a:p>
            <a:pPr marL="342900" indent="-342900">
              <a:buNone/>
            </a:pPr>
            <a:r>
              <a:rPr lang="en-US" b="1" dirty="0" smtClean="0"/>
              <a:t>10.</a:t>
            </a:r>
            <a:r>
              <a:rPr lang="en-US" dirty="0" smtClean="0"/>
              <a:t> Name the National animal of India.</a:t>
            </a:r>
          </a:p>
          <a:p>
            <a:pPr marL="342900" indent="-342900">
              <a:buFont typeface="+mj-lt"/>
              <a:buAutoNum type="alphaUcPeriod"/>
            </a:pPr>
            <a:r>
              <a:rPr lang="en-US" dirty="0" smtClean="0"/>
              <a:t>Lion</a:t>
            </a:r>
          </a:p>
          <a:p>
            <a:pPr marL="342900" indent="-342900">
              <a:buFont typeface="+mj-lt"/>
              <a:buAutoNum type="alphaUcPeriod"/>
            </a:pPr>
            <a:r>
              <a:rPr lang="en-US" dirty="0" smtClean="0"/>
              <a:t>Giraffe</a:t>
            </a:r>
          </a:p>
          <a:p>
            <a:pPr marL="342900" indent="-342900">
              <a:buFont typeface="+mj-lt"/>
              <a:buAutoNum type="alphaUcPeriod"/>
            </a:pPr>
            <a:r>
              <a:rPr lang="en-US" dirty="0" smtClean="0"/>
              <a:t>Elephant</a:t>
            </a:r>
          </a:p>
          <a:p>
            <a:pPr marL="342900" indent="-342900">
              <a:buFont typeface="+mj-lt"/>
              <a:buAutoNum type="alphaUcPeriod"/>
            </a:pPr>
            <a:r>
              <a:rPr lang="en-US" dirty="0" smtClean="0"/>
              <a:t>Tiger</a:t>
            </a:r>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Indian National Anthem</a:t>
            </a:r>
            <a:endParaRPr lang="en-US" dirty="0">
              <a:solidFill>
                <a:schemeClr val="tx1"/>
              </a:solidFill>
            </a:endParaRPr>
          </a:p>
        </p:txBody>
      </p:sp>
      <p:sp>
        <p:nvSpPr>
          <p:cNvPr id="3" name="Content Placeholder 2"/>
          <p:cNvSpPr>
            <a:spLocks noGrp="1"/>
          </p:cNvSpPr>
          <p:nvPr>
            <p:ph idx="1"/>
          </p:nvPr>
        </p:nvSpPr>
        <p:spPr/>
        <p:txBody>
          <a:bodyPr>
            <a:normAutofit/>
          </a:bodyPr>
          <a:lstStyle/>
          <a:p>
            <a:pPr>
              <a:buNone/>
            </a:pPr>
            <a:r>
              <a:rPr lang="en-US" dirty="0" smtClean="0"/>
              <a:t>   </a:t>
            </a:r>
            <a:r>
              <a:rPr lang="en-US" dirty="0" smtClean="0">
                <a:solidFill>
                  <a:schemeClr val="tx1"/>
                </a:solidFill>
              </a:rPr>
              <a:t>THE INDIAN NATIONAL ANTHEM was </a:t>
            </a:r>
            <a:r>
              <a:rPr lang="en-US" dirty="0">
                <a:solidFill>
                  <a:schemeClr val="tx1"/>
                </a:solidFill>
              </a:rPr>
              <a:t>originally composed in Bengali by </a:t>
            </a:r>
            <a:r>
              <a:rPr lang="en-US" dirty="0" err="1">
                <a:solidFill>
                  <a:schemeClr val="tx1"/>
                </a:solidFill>
              </a:rPr>
              <a:t>Rabindranath</a:t>
            </a:r>
            <a:r>
              <a:rPr lang="en-US" dirty="0">
                <a:solidFill>
                  <a:schemeClr val="tx1"/>
                </a:solidFill>
              </a:rPr>
              <a:t> </a:t>
            </a:r>
            <a:r>
              <a:rPr lang="en-US" dirty="0" err="1">
                <a:solidFill>
                  <a:schemeClr val="tx1"/>
                </a:solidFill>
              </a:rPr>
              <a:t>Tagore,Nobel</a:t>
            </a:r>
            <a:r>
              <a:rPr lang="en-US" dirty="0">
                <a:solidFill>
                  <a:schemeClr val="tx1"/>
                </a:solidFill>
              </a:rPr>
              <a:t> Prize Winner poet, was adopted in its Hindi version as the National Anthem of country on 24 January 1950.But It was 1st sung much earlier, it was sung on 27th December 1911 at the </a:t>
            </a:r>
            <a:r>
              <a:rPr lang="en-US" dirty="0" smtClean="0">
                <a:solidFill>
                  <a:schemeClr val="tx1"/>
                </a:solidFill>
              </a:rPr>
              <a:t>Kolkata </a:t>
            </a:r>
            <a:r>
              <a:rPr lang="en-US" dirty="0">
                <a:solidFill>
                  <a:schemeClr val="tx1"/>
                </a:solidFill>
              </a:rPr>
              <a:t>session of the Indian National Congress (INC). The complete song consists of 5 stanzas. Playing time of the National Anthem is about 52 seconds.</a:t>
            </a:r>
          </a:p>
        </p:txBody>
      </p:sp>
      <p:pic>
        <p:nvPicPr>
          <p:cNvPr id="37890" name="Picture 2" descr="http://1.bp.blogspot.com/-hN6tHEq0aAM/T3s0whZR0cI/AAAAAAAAApA/YCcyY3rIiUo/s1600/JGM.jpg">
            <a:hlinkClick r:id="rId2"/>
          </p:cNvPr>
          <p:cNvPicPr>
            <a:picLocks noChangeAspect="1" noChangeArrowheads="1"/>
          </p:cNvPicPr>
          <p:nvPr/>
        </p:nvPicPr>
        <p:blipFill>
          <a:blip r:embed="rId3"/>
          <a:srcRect/>
          <a:stretch>
            <a:fillRect/>
          </a:stretch>
        </p:blipFill>
        <p:spPr bwMode="auto">
          <a:xfrm>
            <a:off x="2743200" y="2971800"/>
            <a:ext cx="3657600" cy="274320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Indian National </a:t>
            </a:r>
            <a:r>
              <a:rPr lang="en-US" b="1" dirty="0" smtClean="0">
                <a:solidFill>
                  <a:schemeClr val="tx1"/>
                </a:solidFill>
              </a:rPr>
              <a:t>Flag</a:t>
            </a:r>
            <a:endParaRPr lang="en-US" dirty="0">
              <a:solidFill>
                <a:schemeClr val="tx1"/>
              </a:solidFill>
            </a:endParaRPr>
          </a:p>
        </p:txBody>
      </p:sp>
      <p:sp>
        <p:nvSpPr>
          <p:cNvPr id="3" name="Content Placeholder 2"/>
          <p:cNvSpPr>
            <a:spLocks noGrp="1"/>
          </p:cNvSpPr>
          <p:nvPr>
            <p:ph idx="1"/>
          </p:nvPr>
        </p:nvSpPr>
        <p:spPr/>
        <p:txBody>
          <a:bodyPr>
            <a:normAutofit/>
          </a:bodyPr>
          <a:lstStyle/>
          <a:p>
            <a:pPr>
              <a:buNone/>
            </a:pPr>
            <a:r>
              <a:rPr lang="en-US" dirty="0" smtClean="0"/>
              <a:t>   </a:t>
            </a:r>
            <a:r>
              <a:rPr lang="en-US" dirty="0" smtClean="0">
                <a:solidFill>
                  <a:schemeClr val="tx1"/>
                </a:solidFill>
              </a:rPr>
              <a:t>INDIAN NATIONAL FLAG </a:t>
            </a:r>
            <a:r>
              <a:rPr lang="en-US" dirty="0" smtClean="0"/>
              <a:t>was </a:t>
            </a:r>
            <a:r>
              <a:rPr lang="en-US" dirty="0"/>
              <a:t>designed as a symbol of freedom. The flag is a horizontal tricolor</a:t>
            </a:r>
            <a:r>
              <a:rPr lang="en-US" dirty="0" smtClean="0"/>
              <a:t>. It </a:t>
            </a:r>
            <a:r>
              <a:rPr lang="en-US" dirty="0"/>
              <a:t>has deep saffron color on the top, white in the middle and dark green at the bottom. Hence it is also called as '</a:t>
            </a:r>
            <a:r>
              <a:rPr lang="en-US" dirty="0" err="1"/>
              <a:t>Tiranga</a:t>
            </a:r>
            <a:r>
              <a:rPr lang="en-US" dirty="0"/>
              <a:t>'. </a:t>
            </a:r>
            <a:r>
              <a:rPr lang="en-US" dirty="0" smtClean="0"/>
              <a:t>The saffron color stands for courage, sacrifice, white stands, for purity &amp; truth whereas green stands, for faith and fertility. In </a:t>
            </a:r>
            <a:r>
              <a:rPr lang="en-US" dirty="0"/>
              <a:t>the center of the white band, there is </a:t>
            </a:r>
            <a:r>
              <a:rPr lang="en-US" dirty="0" smtClean="0"/>
              <a:t>the </a:t>
            </a:r>
            <a:r>
              <a:rPr lang="en-US" dirty="0"/>
              <a:t>wheel of </a:t>
            </a:r>
            <a:r>
              <a:rPr lang="en-US" dirty="0" smtClean="0"/>
              <a:t>law. The design </a:t>
            </a:r>
            <a:r>
              <a:rPr lang="en-US" dirty="0"/>
              <a:t>of the National Flag of India was adopted constituent assembly of India on 22nd July,1947.On 26th January 2002, the flag code was </a:t>
            </a:r>
            <a:r>
              <a:rPr lang="en-US" dirty="0" smtClean="0"/>
              <a:t>changed</a:t>
            </a:r>
            <a:r>
              <a:rPr lang="en-US" dirty="0"/>
              <a:t>. After 52 years, the citizens of India are free to fly the Indian flag over their homes, offices and factories on any day.</a:t>
            </a:r>
          </a:p>
          <a:p>
            <a:pPr>
              <a:buNone/>
            </a:pPr>
            <a:endParaRPr lang="en-US" dirty="0"/>
          </a:p>
        </p:txBody>
      </p:sp>
      <p:sp>
        <p:nvSpPr>
          <p:cNvPr id="36870" name="AutoShape 6" descr="data:image/jpeg;base64,/9j/4AAQSkZJRgABAQAAAQABAAD/2wCEAAkGBwgHBhIIBxMQFQkPEhYWFQwYFRsaIRIVGR0ZGhkUGBcdKDQhGCYmHBUfIj0jJSkzOjouGh8zODQ4NzQtOjcBCgoKDg0OGxAQGjcmICIvLyw3NCw3NSwsLCwvNC8vLCwvLCw4LCwsLCwsLCwsLCwsLCwsLCwtLCwsLCwsLCwvNP/AABEIAKYBLwMBEQACEQEDEQH/xAAbAAEAAwEBAQEAAAAAAAAAAAAABQYHBAMCAf/EAEEQAAEDAgEGCwQJBAIDAAAAAAABAgMEBREGEhUhU5EHExYXMVFScpKj0TNBscEUIkJFcYOys8I1N2GBMmJDY6H/xAAaAQEAAgMBAAAAAAAAAAAAAAAAAQMCBAUG/8QALxEBAAECBQIFBQABBQEAAAAAAAECUQMEEhRSERMFMnGBsSExMzRBQiJDYZHhFf/aAAwDAQACEQMRAD8A3EAAAAc9TXUlIqJVSMYq9COciY7yJqiPvKYpmftDx0zbNvD40I103Zduu0mmbZt4fGg103O3XaTTNs28PjQa6bnbrtJpm2beHxoNdNzt12k0zbNvD40Gum5267SaZtm3h8aDXTc7ddpNM2zbw+NBrpuduu0mmbZt4fGg103O3XaTTNs28PjQa6bnbrtJpm2beHxoNdNzt12k0zbNvD40Gum5267SaZtm3h8aDXTc7ddpNM2zbw+NBrpuduu0mmbZt4fGg103O3XaTTNs28PjQa6bnbrtJpm2beHxoNdNzt12k0zbNvD40Gum5267SaZtm3h8aDXTc7ddpNM2zbw+NBrpuduu0mmbZt4fGg103O3XaTTNs28PjQa6bnbrtJpm2beHxoNdNzt12k0zbNvD40Gum5267SaZtm3h8aDXTc7ddpNM2zbw+NBrpuduu0mmbZt4fGg103O3XaTTNs28PjQa6bnbrtJpm2beHxoNdNzt12l009RDVR8ZTOa5mOGc1cUx/FCYmJ+zGYmPpL1JQAAAAAAAAUjhD9vD3XfFDh+Ofjo9ZdrwXz1+kKiebegAAAAAAAAAAAAAAAAAAAAAAAAAAAAAAACz8HtylkqpaFfZxv1f7a1fmex8M/Uo9/mXkvEv2q/b4hfjfaQAAAAAAABSOEP28Pdd8UOH45+Oj1l2vBfPX6QqJ5t6AAAAAAAAAAAAAAAAAAAAAAAAAAAAAAAAJng5/rtR3m/oYex8L/Uo9/mXkvEv2q/b4hphvtIAAAAAAAApHCH7eHuu+KHD8c/HR6y7Xgvnr9IVE829AAAAAAAAAAAAAAAAAAAAAAAAAAAAAAAAEzwc/wBdqO839DD2Phf6lHv8y8l4l+1X7fENMN9pAAAAAAAAFI4Q/bw913xQ4fjn46PWXa8F89fpConm3oAAAAAAAAAAAAAAAAAAAAAAAAAAAAAAAAmeDn+u1Heb+hh7Hwv9Sj3+ZeS8S/ar9viGmG+0gAAAAAAACkcIft4e674ocPxz8dHrLteC+ev0hUTzb0AAAAAAAAAAAAAAAAAAAAAAAAAAAAAAAATPBz/XajvN/Qw9j4X+pR7/ADLyXiX7Vft8Q0w32kAAAAAAAAUjhD9vD3XfFDh+Ofjo9ZdrwXz1+kKgebegAAAAAAAAAAAAAAAAAAAAAAAAAAAAAAACa4Of67Ud5v6GHsfC/wBSj3+ZeS8S/ar9viGmG+0gAAAAAAACPq6KmrK9G1bGPRsepHJjhrK8TCoxI6Vx19VmHjV4fknp6PnQNp2Me4o2OX4Qu3uY5yaAtOxj3DY5fhBvcxzk0BadjHuGxy/CDe5jnJoC07GPcNjl+EG9zHOTQFp2Me4bHL8IN7mOcmgLTsY9w2OX4Qb3Mc5NAWnYx7hscvwg3uY5yaAtOxj3DY5fhBvcxzk0BadjHuGxy/CDe5jnJoC07GPcNjl+EG9zHOTQFp2Me4bHL8IN7mOcmgbTsY9w2OX4Qb3Mc5R95jyWsdN9JuyU8UXW73/4ROlf9ExkMCfthwic9mI/zlS5eELIhZ0hoaSomc5FVMyDDOanS5qOVFVNXUW//LwP7RDGfEcfnL1t2X+QNXJmVMT4FxVudLCuajk6UVzcUTD/ADh0kT4Xgx/hBHiGPzleKO12Gtp0qKNkD4XdEjcFRfwVCvY5fhDPfZjnL30BadjHuI2OX4Qb3Mc5NAWnYx7hscvwg3uY5y/UsVqT/wAEXhQnZZfhH/SN7mOcvzQNp2MXhGxy/CE73Mc5NAWnYx7iNjl+EG9zHOTQFp2Me4bHL8IN7mOcmgLTsY9w2OX4Qb3Mc5NAWnYx7hscvwg3uY5yaAtOxj3DY5fhBvcxzk0BadjHuGxy/CDe5jnJoC07GPcNjl+EG9zHOTQFp2Me4bHL8IN7mOcqxk/BFTZd10MCI2Jr48Gp7sYYl+KmzRRTRTppjpENeuuqurVVPWZXkyYgAAAAAAAHN94/l/MDpAAAAAAAAAAAACpcIuWlPkfaUkTNdcJsWwwKvSvve735rcfgnvM6KNUoqnoodJklLWx1N8yvelXXRqxZaP6yOhhVFWRGJjh0Kjmq1NeZhjrUt19PpSw6dfrKy3GegoYK6KlRisSGnnp5UTHCGZWxuax3ThnRY4J2jCOv0S+r5FaK2SubWQMkp43Q08VK1M3jat68a5EVvvVz48XdTXY9AjrHQ+irXO33Hg6uMt1yfmjdSRRxvqbaiORiZyo1VVdaMVzl+rhrw/whnExX9JR5WsZOXujyis8dzt64wyJ0e9jk/wCTHdSouooqpmmeks4nqkyEgAAAAAAAAAAApVn/ALg1/fi/ZiAuoAAAAAAAADm+8fy/mB0gAAAAAAAAAAABjUVS2/cIlXe6+VsVsos6ljnwcqxOZ9pFwWNEzlXHP1Lj0Gx06UxEK/vP1TF9utVHG24sfE+WFF4u9U+D41Z74a2FMVYxe03FE6UzTCITMqJUXJETiWIrKbMexkOci8XE9zJeJR32mtkixa5PsyYe7BLOjGZdNvv08dSlSr0bLxksjJXJnJFNUOVZJkYmuWRGKkbGInSjuhOmJgieq92+rjp6JKWqkZRUD1zncc9j6qqeq63vauKR52H/AGXDUmbghXMMkXwayzWPLirsUit+iVbVqYGIj0RuDlTok+siq1Ux683HEyxPrTEopn69GsFKwAAAAAAAAAAAFKs/9wa/vxfsxAXUAAAAAAAABzfeP5fzA6QAAAAAAAAAAAAxfgwldSaRmhkp6epZVSJNVTRuc1/1nZrUdxiImCqq4YfaNjE/iuHllIn0yV1XCtLNIzWtXDb5YcE6/pSytb/tHER9CWe36GeR6cUiqi61RMdeOvFOv8cV68VL6eiqrq7LGyaKnTP1O6Na4dK4I1Fzm9PRgrtfRgpjUmmGl5LSpaXcSyWho5dWKSW2SFVx/wDcsma//Timr6rIfEDXO4a4HfUdUfRnulqWMVjZkzcGq1Fe7HDoxTAn/bTH3a2UMwAAAAAAAAAAAUqz/wBwa/vxfsxAXUAAAAAAAABzfeP5fzA6QAAAAAAAAAAAAxy5O5E8Jcs1TxKWuua6aPjWtRnHLgjsZcFdHmqmK4dOcmrqvj/XQr+0p2+2ya5VPETStnr2tz3SubhTW6PpSRIccJH4Ji3PVV6V1IYRKZUWptKpH9KY2TiFgfUNa9VV/E5zYonyKuvPlc98n4Nanu1WdWPR20OTsraz6PIrWL9IlpUe9ucxszVxijmZ9uOeFWpgv2kaqfWXWmUxC42+dtjtklQ17YIabBKiz1L1cyLFcEWCVcXNa5V+rqVq9GCLiV9OssvsjOCiimu2UVblTNgtIrnQ0q8W1n1M5XOwa3Vq1Nx14rjrMsSekRSim7VSlmAAAAAAAAAAAClWf+4Nf34v2YgLqAAAAAAAAA5vvH8v5gdIAAAAAAAAAAAAQWWGTFFlVZ1oK3U9Fzo506Ynp0OT4KnvQypqmmesImOrLqm8XvJGmls2W8b32yR7VSphjbhUNTHPY5+rXIubjn68EcnUXaYq+tLD6x9JT9RfLDeUrHQzRfSqyKNkEOOtYIcHKmrUn13v1Y+4x0zHQ6xLzv8AlZktSrXyySpLSVLY0VkSoj21MSrG5zc7DWicW5Hf9MRFFU9CZhGx0mUfCXWI6bOgyd4tjXVDo2sfOif80Z9pUc5Edr1JgmGsnrTR6n1qa3bKCltdBHQ0LUZTRNRrWJ7kT4/iUzPWeqx1EAAAAAAAAAAAAKVZ/wC4Nf34v2YgLqAAAAAAAAAg77f7bYK1kl0fmNkYqNXNVcVRdfR+JjVVEfdXiYtOHHWpH84uS+38t/oY9ylVu8K5zi5L7fy3+g7lJu8K5zi5L7fy3+g7lJu8K5zi5L7fy3+g7lJu8K5zi5L7fy3+g7lJu8K5zi5L7fy3+g7lJu8K5zi5L7fy3+g7lJu8K5zi5L7fy3+g7lJu8K5zi5L7fy3+g7lJu8K5zi5L7fy3+g7lJu8K5zi5L7fy3+g7lJu8K5zi5L7fy3+g7lJu8K74m4QMkp4linlR0bkwVixOVFTqVFTWT3abo3eFdWavmoq358kUKOX3sjez/wCNQzjM/wDKNzg3dFtreC+2SpLRxwJKnQ9YXOVP8orkXAicx1/pusG6wpwi5LImCT+W/wBDDuUp3eFc5xcl9v5b/QdylO7wrnOLkvt/Lf6DuUm7wrnOLkvt/Lf6DuUm7wrnOLkvt/Lf6DuUm7wrnOLkvt/Lf6DuUm7wrnOLkvt/Lf6DuUm7wrnOLkvt/Lf6DuUm7wrnOLkvt/Lf6DuUm7wrnOLkvt/Lf6DuUm7wrnOLkvt/Lf6DuUm7wrnOLkvt/Lf6DuUm7wrnOLkvt/Lf6DuUm7wrozJO4U11yyrK6hdnU8j481+CpjhFG1dS6+lqmcT1jrC+iuK6dUfZfyWQAAAAAAABlfDf00n5n8SnF/jn+I+SPVlhS5IAAAAAAAAAAAAAAAAAAAAAAAAAAAAAAAaZwN+2k73yQ2cPyw7uT/DT7/MtbM2yAAAAAAAAZXw39NJ+Z/Epxf45/iPkj1ZYUuSAAAAAAAAAAAAAAAAAAAAAAAAAAAAAAAGmcDftpO98kNnD8sO7k/w0+/zLWzNsgAAAAAAAGV8N/TSfmfxKcX+Of4j5I9WWFLkgAAAAAAAAAAAAAAAAAAAAAAAAAAAAAABpnA37aTvfJDZw/LDu5P8ADT7/ADLWzNsgAAAAAAAGV8N/TSfmfxKcX+Of4j5I9WWFLkgAAAAAAAAAAAAAAAAAAAAAAAAAAAAAABpnA37aTvfJDZw/LDu5P8NPv8y1szbIAAAAAAABlfDf00n5n8SnF/jn+I+SPVlhS5IAAAAAAAAAAAAAAAAAAAAAAAAAAAAAAAaZwN+2k73yQ2cPyw7uT/DT7/MtbM2yAAAAAAAAZlwzUVVVNpn0zHuYzPznI1Vzf+PSV4lMz06NLO4dVdMRTHVkqo5FwVF3KU6KrObtcbiYL1LuUaKrG1xuJgvUu5RoqsbXG4mC9S7lGiqxtcbiYL1LuUaKrG1xuJgvUu5RoqsbXG4mC9S7lGiqxtcbiYL1LuUaKrG1xuJgvUu5RoqsbXG4mC9S7lGiqxtcbiYL1LuUaKrG1xuJgvUu5RoqsbXG4mC9S7lGiqxtcbiYL1LuUaKrG1xuJgvUu5RoqsbXG4mC9S7lGiqxtcbiYL1LuUaKrG1xuJgvUu5RoqsbXG4mC9S7lGiqxtcbiYL1LuUaKrG1xuJgvUu5RoqsbXG4mC9S7lGiqxtcbiYL1LuUaKrG1xuJgvUu5RoqsbXG4mC9S7lGiqxtcbiYL1LuUaKrG1xuJgvUu5RoqsbXG4mC9S7lGiqxtcbi03gca5JZFVFwV3V+BsUR0pdjLUzThRE/f/1rRkvAAAAAAAAPGrpo6uFYpkxavuAhFyPtKrirE1gfnI609hAHI609hAHI609hAHI609hAHI609hAHI609hAHI609hAHI609hAHI609hAHI609hAHI609hAHI609hAHI609hAHI609hAHI609hAHI609hAHI609hAHI609hAHI609hAHI609hAHI609hAHI609hAHI609hAHI609hAHI609hAHI609hAHI609hAJC2WWjti40yYYgSQAAAA//Z">
            <a:hlinkClick r:id="rId2"/>
          </p:cNvPr>
          <p:cNvSpPr>
            <a:spLocks noChangeAspect="1" noChangeArrowheads="1"/>
          </p:cNvSpPr>
          <p:nvPr/>
        </p:nvSpPr>
        <p:spPr bwMode="auto">
          <a:xfrm>
            <a:off x="2465388" y="-1004888"/>
            <a:ext cx="3810000" cy="2095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72" name="AutoShape 8" descr="data:image/jpeg;base64,/9j/4AAQSkZJRgABAQAAAQABAAD/2wCEAAkGBwgHBhIIBxMQFQkPEhYWFQwYFRsaIRIVGR0ZGhkUGBcdKDQhGCYmHBUfIj0jJSkzOjouGh8zODQ4NzQtOjcBCgoKDg0OGxAQGjcmICIvLyw3NCw3NSwsLCwvNC8vLCwvLCw4LCwsLCwsLCwsLCwsLCwsLCwtLCwsLCwsLCwvNP/AABEIAKYBLwMBEQACEQEDEQH/xAAbAAEAAwEBAQEAAAAAAAAAAAAABQYHBAMCAf/EAEEQAAEDAgEGCwQJBAIDAAAAAAABAgMEBREGEhUhU5EHExYXMVFScpKj0TNBscEUIkJFcYOys8I1N2GBMmJDY6H/xAAaAQEAAgMBAAAAAAAAAAAAAAAAAQMCBAUG/8QALxEBAAECBQIFBQABBQEAAAAAAAECUQMEEhRSERMFMnGBsSExMzRBQiJDYZHhFf/aAAwDAQACEQMRAD8A3EAAAAc9TXUlIqJVSMYq9COciY7yJqiPvKYpmftDx0zbNvD40I103Zduu0mmbZt4fGg103O3XaTTNs28PjQa6bnbrtJpm2beHxoNdNzt12k0zbNvD40Gum5267SaZtm3h8aDXTc7ddpNM2zbw+NBrpuduu0mmbZt4fGg103O3XaTTNs28PjQa6bnbrtJpm2beHxoNdNzt12k0zbNvD40Gum5267SaZtm3h8aDXTc7ddpNM2zbw+NBrpuduu0mmbZt4fGg103O3XaTTNs28PjQa6bnbrtJpm2beHxoNdNzt12k0zbNvD40Gum5267SaZtm3h8aDXTc7ddpNM2zbw+NBrpuduu0mmbZt4fGg103O3XaTTNs28PjQa6bnbrtJpm2beHxoNdNzt12k0zbNvD40Gum5267SaZtm3h8aDXTc7ddpNM2zbw+NBrpuduu0mmbZt4fGg103O3XaTTNs28PjQa6bnbrtJpm2beHxoNdNzt12l009RDVR8ZTOa5mOGc1cUx/FCYmJ+zGYmPpL1JQAAAAAAAAUjhD9vD3XfFDh+Ofjo9ZdrwXz1+kKiebegAAAAAAAAAAAAAAAAAAAAAAAAAAAAAAACz8HtylkqpaFfZxv1f7a1fmex8M/Uo9/mXkvEv2q/b4hfjfaQAAAAAAABSOEP28Pdd8UOH45+Oj1l2vBfPX6QqJ5t6AAAAAAAAAAAAAAAAAAAAAAAAAAAAAAAAJng5/rtR3m/oYex8L/Uo9/mXkvEv2q/b4hphvtIAAAAAAAApHCH7eHuu+KHD8c/HR6y7Xgvnr9IVE829AAAAAAAAAAAAAAAAAAAAAAAAAAAAAAAAEzwc/wBdqO839DD2Phf6lHv8y8l4l+1X7fENMN9pAAAAAAAAFI4Q/bw913xQ4fjn46PWXa8F89fpConm3oAAAAAAAAAAAAAAAAAAAAAAAAAAAAAAAAmeDn+u1Heb+hh7Hwv9Sj3+ZeS8S/ar9viGmG+0gAAAAAAACkcIft4e674ocPxz8dHrLteC+ev0hUTzb0AAAAAAAAAAAAAAAAAAAAAAAAAAAAAAAATPBz/XajvN/Qw9j4X+pR7/ADLyXiX7Vft8Q0w32kAAAAAAAAUjhD9vD3XfFDh+Ofjo9ZdrwXz1+kKgebegAAAAAAAAAAAAAAAAAAAAAAAAAAAAAAACa4Of67Ud5v6GHsfC/wBSj3+ZeS8S/ar9viGmG+0gAAAAAAACPq6KmrK9G1bGPRsepHJjhrK8TCoxI6Vx19VmHjV4fknp6PnQNp2Me4o2OX4Qu3uY5yaAtOxj3DY5fhBvcxzk0BadjHuGxy/CDe5jnJoC07GPcNjl+EG9zHOTQFp2Me4bHL8IN7mOcmgLTsY9w2OX4Qb3Mc5NAWnYx7hscvwg3uY5yaAtOxj3DY5fhBvcxzk0BadjHuGxy/CDe5jnJoC07GPcNjl+EG9zHOTQFp2Me4bHL8IN7mOcmgbTsY9w2OX4Qb3Mc5R95jyWsdN9JuyU8UXW73/4ROlf9ExkMCfthwic9mI/zlS5eELIhZ0hoaSomc5FVMyDDOanS5qOVFVNXUW//LwP7RDGfEcfnL1t2X+QNXJmVMT4FxVudLCuajk6UVzcUTD/ADh0kT4Xgx/hBHiGPzleKO12Gtp0qKNkD4XdEjcFRfwVCvY5fhDPfZjnL30BadjHuI2OX4Qb3Mc5NAWnYx7hscvwg3uY5y/UsVqT/wAEXhQnZZfhH/SN7mOcvzQNp2MXhGxy/CE73Mc5NAWnYx7iNjl+EG9zHOTQFp2Me4bHL8IN7mOcmgLTsY9w2OX4Qb3Mc5NAWnYx7hscvwg3uY5yaAtOxj3DY5fhBvcxzk0BadjHuGxy/CDe5jnJoC07GPcNjl+EG9zHOTQFp2Me4bHL8IN7mOcqxk/BFTZd10MCI2Jr48Gp7sYYl+KmzRRTRTppjpENeuuqurVVPWZXkyYgAAAAAAAHN94/l/MDpAAAAAAAAAAAACpcIuWlPkfaUkTNdcJsWwwKvSvve735rcfgnvM6KNUoqnoodJklLWx1N8yvelXXRqxZaP6yOhhVFWRGJjh0Kjmq1NeZhjrUt19PpSw6dfrKy3GegoYK6KlRisSGnnp5UTHCGZWxuax3ThnRY4J2jCOv0S+r5FaK2SubWQMkp43Q08VK1M3jat68a5EVvvVz48XdTXY9AjrHQ+irXO33Hg6uMt1yfmjdSRRxvqbaiORiZyo1VVdaMVzl+rhrw/whnExX9JR5WsZOXujyis8dzt64wyJ0e9jk/wCTHdSouooqpmmeks4nqkyEgAAAAAAAAAAApVn/ALg1/fi/ZiAuoAAAAAAAADm+8fy/mB0gAAAAAAAAAAABjUVS2/cIlXe6+VsVsos6ljnwcqxOZ9pFwWNEzlXHP1Lj0Gx06UxEK/vP1TF9utVHG24sfE+WFF4u9U+D41Z74a2FMVYxe03FE6UzTCITMqJUXJETiWIrKbMexkOci8XE9zJeJR32mtkixa5PsyYe7BLOjGZdNvv08dSlSr0bLxksjJXJnJFNUOVZJkYmuWRGKkbGInSjuhOmJgieq92+rjp6JKWqkZRUD1zncc9j6qqeq63vauKR52H/AGXDUmbghXMMkXwayzWPLirsUit+iVbVqYGIj0RuDlTok+siq1Ux683HEyxPrTEopn69GsFKwAAAAAAAAAAAFKs/9wa/vxfsxAXUAAAAAAAABzfeP5fzA6QAAAAAAAAAAAAxfgwldSaRmhkp6epZVSJNVTRuc1/1nZrUdxiImCqq4YfaNjE/iuHllIn0yV1XCtLNIzWtXDb5YcE6/pSytb/tHER9CWe36GeR6cUiqi61RMdeOvFOv8cV68VL6eiqrq7LGyaKnTP1O6Na4dK4I1Fzm9PRgrtfRgpjUmmGl5LSpaXcSyWho5dWKSW2SFVx/wDcsma//Timr6rIfEDXO4a4HfUdUfRnulqWMVjZkzcGq1Fe7HDoxTAn/bTH3a2UMwAAAAAAAAAAAUqz/wBwa/vxfsxAXUAAAAAAAABzfeP5fzA6QAAAAAAAAAAAAxy5O5E8Jcs1TxKWuua6aPjWtRnHLgjsZcFdHmqmK4dOcmrqvj/XQr+0p2+2ya5VPETStnr2tz3SubhTW6PpSRIccJH4Ji3PVV6V1IYRKZUWptKpH9KY2TiFgfUNa9VV/E5zYonyKuvPlc98n4Nanu1WdWPR20OTsraz6PIrWL9IlpUe9ucxszVxijmZ9uOeFWpgv2kaqfWXWmUxC42+dtjtklQ17YIabBKiz1L1cyLFcEWCVcXNa5V+rqVq9GCLiV9OssvsjOCiimu2UVblTNgtIrnQ0q8W1n1M5XOwa3Vq1Nx14rjrMsSekRSim7VSlmAAAAAAAAAAAClWf+4Nf34v2YgLqAAAAAAAAA5vvH8v5gdIAAAAAAAAAAAAQWWGTFFlVZ1oK3U9Fzo506Ynp0OT4KnvQypqmmesImOrLqm8XvJGmls2W8b32yR7VSphjbhUNTHPY5+rXIubjn68EcnUXaYq+tLD6x9JT9RfLDeUrHQzRfSqyKNkEOOtYIcHKmrUn13v1Y+4x0zHQ6xLzv8AlZktSrXyySpLSVLY0VkSoj21MSrG5zc7DWicW5Hf9MRFFU9CZhGx0mUfCXWI6bOgyd4tjXVDo2sfOif80Z9pUc5Edr1JgmGsnrTR6n1qa3bKCltdBHQ0LUZTRNRrWJ7kT4/iUzPWeqx1EAAAAAAAAAAAAKVZ/wC4Nf34v2YgLqAAAAAAAAAg77f7bYK1kl0fmNkYqNXNVcVRdfR+JjVVEfdXiYtOHHWpH84uS+38t/oY9ylVu8K5zi5L7fy3+g7lJu8K5zi5L7fy3+g7lJu8K5zi5L7fy3+g7lJu8K5zi5L7fy3+g7lJu8K5zi5L7fy3+g7lJu8K5zi5L7fy3+g7lJu8K5zi5L7fy3+g7lJu8K5zi5L7fy3+g7lJu8K5zi5L7fy3+g7lJu8K5zi5L7fy3+g7lJu8K5zi5L7fy3+g7lJu8K74m4QMkp4linlR0bkwVixOVFTqVFTWT3abo3eFdWavmoq358kUKOX3sjez/wCNQzjM/wDKNzg3dFtreC+2SpLRxwJKnQ9YXOVP8orkXAicx1/pusG6wpwi5LImCT+W/wBDDuUp3eFc5xcl9v5b/QdylO7wrnOLkvt/Lf6DuUm7wrnOLkvt/Lf6DuUm7wrnOLkvt/Lf6DuUm7wrnOLkvt/Lf6DuUm7wrnOLkvt/Lf6DuUm7wrnOLkvt/Lf6DuUm7wrnOLkvt/Lf6DuUm7wrnOLkvt/Lf6DuUm7wrnOLkvt/Lf6DuUm7wrnOLkvt/Lf6DuUm7wrnOLkvt/Lf6DuUm7wrozJO4U11yyrK6hdnU8j481+CpjhFG1dS6+lqmcT1jrC+iuK6dUfZfyWQAAAAAAABlfDf00n5n8SnF/jn+I+SPVlhS5IAAAAAAAAAAAAAAAAAAAAAAAAAAAAAAAaZwN+2k73yQ2cPyw7uT/DT7/MtbM2yAAAAAAAAZXw39NJ+Z/Epxf45/iPkj1ZYUuSAAAAAAAAAAAAAAAAAAAAAAAAAAAAAAAGmcDftpO98kNnD8sO7k/w0+/zLWzNsgAAAAAAAGV8N/TSfmfxKcX+Of4j5I9WWFLkgAAAAAAAAAAAAAAAAAAAAAAAAAAAAAABpnA37aTvfJDZw/LDu5P8ADT7/ADLWzNsgAAAAAAAGV8N/TSfmfxKcX+Of4j5I9WWFLkgAAAAAAAAAAAAAAAAAAAAAAAAAAAAAABpnA37aTvfJDZw/LDu5P8NPv8y1szbIAAAAAAABlfDf00n5n8SnF/jn+I+SPVlhS5IAAAAAAAAAAAAAAAAAAAAAAAAAAAAAAAaZwN+2k73yQ2cPyw7uT/DT7/MtbM2yAAAAAAAAZlwzUVVVNpn0zHuYzPznI1Vzf+PSV4lMz06NLO4dVdMRTHVkqo5FwVF3KU6KrObtcbiYL1LuUaKrG1xuJgvUu5RoqsbXG4mC9S7lGiqxtcbiYL1LuUaKrG1xuJgvUu5RoqsbXG4mC9S7lGiqxtcbiYL1LuUaKrG1xuJgvUu5RoqsbXG4mC9S7lGiqxtcbiYL1LuUaKrG1xuJgvUu5RoqsbXG4mC9S7lGiqxtcbiYL1LuUaKrG1xuJgvUu5RoqsbXG4mC9S7lGiqxtcbiYL1LuUaKrG1xuJgvUu5RoqsbXG4mC9S7lGiqxtcbiYL1LuUaKrG1xuJgvUu5RoqsbXG4mC9S7lGiqxtcbiYL1LuUaKrG1xuJgvUu5RoqsbXG4mC9S7lGiqxtcbiYL1LuUaKrG1xuJgvUu5RoqsbXG4mC9S7lGiqxtcbi03gca5JZFVFwV3V+BsUR0pdjLUzThRE/f/1rRkvAAAAAAAAPGrpo6uFYpkxavuAhFyPtKrirE1gfnI609hAHI609hAHI609hAHI609hAHI609hAHI609hAHI609hAHI609hAHI609hAHI609hAHI609hAHI609hAHI609hAHI609hAHI609hAHI609hAHI609hAHI609hAHI609hAHI609hAHI609hAHI609hAHI609hAHI609hAHI609hAHI609hAHI609hAJC2WWjti40yYYgSQAAA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74" name="AutoShape 10" descr="data:image/jpeg;base64,/9j/4AAQSkZJRgABAQAAAQABAAD/2wCEAAkGBwgHBhIIBxMQFQkPEhYWFQwYFRsaIRIVGR0ZGhkUGBcdKDQhGCYmHBUfIj0jJSkzOjouGh8zODQ4NzQtOjcBCgoKDg0OGxAQGjcmICIvLyw3NCw3NSwsLCwvNC8vLCwvLCw4LCwsLCwsLCwsLCwsLCwsLCwtLCwsLCwsLCwvNP/AABEIAKYBLwMBEQACEQEDEQH/xAAbAAEAAwEBAQEAAAAAAAAAAAAABQYHBAMCAf/EAEEQAAEDAgEGCwQJBAIDAAAAAAABAgMEBREGEhUhU5EHExYXMVFScpKj0TNBscEUIkJFcYOys8I1N2GBMmJDY6H/xAAaAQEAAgMBAAAAAAAAAAAAAAAAAQMCBAUG/8QALxEBAAECBQIFBQABBQEAAAAAAAECUQMEEhRSERMFMnGBsSExMzRBQiJDYZHhFf/aAAwDAQACEQMRAD8A3EAAAAc9TXUlIqJVSMYq9COciY7yJqiPvKYpmftDx0zbNvD40I103Zduu0mmbZt4fGg103O3XaTTNs28PjQa6bnbrtJpm2beHxoNdNzt12k0zbNvD40Gum5267SaZtm3h8aDXTc7ddpNM2zbw+NBrpuduu0mmbZt4fGg103O3XaTTNs28PjQa6bnbrtJpm2beHxoNdNzt12k0zbNvD40Gum5267SaZtm3h8aDXTc7ddpNM2zbw+NBrpuduu0mmbZt4fGg103O3XaTTNs28PjQa6bnbrtJpm2beHxoNdNzt12k0zbNvD40Gum5267SaZtm3h8aDXTc7ddpNM2zbw+NBrpuduu0mmbZt4fGg103O3XaTTNs28PjQa6bnbrtJpm2beHxoNdNzt12k0zbNvD40Gum5267SaZtm3h8aDXTc7ddpNM2zbw+NBrpuduu0mmbZt4fGg103O3XaTTNs28PjQa6bnbrtJpm2beHxoNdNzt12l009RDVR8ZTOa5mOGc1cUx/FCYmJ+zGYmPpL1JQAAAAAAAAUjhD9vD3XfFDh+Ofjo9ZdrwXz1+kKiebegAAAAAAAAAAAAAAAAAAAAAAAAAAAAAAACz8HtylkqpaFfZxv1f7a1fmex8M/Uo9/mXkvEv2q/b4hfjfaQAAAAAAABSOEP28Pdd8UOH45+Oj1l2vBfPX6QqJ5t6AAAAAAAAAAAAAAAAAAAAAAAAAAAAAAAAJng5/rtR3m/oYex8L/Uo9/mXkvEv2q/b4hphvtIAAAAAAAApHCH7eHuu+KHD8c/HR6y7Xgvnr9IVE829AAAAAAAAAAAAAAAAAAAAAAAAAAAAAAAAEzwc/wBdqO839DD2Phf6lHv8y8l4l+1X7fENMN9pAAAAAAAAFI4Q/bw913xQ4fjn46PWXa8F89fpConm3oAAAAAAAAAAAAAAAAAAAAAAAAAAAAAAAAmeDn+u1Heb+hh7Hwv9Sj3+ZeS8S/ar9viGmG+0gAAAAAAACkcIft4e674ocPxz8dHrLteC+ev0hUTzb0AAAAAAAAAAAAAAAAAAAAAAAAAAAAAAAATPBz/XajvN/Qw9j4X+pR7/ADLyXiX7Vft8Q0w32kAAAAAAAAUjhD9vD3XfFDh+Ofjo9ZdrwXz1+kKgebegAAAAAAAAAAAAAAAAAAAAAAAAAAAAAAACa4Of67Ud5v6GHsfC/wBSj3+ZeS8S/ar9viGmG+0gAAAAAAACPq6KmrK9G1bGPRsepHJjhrK8TCoxI6Vx19VmHjV4fknp6PnQNp2Me4o2OX4Qu3uY5yaAtOxj3DY5fhBvcxzk0BadjHuGxy/CDe5jnJoC07GPcNjl+EG9zHOTQFp2Me4bHL8IN7mOcmgLTsY9w2OX4Qb3Mc5NAWnYx7hscvwg3uY5yaAtOxj3DY5fhBvcxzk0BadjHuGxy/CDe5jnJoC07GPcNjl+EG9zHOTQFp2Me4bHL8IN7mOcmgbTsY9w2OX4Qb3Mc5R95jyWsdN9JuyU8UXW73/4ROlf9ExkMCfthwic9mI/zlS5eELIhZ0hoaSomc5FVMyDDOanS5qOVFVNXUW//LwP7RDGfEcfnL1t2X+QNXJmVMT4FxVudLCuajk6UVzcUTD/ADh0kT4Xgx/hBHiGPzleKO12Gtp0qKNkD4XdEjcFRfwVCvY5fhDPfZjnL30BadjHuI2OX4Qb3Mc5NAWnYx7hscvwg3uY5y/UsVqT/wAEXhQnZZfhH/SN7mOcvzQNp2MXhGxy/CE73Mc5NAWnYx7iNjl+EG9zHOTQFp2Me4bHL8IN7mOcmgLTsY9w2OX4Qb3Mc5NAWnYx7hscvwg3uY5yaAtOxj3DY5fhBvcxzk0BadjHuGxy/CDe5jnJoC07GPcNjl+EG9zHOTQFp2Me4bHL8IN7mOcqxk/BFTZd10MCI2Jr48Gp7sYYl+KmzRRTRTppjpENeuuqurVVPWZXkyYgAAAAAAAHN94/l/MDpAAAAAAAAAAAACpcIuWlPkfaUkTNdcJsWwwKvSvve735rcfgnvM6KNUoqnoodJklLWx1N8yvelXXRqxZaP6yOhhVFWRGJjh0Kjmq1NeZhjrUt19PpSw6dfrKy3GegoYK6KlRisSGnnp5UTHCGZWxuax3ThnRY4J2jCOv0S+r5FaK2SubWQMkp43Q08VK1M3jat68a5EVvvVz48XdTXY9AjrHQ+irXO33Hg6uMt1yfmjdSRRxvqbaiORiZyo1VVdaMVzl+rhrw/whnExX9JR5WsZOXujyis8dzt64wyJ0e9jk/wCTHdSouooqpmmeks4nqkyEgAAAAAAAAAAApVn/ALg1/fi/ZiAuoAAAAAAAADm+8fy/mB0gAAAAAAAAAAABjUVS2/cIlXe6+VsVsos6ljnwcqxOZ9pFwWNEzlXHP1Lj0Gx06UxEK/vP1TF9utVHG24sfE+WFF4u9U+D41Z74a2FMVYxe03FE6UzTCITMqJUXJETiWIrKbMexkOci8XE9zJeJR32mtkixa5PsyYe7BLOjGZdNvv08dSlSr0bLxksjJXJnJFNUOVZJkYmuWRGKkbGInSjuhOmJgieq92+rjp6JKWqkZRUD1zncc9j6qqeq63vauKR52H/AGXDUmbghXMMkXwayzWPLirsUit+iVbVqYGIj0RuDlTok+siq1Ux683HEyxPrTEopn69GsFKwAAAAAAAAAAAFKs/9wa/vxfsxAXUAAAAAAAABzfeP5fzA6QAAAAAAAAAAAAxfgwldSaRmhkp6epZVSJNVTRuc1/1nZrUdxiImCqq4YfaNjE/iuHllIn0yV1XCtLNIzWtXDb5YcE6/pSytb/tHER9CWe36GeR6cUiqi61RMdeOvFOv8cV68VL6eiqrq7LGyaKnTP1O6Na4dK4I1Fzm9PRgrtfRgpjUmmGl5LSpaXcSyWho5dWKSW2SFVx/wDcsma//Timr6rIfEDXO4a4HfUdUfRnulqWMVjZkzcGq1Fe7HDoxTAn/bTH3a2UMwAAAAAAAAAAAUqz/wBwa/vxfsxAXUAAAAAAAABzfeP5fzA6QAAAAAAAAAAAAxy5O5E8Jcs1TxKWuua6aPjWtRnHLgjsZcFdHmqmK4dOcmrqvj/XQr+0p2+2ya5VPETStnr2tz3SubhTW6PpSRIccJH4Ji3PVV6V1IYRKZUWptKpH9KY2TiFgfUNa9VV/E5zYonyKuvPlc98n4Nanu1WdWPR20OTsraz6PIrWL9IlpUe9ucxszVxijmZ9uOeFWpgv2kaqfWXWmUxC42+dtjtklQ17YIabBKiz1L1cyLFcEWCVcXNa5V+rqVq9GCLiV9OssvsjOCiimu2UVblTNgtIrnQ0q8W1n1M5XOwa3Vq1Nx14rjrMsSekRSim7VSlmAAAAAAAAAAAClWf+4Nf34v2YgLqAAAAAAAAA5vvH8v5gdIAAAAAAAAAAAAQWWGTFFlVZ1oK3U9Fzo506Ynp0OT4KnvQypqmmesImOrLqm8XvJGmls2W8b32yR7VSphjbhUNTHPY5+rXIubjn68EcnUXaYq+tLD6x9JT9RfLDeUrHQzRfSqyKNkEOOtYIcHKmrUn13v1Y+4x0zHQ6xLzv8AlZktSrXyySpLSVLY0VkSoj21MSrG5zc7DWicW5Hf9MRFFU9CZhGx0mUfCXWI6bOgyd4tjXVDo2sfOif80Z9pUc5Edr1JgmGsnrTR6n1qa3bKCltdBHQ0LUZTRNRrWJ7kT4/iUzPWeqx1EAAAAAAAAAAAAKVZ/wC4Nf34v2YgLqAAAAAAAAAg77f7bYK1kl0fmNkYqNXNVcVRdfR+JjVVEfdXiYtOHHWpH84uS+38t/oY9ylVu8K5zi5L7fy3+g7lJu8K5zi5L7fy3+g7lJu8K5zi5L7fy3+g7lJu8K5zi5L7fy3+g7lJu8K5zi5L7fy3+g7lJu8K5zi5L7fy3+g7lJu8K5zi5L7fy3+g7lJu8K5zi5L7fy3+g7lJu8K5zi5L7fy3+g7lJu8K5zi5L7fy3+g7lJu8K5zi5L7fy3+g7lJu8K74m4QMkp4linlR0bkwVixOVFTqVFTWT3abo3eFdWavmoq358kUKOX3sjez/wCNQzjM/wDKNzg3dFtreC+2SpLRxwJKnQ9YXOVP8orkXAicx1/pusG6wpwi5LImCT+W/wBDDuUp3eFc5xcl9v5b/QdylO7wrnOLkvt/Lf6DuUm7wrnOLkvt/Lf6DuUm7wrnOLkvt/Lf6DuUm7wrnOLkvt/Lf6DuUm7wrnOLkvt/Lf6DuUm7wrnOLkvt/Lf6DuUm7wrnOLkvt/Lf6DuUm7wrnOLkvt/Lf6DuUm7wrnOLkvt/Lf6DuUm7wrnOLkvt/Lf6DuUm7wrnOLkvt/Lf6DuUm7wrozJO4U11yyrK6hdnU8j481+CpjhFG1dS6+lqmcT1jrC+iuK6dUfZfyWQAAAAAAABlfDf00n5n8SnF/jn+I+SPVlhS5IAAAAAAAAAAAAAAAAAAAAAAAAAAAAAAAaZwN+2k73yQ2cPyw7uT/DT7/MtbM2yAAAAAAAAZXw39NJ+Z/Epxf45/iPkj1ZYUuSAAAAAAAAAAAAAAAAAAAAAAAAAAAAAAAGmcDftpO98kNnD8sO7k/w0+/zLWzNsgAAAAAAAGV8N/TSfmfxKcX+Of4j5I9WWFLkgAAAAAAAAAAAAAAAAAAAAAAAAAAAAAABpnA37aTvfJDZw/LDu5P8ADT7/ADLWzNsgAAAAAAAGV8N/TSfmfxKcX+Of4j5I9WWFLkgAAAAAAAAAAAAAAAAAAAAAAAAAAAAAABpnA37aTvfJDZw/LDu5P8NPv8y1szbIAAAAAAABlfDf00n5n8SnF/jn+I+SPVlhS5IAAAAAAAAAAAAAAAAAAAAAAAAAAAAAAAaZwN+2k73yQ2cPyw7uT/DT7/MtbM2yAAAAAAAAZlwzUVVVNpn0zHuYzPznI1Vzf+PSV4lMz06NLO4dVdMRTHVkqo5FwVF3KU6KrObtcbiYL1LuUaKrG1xuJgvUu5RoqsbXG4mC9S7lGiqxtcbiYL1LuUaKrG1xuJgvUu5RoqsbXG4mC9S7lGiqxtcbiYL1LuUaKrG1xuJgvUu5RoqsbXG4mC9S7lGiqxtcbiYL1LuUaKrG1xuJgvUu5RoqsbXG4mC9S7lGiqxtcbiYL1LuUaKrG1xuJgvUu5RoqsbXG4mC9S7lGiqxtcbiYL1LuUaKrG1xuJgvUu5RoqsbXG4mC9S7lGiqxtcbiYL1LuUaKrG1xuJgvUu5RoqsbXG4mC9S7lGiqxtcbiYL1LuUaKrG1xuJgvUu5RoqsbXG4mC9S7lGiqxtcbiYL1LuUaKrG1xuJgvUu5RoqsbXG4mC9S7lGiqxtcbi03gca5JZFVFwV3V+BsUR0pdjLUzThRE/f/1rRkvAAAAAAAAPGrpo6uFYpkxavuAhFyPtKrirE1gfnI609hAHI609hAHI609hAHI609hAHI609hAHI609hAHI609hAHI609hAHI609hAHI609hAHI609hAHI609hAHI609hAHI609hAHI609hAHI609hAHI609hAHI609hAHI609hAHI609hAHI609hAHI609hAHI609hAHI609hAHI609hAHI609hAHI609hAJC2WWjti40yYYgSQAAAA//Z">
            <a:hlinkClick r:id="rId2"/>
          </p:cNvPr>
          <p:cNvSpPr>
            <a:spLocks noChangeAspect="1" noChangeArrowheads="1"/>
          </p:cNvSpPr>
          <p:nvPr/>
        </p:nvSpPr>
        <p:spPr bwMode="auto">
          <a:xfrm>
            <a:off x="2465388" y="-1004888"/>
            <a:ext cx="3810000" cy="2095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76" name="AutoShape 12" descr="data:image/jpeg;base64,/9j/4AAQSkZJRgABAQAAAQABAAD/2wCEAAkGBwgHBhIIBxMQFQkPEhYWFQwYFRsaIRIVGR0ZGhkUGBcdKDQhGCYmHBUfIj0jJSkzOjouGh8zODQ4NzQtOjcBCgoKDg0OGxAQGjcmICIvLyw3NCw3NSwsLCwvNC8vLCwvLCw4LCwsLCwsLCwsLCwsLCwsLCwtLCwsLCwsLCwvNP/AABEIAKYBLwMBEQACEQEDEQH/xAAbAAEAAwEBAQEAAAAAAAAAAAAABQYHBAMCAf/EAEEQAAEDAgEGCwQJBAIDAAAAAAABAgMEBREGEhUhU5EHExYXMVFScpKj0TNBscEUIkJFcYOys8I1N2GBMmJDY6H/xAAaAQEAAgMBAAAAAAAAAAAAAAAAAQMCBAUG/8QALxEBAAECBQIFBQABBQEAAAAAAAECUQMEEhRSERMFMnGBsSExMzRBQiJDYZHhFf/aAAwDAQACEQMRAD8A3EAAAAc9TXUlIqJVSMYq9COciY7yJqiPvKYpmftDx0zbNvD40I103Zduu0mmbZt4fGg103O3XaTTNs28PjQa6bnbrtJpm2beHxoNdNzt12k0zbNvD40Gum5267SaZtm3h8aDXTc7ddpNM2zbw+NBrpuduu0mmbZt4fGg103O3XaTTNs28PjQa6bnbrtJpm2beHxoNdNzt12k0zbNvD40Gum5267SaZtm3h8aDXTc7ddpNM2zbw+NBrpuduu0mmbZt4fGg103O3XaTTNs28PjQa6bnbrtJpm2beHxoNdNzt12k0zbNvD40Gum5267SaZtm3h8aDXTc7ddpNM2zbw+NBrpuduu0mmbZt4fGg103O3XaTTNs28PjQa6bnbrtJpm2beHxoNdNzt12k0zbNvD40Gum5267SaZtm3h8aDXTc7ddpNM2zbw+NBrpuduu0mmbZt4fGg103O3XaTTNs28PjQa6bnbrtJpm2beHxoNdNzt12l009RDVR8ZTOa5mOGc1cUx/FCYmJ+zGYmPpL1JQAAAAAAAAUjhD9vD3XfFDh+Ofjo9ZdrwXz1+kKiebegAAAAAAAAAAAAAAAAAAAAAAAAAAAAAAACz8HtylkqpaFfZxv1f7a1fmex8M/Uo9/mXkvEv2q/b4hfjfaQAAAAAAABSOEP28Pdd8UOH45+Oj1l2vBfPX6QqJ5t6AAAAAAAAAAAAAAAAAAAAAAAAAAAAAAAAJng5/rtR3m/oYex8L/Uo9/mXkvEv2q/b4hphvtIAAAAAAAApHCH7eHuu+KHD8c/HR6y7Xgvnr9IVE829AAAAAAAAAAAAAAAAAAAAAAAAAAAAAAAAEzwc/wBdqO839DD2Phf6lHv8y8l4l+1X7fENMN9pAAAAAAAAFI4Q/bw913xQ4fjn46PWXa8F89fpConm3oAAAAAAAAAAAAAAAAAAAAAAAAAAAAAAAAmeDn+u1Heb+hh7Hwv9Sj3+ZeS8S/ar9viGmG+0gAAAAAAACkcIft4e674ocPxz8dHrLteC+ev0hUTzb0AAAAAAAAAAAAAAAAAAAAAAAAAAAAAAAATPBz/XajvN/Qw9j4X+pR7/ADLyXiX7Vft8Q0w32kAAAAAAAAUjhD9vD3XfFDh+Ofjo9ZdrwXz1+kKgebegAAAAAAAAAAAAAAAAAAAAAAAAAAAAAAACa4Of67Ud5v6GHsfC/wBSj3+ZeS8S/ar9viGmG+0gAAAAAAACPq6KmrK9G1bGPRsepHJjhrK8TCoxI6Vx19VmHjV4fknp6PnQNp2Me4o2OX4Qu3uY5yaAtOxj3DY5fhBvcxzk0BadjHuGxy/CDe5jnJoC07GPcNjl+EG9zHOTQFp2Me4bHL8IN7mOcmgLTsY9w2OX4Qb3Mc5NAWnYx7hscvwg3uY5yaAtOxj3DY5fhBvcxzk0BadjHuGxy/CDe5jnJoC07GPcNjl+EG9zHOTQFp2Me4bHL8IN7mOcmgbTsY9w2OX4Qb3Mc5R95jyWsdN9JuyU8UXW73/4ROlf9ExkMCfthwic9mI/zlS5eELIhZ0hoaSomc5FVMyDDOanS5qOVFVNXUW//LwP7RDGfEcfnL1t2X+QNXJmVMT4FxVudLCuajk6UVzcUTD/ADh0kT4Xgx/hBHiGPzleKO12Gtp0qKNkD4XdEjcFRfwVCvY5fhDPfZjnL30BadjHuI2OX4Qb3Mc5NAWnYx7hscvwg3uY5y/UsVqT/wAEXhQnZZfhH/SN7mOcvzQNp2MXhGxy/CE73Mc5NAWnYx7iNjl+EG9zHOTQFp2Me4bHL8IN7mOcmgLTsY9w2OX4Qb3Mc5NAWnYx7hscvwg3uY5yaAtOxj3DY5fhBvcxzk0BadjHuGxy/CDe5jnJoC07GPcNjl+EG9zHOTQFp2Me4bHL8IN7mOcqxk/BFTZd10MCI2Jr48Gp7sYYl+KmzRRTRTppjpENeuuqurVVPWZXkyYgAAAAAAAHN94/l/MDpAAAAAAAAAAAACpcIuWlPkfaUkTNdcJsWwwKvSvve735rcfgnvM6KNUoqnoodJklLWx1N8yvelXXRqxZaP6yOhhVFWRGJjh0Kjmq1NeZhjrUt19PpSw6dfrKy3GegoYK6KlRisSGnnp5UTHCGZWxuax3ThnRY4J2jCOv0S+r5FaK2SubWQMkp43Q08VK1M3jat68a5EVvvVz48XdTXY9AjrHQ+irXO33Hg6uMt1yfmjdSRRxvqbaiORiZyo1VVdaMVzl+rhrw/whnExX9JR5WsZOXujyis8dzt64wyJ0e9jk/wCTHdSouooqpmmeks4nqkyEgAAAAAAAAAAApVn/ALg1/fi/ZiAuoAAAAAAAADm+8fy/mB0gAAAAAAAAAAABjUVS2/cIlXe6+VsVsos6ljnwcqxOZ9pFwWNEzlXHP1Lj0Gx06UxEK/vP1TF9utVHG24sfE+WFF4u9U+D41Z74a2FMVYxe03FE6UzTCITMqJUXJETiWIrKbMexkOci8XE9zJeJR32mtkixa5PsyYe7BLOjGZdNvv08dSlSr0bLxksjJXJnJFNUOVZJkYmuWRGKkbGInSjuhOmJgieq92+rjp6JKWqkZRUD1zncc9j6qqeq63vauKR52H/AGXDUmbghXMMkXwayzWPLirsUit+iVbVqYGIj0RuDlTok+siq1Ux683HEyxPrTEopn69GsFKwAAAAAAAAAAAFKs/9wa/vxfsxAXUAAAAAAAABzfeP5fzA6QAAAAAAAAAAAAxfgwldSaRmhkp6epZVSJNVTRuc1/1nZrUdxiImCqq4YfaNjE/iuHllIn0yV1XCtLNIzWtXDb5YcE6/pSytb/tHER9CWe36GeR6cUiqi61RMdeOvFOv8cV68VL6eiqrq7LGyaKnTP1O6Na4dK4I1Fzm9PRgrtfRgpjUmmGl5LSpaXcSyWho5dWKSW2SFVx/wDcsma//Timr6rIfEDXO4a4HfUdUfRnulqWMVjZkzcGq1Fe7HDoxTAn/bTH3a2UMwAAAAAAAAAAAUqz/wBwa/vxfsxAXUAAAAAAAABzfeP5fzA6QAAAAAAAAAAAAxy5O5E8Jcs1TxKWuua6aPjWtRnHLgjsZcFdHmqmK4dOcmrqvj/XQr+0p2+2ya5VPETStnr2tz3SubhTW6PpSRIccJH4Ji3PVV6V1IYRKZUWptKpH9KY2TiFgfUNa9VV/E5zYonyKuvPlc98n4Nanu1WdWPR20OTsraz6PIrWL9IlpUe9ucxszVxijmZ9uOeFWpgv2kaqfWXWmUxC42+dtjtklQ17YIabBKiz1L1cyLFcEWCVcXNa5V+rqVq9GCLiV9OssvsjOCiimu2UVblTNgtIrnQ0q8W1n1M5XOwa3Vq1Nx14rjrMsSekRSim7VSlmAAAAAAAAAAAClWf+4Nf34v2YgLqAAAAAAAAA5vvH8v5gdIAAAAAAAAAAAAQWWGTFFlVZ1oK3U9Fzo506Ynp0OT4KnvQypqmmesImOrLqm8XvJGmls2W8b32yR7VSphjbhUNTHPY5+rXIubjn68EcnUXaYq+tLD6x9JT9RfLDeUrHQzRfSqyKNkEOOtYIcHKmrUn13v1Y+4x0zHQ6xLzv8AlZktSrXyySpLSVLY0VkSoj21MSrG5zc7DWicW5Hf9MRFFU9CZhGx0mUfCXWI6bOgyd4tjXVDo2sfOif80Z9pUc5Edr1JgmGsnrTR6n1qa3bKCltdBHQ0LUZTRNRrWJ7kT4/iUzPWeqx1EAAAAAAAAAAAAKVZ/wC4Nf34v2YgLqAAAAAAAAAg77f7bYK1kl0fmNkYqNXNVcVRdfR+JjVVEfdXiYtOHHWpH84uS+38t/oY9ylVu8K5zi5L7fy3+g7lJu8K5zi5L7fy3+g7lJu8K5zi5L7fy3+g7lJu8K5zi5L7fy3+g7lJu8K5zi5L7fy3+g7lJu8K5zi5L7fy3+g7lJu8K5zi5L7fy3+g7lJu8K5zi5L7fy3+g7lJu8K5zi5L7fy3+g7lJu8K5zi5L7fy3+g7lJu8K5zi5L7fy3+g7lJu8K74m4QMkp4linlR0bkwVixOVFTqVFTWT3abo3eFdWavmoq358kUKOX3sjez/wCNQzjM/wDKNzg3dFtreC+2SpLRxwJKnQ9YXOVP8orkXAicx1/pusG6wpwi5LImCT+W/wBDDuUp3eFc5xcl9v5b/QdylO7wrnOLkvt/Lf6DuUm7wrnOLkvt/Lf6DuUm7wrnOLkvt/Lf6DuUm7wrnOLkvt/Lf6DuUm7wrnOLkvt/Lf6DuUm7wrnOLkvt/Lf6DuUm7wrnOLkvt/Lf6DuUm7wrnOLkvt/Lf6DuUm7wrnOLkvt/Lf6DuUm7wrnOLkvt/Lf6DuUm7wrnOLkvt/Lf6DuUm7wrozJO4U11yyrK6hdnU8j481+CpjhFG1dS6+lqmcT1jrC+iuK6dUfZfyWQAAAAAAABlfDf00n5n8SnF/jn+I+SPVlhS5IAAAAAAAAAAAAAAAAAAAAAAAAAAAAAAAaZwN+2k73yQ2cPyw7uT/DT7/MtbM2yAAAAAAAAZXw39NJ+Z/Epxf45/iPkj1ZYUuSAAAAAAAAAAAAAAAAAAAAAAAAAAAAAAAGmcDftpO98kNnD8sO7k/w0+/zLWzNsgAAAAAAAGV8N/TSfmfxKcX+Of4j5I9WWFLkgAAAAAAAAAAAAAAAAAAAAAAAAAAAAAABpnA37aTvfJDZw/LDu5P8ADT7/ADLWzNsgAAAAAAAGV8N/TSfmfxKcX+Of4j5I9WWFLkgAAAAAAAAAAAAAAAAAAAAAAAAAAAAAABpnA37aTvfJDZw/LDu5P8NPv8y1szbIAAAAAAABlfDf00n5n8SnF/jn+I+SPVlhS5IAAAAAAAAAAAAAAAAAAAAAAAAAAAAAAAaZwN+2k73yQ2cPyw7uT/DT7/MtbM2yAAAAAAAAZlwzUVVVNpn0zHuYzPznI1Vzf+PSV4lMz06NLO4dVdMRTHVkqo5FwVF3KU6KrObtcbiYL1LuUaKrG1xuJgvUu5RoqsbXG4mC9S7lGiqxtcbiYL1LuUaKrG1xuJgvUu5RoqsbXG4mC9S7lGiqxtcbiYL1LuUaKrG1xuJgvUu5RoqsbXG4mC9S7lGiqxtcbiYL1LuUaKrG1xuJgvUu5RoqsbXG4mC9S7lGiqxtcbiYL1LuUaKrG1xuJgvUu5RoqsbXG4mC9S7lGiqxtcbiYL1LuUaKrG1xuJgvUu5RoqsbXG4mC9S7lGiqxtcbiYL1LuUaKrG1xuJgvUu5RoqsbXG4mC9S7lGiqxtcbiYL1LuUaKrG1xuJgvUu5RoqsbXG4mC9S7lGiqxtcbiYL1LuUaKrG1xuJgvUu5RoqsbXG4mC9S7lGiqxtcbi03gca5JZFVFwV3V+BsUR0pdjLUzThRE/f/1rRkvAAAAAAAAPGrpo6uFYpkxavuAhFyPtKrirE1gfnI609hAHI609hAHI609hAHI609hAHI609hAHI609hAHI609hAHI609hAHI609hAHI609hAHI609hAHI609hAHI609hAHI609hAHI609hAHI609hAHI609hAHI609hAHI609hAHI609hAHI609hAHI609hAHI609hAHI609hAHI609hAHI609hAHI609hAJC2WWjti40yYYgSQAAAA//Z">
            <a:hlinkClick r:id="rId2"/>
          </p:cNvPr>
          <p:cNvSpPr>
            <a:spLocks noChangeAspect="1" noChangeArrowheads="1"/>
          </p:cNvSpPr>
          <p:nvPr/>
        </p:nvSpPr>
        <p:spPr bwMode="auto">
          <a:xfrm>
            <a:off x="2465388" y="-1004888"/>
            <a:ext cx="3810000" cy="2095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6878" name="Picture 14" descr="http://www.vijesti.me/data/slika/31/302470.jpg">
            <a:hlinkClick r:id="rId3"/>
          </p:cNvPr>
          <p:cNvPicPr>
            <a:picLocks noChangeAspect="1" noChangeArrowheads="1"/>
          </p:cNvPicPr>
          <p:nvPr/>
        </p:nvPicPr>
        <p:blipFill>
          <a:blip r:embed="rId4"/>
          <a:srcRect/>
          <a:stretch>
            <a:fillRect/>
          </a:stretch>
        </p:blipFill>
        <p:spPr bwMode="auto">
          <a:xfrm>
            <a:off x="2133600" y="3352800"/>
            <a:ext cx="4686300" cy="289125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Indian National Animal</a:t>
            </a:r>
            <a:endParaRPr lang="en-US" dirty="0">
              <a:solidFill>
                <a:schemeClr val="tx1"/>
              </a:solidFill>
            </a:endParaRPr>
          </a:p>
        </p:txBody>
      </p:sp>
      <p:sp>
        <p:nvSpPr>
          <p:cNvPr id="3" name="Content Placeholder 2"/>
          <p:cNvSpPr>
            <a:spLocks noGrp="1"/>
          </p:cNvSpPr>
          <p:nvPr>
            <p:ph idx="1"/>
          </p:nvPr>
        </p:nvSpPr>
        <p:spPr/>
        <p:txBody>
          <a:bodyPr/>
          <a:lstStyle/>
          <a:p>
            <a:pPr>
              <a:buNone/>
            </a:pPr>
            <a:r>
              <a:rPr lang="en-US" dirty="0" smtClean="0"/>
              <a:t>   </a:t>
            </a:r>
            <a:r>
              <a:rPr lang="en-US" dirty="0" smtClean="0">
                <a:solidFill>
                  <a:schemeClr val="tx1"/>
                </a:solidFill>
              </a:rPr>
              <a:t>THE TIGER </a:t>
            </a:r>
            <a:r>
              <a:rPr lang="en-US" dirty="0" smtClean="0"/>
              <a:t>is the national animal of India. Tigers are now getting extinct. The Government of India, in 1973,started 'Project Tiger 'program, in an effort to save and increase the tiger population.</a:t>
            </a:r>
            <a:endParaRPr lang="en-US" dirty="0"/>
          </a:p>
        </p:txBody>
      </p:sp>
      <p:pic>
        <p:nvPicPr>
          <p:cNvPr id="35842" name="Picture 2" descr="http://images.alphacoders.com/300/300181.jpg">
            <a:hlinkClick r:id="rId2"/>
          </p:cNvPr>
          <p:cNvPicPr>
            <a:picLocks noChangeAspect="1" noChangeArrowheads="1"/>
          </p:cNvPicPr>
          <p:nvPr/>
        </p:nvPicPr>
        <p:blipFill>
          <a:blip r:embed="rId3" cstate="print"/>
          <a:srcRect/>
          <a:stretch>
            <a:fillRect/>
          </a:stretch>
        </p:blipFill>
        <p:spPr bwMode="auto">
          <a:xfrm>
            <a:off x="990600" y="2133600"/>
            <a:ext cx="7143750" cy="40195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Indian National Bird</a:t>
            </a:r>
            <a:endParaRPr lang="en-US" dirty="0">
              <a:solidFill>
                <a:schemeClr val="tx1"/>
              </a:solidFill>
            </a:endParaRPr>
          </a:p>
        </p:txBody>
      </p:sp>
      <p:sp>
        <p:nvSpPr>
          <p:cNvPr id="3" name="Content Placeholder 2"/>
          <p:cNvSpPr>
            <a:spLocks noGrp="1"/>
          </p:cNvSpPr>
          <p:nvPr>
            <p:ph idx="1"/>
          </p:nvPr>
        </p:nvSpPr>
        <p:spPr/>
        <p:txBody>
          <a:bodyPr/>
          <a:lstStyle/>
          <a:p>
            <a:pPr>
              <a:buNone/>
            </a:pPr>
            <a:r>
              <a:rPr lang="en-US" dirty="0" smtClean="0">
                <a:solidFill>
                  <a:schemeClr val="tx1"/>
                </a:solidFill>
              </a:rPr>
              <a:t>   THE PEACOCK </a:t>
            </a:r>
            <a:r>
              <a:rPr lang="en-US" dirty="0" smtClean="0"/>
              <a:t>is the national bird of India. It is protected under the Indian Wildlife (Protection) Act, 1972 i.e. hunting and killing is strictly prohibited. In India, people believe that whenever the peacock spread its feathers , it indicates that rain is about to come. In a way it is partly true also. Whenever it sees dark clouds ,it outspreads its feathers &amp; starts dancing .</a:t>
            </a:r>
            <a:endParaRPr lang="en-US" dirty="0"/>
          </a:p>
        </p:txBody>
      </p:sp>
      <p:pic>
        <p:nvPicPr>
          <p:cNvPr id="34820" name="Picture 4" descr="http://blogs.smithsonianmag.com/smartnews/files/2012/12/peacock.jpg">
            <a:hlinkClick r:id="rId2"/>
          </p:cNvPr>
          <p:cNvPicPr>
            <a:picLocks noChangeAspect="1" noChangeArrowheads="1"/>
          </p:cNvPicPr>
          <p:nvPr/>
        </p:nvPicPr>
        <p:blipFill>
          <a:blip r:embed="rId3"/>
          <a:srcRect/>
          <a:stretch>
            <a:fillRect/>
          </a:stretch>
        </p:blipFill>
        <p:spPr bwMode="auto">
          <a:xfrm>
            <a:off x="2066925" y="2667000"/>
            <a:ext cx="5019675" cy="366654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Indian National Fruit</a:t>
            </a:r>
            <a:endParaRPr lang="en-US" dirty="0">
              <a:solidFill>
                <a:schemeClr val="tx1"/>
              </a:solidFill>
            </a:endParaRPr>
          </a:p>
        </p:txBody>
      </p:sp>
      <p:sp>
        <p:nvSpPr>
          <p:cNvPr id="3" name="Content Placeholder 2"/>
          <p:cNvSpPr>
            <a:spLocks noGrp="1"/>
          </p:cNvSpPr>
          <p:nvPr>
            <p:ph idx="1"/>
          </p:nvPr>
        </p:nvSpPr>
        <p:spPr/>
        <p:txBody>
          <a:bodyPr/>
          <a:lstStyle/>
          <a:p>
            <a:pPr>
              <a:buNone/>
            </a:pPr>
            <a:r>
              <a:rPr lang="en-US" dirty="0" smtClean="0">
                <a:solidFill>
                  <a:srgbClr val="FF0000"/>
                </a:solidFill>
              </a:rPr>
              <a:t>   </a:t>
            </a:r>
            <a:r>
              <a:rPr lang="en-US" dirty="0" smtClean="0">
                <a:solidFill>
                  <a:schemeClr val="tx1"/>
                </a:solidFill>
              </a:rPr>
              <a:t>THE MANGO ( Aim </a:t>
            </a:r>
            <a:r>
              <a:rPr lang="en-US" dirty="0"/>
              <a:t>in Hindi) is the national fruit of </a:t>
            </a:r>
            <a:r>
              <a:rPr lang="en-US" dirty="0" smtClean="0"/>
              <a:t>India. There </a:t>
            </a:r>
            <a:r>
              <a:rPr lang="en-US" dirty="0"/>
              <a:t>are many varieties of mangoes which are grown in India .</a:t>
            </a:r>
          </a:p>
        </p:txBody>
      </p:sp>
      <p:pic>
        <p:nvPicPr>
          <p:cNvPr id="33794" name="Picture 2" descr="http://mango.co.in/wp-content/uploads/2011/07/alphonso-mango.jpg">
            <a:hlinkClick r:id="rId2"/>
          </p:cNvPr>
          <p:cNvPicPr>
            <a:picLocks noChangeAspect="1" noChangeArrowheads="1"/>
          </p:cNvPicPr>
          <p:nvPr/>
        </p:nvPicPr>
        <p:blipFill>
          <a:blip r:embed="rId3"/>
          <a:srcRect/>
          <a:stretch>
            <a:fillRect/>
          </a:stretch>
        </p:blipFill>
        <p:spPr bwMode="auto">
          <a:xfrm>
            <a:off x="2209800" y="2209800"/>
            <a:ext cx="4371975" cy="320040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Indian National Tree</a:t>
            </a:r>
            <a:endParaRPr lang="en-US" dirty="0"/>
          </a:p>
        </p:txBody>
      </p:sp>
      <p:sp>
        <p:nvSpPr>
          <p:cNvPr id="3" name="Content Placeholder 2"/>
          <p:cNvSpPr>
            <a:spLocks noGrp="1"/>
          </p:cNvSpPr>
          <p:nvPr>
            <p:ph idx="1"/>
          </p:nvPr>
        </p:nvSpPr>
        <p:spPr/>
        <p:txBody>
          <a:bodyPr/>
          <a:lstStyle/>
          <a:p>
            <a:pPr>
              <a:buNone/>
            </a:pPr>
            <a:r>
              <a:rPr lang="en-US" dirty="0" smtClean="0">
                <a:solidFill>
                  <a:srgbClr val="FF0000"/>
                </a:solidFill>
              </a:rPr>
              <a:t>   THE BANYAN </a:t>
            </a:r>
            <a:r>
              <a:rPr lang="en-US" dirty="0" smtClean="0"/>
              <a:t>( Barged </a:t>
            </a:r>
            <a:r>
              <a:rPr lang="en-US" dirty="0"/>
              <a:t>बरगद in Hindi) is the National tree of India .Its is considered very sacred and many of the people worship </a:t>
            </a:r>
            <a:r>
              <a:rPr lang="en-US" dirty="0" smtClean="0"/>
              <a:t>Barged </a:t>
            </a:r>
            <a:r>
              <a:rPr lang="en-US" dirty="0"/>
              <a:t>tree .</a:t>
            </a:r>
          </a:p>
        </p:txBody>
      </p:sp>
      <p:pic>
        <p:nvPicPr>
          <p:cNvPr id="32770" name="Picture 2" descr="http://golfgaga.com/wp-content/uploads/2011/02/4.TNGF-Cosmo-golf-This-enormous-banyan-tree-comes-into-play-on-the-toughest-hole-a-Par-4-430-yarder-has-ruined-many-a-golf-scorecard.jpg">
            <a:hlinkClick r:id="rId2"/>
          </p:cNvPr>
          <p:cNvPicPr>
            <a:picLocks noChangeAspect="1" noChangeArrowheads="1"/>
          </p:cNvPicPr>
          <p:nvPr/>
        </p:nvPicPr>
        <p:blipFill>
          <a:blip r:embed="rId3"/>
          <a:srcRect/>
          <a:stretch>
            <a:fillRect/>
          </a:stretch>
        </p:blipFill>
        <p:spPr bwMode="auto">
          <a:xfrm>
            <a:off x="1905000" y="2133600"/>
            <a:ext cx="5362575" cy="40195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Indian National Flower</a:t>
            </a:r>
            <a:endParaRPr lang="en-US" dirty="0"/>
          </a:p>
        </p:txBody>
      </p:sp>
      <p:sp>
        <p:nvSpPr>
          <p:cNvPr id="3" name="Content Placeholder 2"/>
          <p:cNvSpPr>
            <a:spLocks noGrp="1"/>
          </p:cNvSpPr>
          <p:nvPr>
            <p:ph idx="1"/>
          </p:nvPr>
        </p:nvSpPr>
        <p:spPr/>
        <p:txBody>
          <a:bodyPr/>
          <a:lstStyle/>
          <a:p>
            <a:pPr>
              <a:buNone/>
            </a:pPr>
            <a:r>
              <a:rPr lang="en-US" dirty="0" smtClean="0"/>
              <a:t>   </a:t>
            </a:r>
            <a:r>
              <a:rPr lang="en-US" dirty="0" smtClean="0">
                <a:solidFill>
                  <a:srgbClr val="FF0000"/>
                </a:solidFill>
              </a:rPr>
              <a:t>LOTUS</a:t>
            </a:r>
            <a:r>
              <a:rPr lang="en-US" dirty="0" smtClean="0"/>
              <a:t> (</a:t>
            </a:r>
            <a:r>
              <a:rPr lang="en-US" dirty="0"/>
              <a:t>कमल in Hindi) is the National Flower of </a:t>
            </a:r>
            <a:r>
              <a:rPr lang="en-US" dirty="0" smtClean="0"/>
              <a:t>India. It </a:t>
            </a:r>
            <a:r>
              <a:rPr lang="en-US" dirty="0"/>
              <a:t>grows in shallow waters. The leaves and flowers float in the water .</a:t>
            </a:r>
            <a:r>
              <a:rPr lang="en-US" dirty="0" smtClean="0"/>
              <a:t/>
            </a:r>
            <a:br>
              <a:rPr lang="en-US" dirty="0" smtClean="0"/>
            </a:br>
            <a:endParaRPr lang="en-US" dirty="0"/>
          </a:p>
        </p:txBody>
      </p:sp>
      <p:pic>
        <p:nvPicPr>
          <p:cNvPr id="31748" name="Picture 4" descr="http://cdn.blogs.sheknows.com/gardening.sheknows.com/2011/02/lotus-flower.jpg">
            <a:hlinkClick r:id="rId2"/>
          </p:cNvPr>
          <p:cNvPicPr>
            <a:picLocks noChangeAspect="1" noChangeArrowheads="1"/>
          </p:cNvPicPr>
          <p:nvPr/>
        </p:nvPicPr>
        <p:blipFill>
          <a:blip r:embed="rId3"/>
          <a:srcRect/>
          <a:stretch>
            <a:fillRect/>
          </a:stretch>
        </p:blipFill>
        <p:spPr bwMode="auto">
          <a:xfrm>
            <a:off x="1524000" y="2133600"/>
            <a:ext cx="6038850" cy="401955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Indian National Sport</a:t>
            </a:r>
            <a:endParaRPr lang="en-US" dirty="0">
              <a:solidFill>
                <a:schemeClr val="tx1"/>
              </a:solidFill>
            </a:endParaRPr>
          </a:p>
        </p:txBody>
      </p:sp>
      <p:sp>
        <p:nvSpPr>
          <p:cNvPr id="3" name="Content Placeholder 2"/>
          <p:cNvSpPr>
            <a:spLocks noGrp="1"/>
          </p:cNvSpPr>
          <p:nvPr>
            <p:ph idx="1"/>
          </p:nvPr>
        </p:nvSpPr>
        <p:spPr/>
        <p:txBody>
          <a:bodyPr/>
          <a:lstStyle/>
          <a:p>
            <a:pPr>
              <a:buNone/>
            </a:pPr>
            <a:r>
              <a:rPr lang="en-US" dirty="0" smtClean="0"/>
              <a:t>   </a:t>
            </a:r>
            <a:r>
              <a:rPr lang="en-US" dirty="0" smtClean="0">
                <a:solidFill>
                  <a:schemeClr val="tx1"/>
                </a:solidFill>
              </a:rPr>
              <a:t>HOCKEY is </a:t>
            </a:r>
            <a:r>
              <a:rPr lang="en-US" dirty="0">
                <a:solidFill>
                  <a:schemeClr val="tx1"/>
                </a:solidFill>
              </a:rPr>
              <a:t>the National sport of India .</a:t>
            </a:r>
          </a:p>
        </p:txBody>
      </p:sp>
      <p:pic>
        <p:nvPicPr>
          <p:cNvPr id="30722" name="Picture 2" descr="http://hockeyindian.com/wp-content/uploads/2014/01/hockey-World-Cup-group-india.jpg">
            <a:hlinkClick r:id="rId2"/>
          </p:cNvPr>
          <p:cNvPicPr>
            <a:picLocks noChangeAspect="1" noChangeArrowheads="1"/>
          </p:cNvPicPr>
          <p:nvPr/>
        </p:nvPicPr>
        <p:blipFill>
          <a:blip r:embed="rId3"/>
          <a:srcRect/>
          <a:stretch>
            <a:fillRect/>
          </a:stretch>
        </p:blipFill>
        <p:spPr bwMode="auto">
          <a:xfrm>
            <a:off x="1828800" y="2362200"/>
            <a:ext cx="5791200" cy="3095625"/>
          </a:xfrm>
          <a:prstGeom prst="rect">
            <a:avLst/>
          </a:prstGeom>
          <a:noFill/>
        </p:spPr>
      </p:pic>
    </p:spTree>
  </p:cSld>
  <p:clrMapOvr>
    <a:masterClrMapping/>
  </p:clrMapOvr>
</p:sld>
</file>

<file path=ppt/theme/theme1.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109</TotalTime>
  <Words>554</Words>
  <Application>Microsoft Office PowerPoint</Application>
  <PresentationFormat>On-screen Show (4:3)</PresentationFormat>
  <Paragraphs>80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3_Default Design</vt:lpstr>
      <vt:lpstr>PowerPoint Presentation</vt:lpstr>
      <vt:lpstr>Indian National Anthem</vt:lpstr>
      <vt:lpstr>Indian National Flag</vt:lpstr>
      <vt:lpstr>Indian National Animal</vt:lpstr>
      <vt:lpstr>Indian National Bird</vt:lpstr>
      <vt:lpstr>Indian National Fruit</vt:lpstr>
      <vt:lpstr>Indian National Tree</vt:lpstr>
      <vt:lpstr>Indian National Flower</vt:lpstr>
      <vt:lpstr>Indian National Sport</vt:lpstr>
      <vt:lpstr>Indian National Song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Quiz on India</dc:title>
  <dc:creator>abc</dc:creator>
  <cp:lastModifiedBy>user</cp:lastModifiedBy>
  <cp:revision>21</cp:revision>
  <dcterms:created xsi:type="dcterms:W3CDTF">2014-07-03T05:34:18Z</dcterms:created>
  <dcterms:modified xsi:type="dcterms:W3CDTF">2015-04-17T06:25:43Z</dcterms:modified>
</cp:coreProperties>
</file>