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6"/>
  </p:notesMasterIdLst>
  <p:sldIdLst>
    <p:sldId id="256" r:id="rId3"/>
    <p:sldId id="257" r:id="rId4"/>
    <p:sldId id="263" r:id="rId5"/>
    <p:sldId id="259" r:id="rId6"/>
    <p:sldId id="260" r:id="rId7"/>
    <p:sldId id="267" r:id="rId8"/>
    <p:sldId id="266" r:id="rId9"/>
    <p:sldId id="264" r:id="rId10"/>
    <p:sldId id="265" r:id="rId11"/>
    <p:sldId id="262"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52398" autoAdjust="0"/>
  </p:normalViewPr>
  <p:slideViewPr>
    <p:cSldViewPr>
      <p:cViewPr varScale="1">
        <p:scale>
          <a:sx n="37" d="100"/>
          <a:sy n="37" d="100"/>
        </p:scale>
        <p:origin x="-228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A3B7E7-BB3E-4F8A-B0DB-43F8DEA3B1FC}" type="datetimeFigureOut">
              <a:rPr lang="en-US" smtClean="0"/>
              <a:t>9/9/2015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4DD63F-A2B4-4595-8AD6-108B3B2FAF83}" type="slidenum">
              <a:rPr lang="en-US" smtClean="0"/>
              <a:t>‹#›</a:t>
            </a:fld>
            <a:endParaRPr lang="en-US"/>
          </a:p>
        </p:txBody>
      </p:sp>
    </p:spTree>
    <p:extLst>
      <p:ext uri="{BB962C8B-B14F-4D97-AF65-F5344CB8AC3E}">
        <p14:creationId xmlns:p14="http://schemas.microsoft.com/office/powerpoint/2010/main" val="847385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Form: </a:t>
            </a:r>
            <a:r>
              <a:rPr lang="en-US" b="0" baseline="0" dirty="0" smtClean="0"/>
              <a:t> In this context ( A version of football, or a type of football )</a:t>
            </a:r>
            <a:endParaRPr lang="en-US" b="1" dirty="0" smtClean="0"/>
          </a:p>
          <a:p>
            <a:r>
              <a:rPr lang="en-US" b="1" dirty="0" smtClean="0"/>
              <a:t>Advanced: </a:t>
            </a:r>
            <a:r>
              <a:rPr lang="en-US" sz="1200" b="0" i="0" kern="1200" dirty="0" smtClean="0">
                <a:solidFill>
                  <a:schemeClr val="tx1"/>
                </a:solidFill>
                <a:effectLst/>
                <a:latin typeface="+mn-lt"/>
                <a:ea typeface="+mn-ea"/>
                <a:cs typeface="+mn-cs"/>
              </a:rPr>
              <a:t>placed ahead or forward.</a:t>
            </a:r>
          </a:p>
        </p:txBody>
      </p:sp>
      <p:sp>
        <p:nvSpPr>
          <p:cNvPr id="4" name="Slide Number Placeholder 3"/>
          <p:cNvSpPr>
            <a:spLocks noGrp="1"/>
          </p:cNvSpPr>
          <p:nvPr>
            <p:ph type="sldNum" sz="quarter" idx="10"/>
          </p:nvPr>
        </p:nvSpPr>
        <p:spPr/>
        <p:txBody>
          <a:bodyPr/>
          <a:lstStyle/>
          <a:p>
            <a:fld id="{B94DD63F-A2B4-4595-8AD6-108B3B2FAF83}" type="slidenum">
              <a:rPr lang="en-US" smtClean="0"/>
              <a:t>2</a:t>
            </a:fld>
            <a:endParaRPr lang="en-US"/>
          </a:p>
        </p:txBody>
      </p:sp>
    </p:spTree>
    <p:extLst>
      <p:ext uri="{BB962C8B-B14F-4D97-AF65-F5344CB8AC3E}">
        <p14:creationId xmlns:p14="http://schemas.microsoft.com/office/powerpoint/2010/main" val="2559530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DD63F-A2B4-4595-8AD6-108B3B2FAF83}" type="slidenum">
              <a:rPr lang="en-US" smtClean="0"/>
              <a:t>3</a:t>
            </a:fld>
            <a:endParaRPr lang="en-US"/>
          </a:p>
        </p:txBody>
      </p:sp>
    </p:spTree>
    <p:extLst>
      <p:ext uri="{BB962C8B-B14F-4D97-AF65-F5344CB8AC3E}">
        <p14:creationId xmlns:p14="http://schemas.microsoft.com/office/powerpoint/2010/main" val="1224204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DD63F-A2B4-4595-8AD6-108B3B2FAF83}" type="slidenum">
              <a:rPr lang="en-US" smtClean="0"/>
              <a:t>5</a:t>
            </a:fld>
            <a:endParaRPr lang="en-US"/>
          </a:p>
        </p:txBody>
      </p:sp>
    </p:spTree>
    <p:extLst>
      <p:ext uri="{BB962C8B-B14F-4D97-AF65-F5344CB8AC3E}">
        <p14:creationId xmlns:p14="http://schemas.microsoft.com/office/powerpoint/2010/main" val="1975840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Notably: </a:t>
            </a:r>
            <a:r>
              <a:rPr lang="en-US" sz="1200" b="0" i="0" kern="1200" dirty="0" smtClean="0">
                <a:solidFill>
                  <a:schemeClr val="tx1"/>
                </a:solidFill>
                <a:effectLst/>
                <a:latin typeface="+mn-lt"/>
                <a:ea typeface="+mn-ea"/>
                <a:cs typeface="+mn-cs"/>
              </a:rPr>
              <a:t> most importantly</a:t>
            </a:r>
          </a:p>
          <a:p>
            <a:r>
              <a:rPr lang="en-US" sz="1200" b="1" i="0" u="sng" kern="1200" dirty="0" smtClean="0">
                <a:solidFill>
                  <a:schemeClr val="tx1"/>
                </a:solidFill>
                <a:effectLst/>
                <a:latin typeface="+mn-lt"/>
                <a:ea typeface="+mn-ea"/>
                <a:cs typeface="+mn-cs"/>
              </a:rPr>
              <a:t>Commenced:</a:t>
            </a:r>
            <a:r>
              <a:rPr lang="en-US" sz="1200" b="0" i="0" u="none" kern="1200" dirty="0" smtClean="0">
                <a:solidFill>
                  <a:schemeClr val="tx1"/>
                </a:solidFill>
                <a:effectLst/>
                <a:latin typeface="+mn-lt"/>
                <a:ea typeface="+mn-ea"/>
                <a:cs typeface="+mn-cs"/>
              </a:rPr>
              <a:t> started</a:t>
            </a:r>
            <a:endParaRPr lang="en-US" b="1" u="sng" dirty="0" smtClean="0"/>
          </a:p>
          <a:p>
            <a:endParaRPr lang="en-US" b="1" u="sng" dirty="0"/>
          </a:p>
        </p:txBody>
      </p:sp>
      <p:sp>
        <p:nvSpPr>
          <p:cNvPr id="4" name="Slide Number Placeholder 3"/>
          <p:cNvSpPr>
            <a:spLocks noGrp="1"/>
          </p:cNvSpPr>
          <p:nvPr>
            <p:ph type="sldNum" sz="quarter" idx="10"/>
          </p:nvPr>
        </p:nvSpPr>
        <p:spPr/>
        <p:txBody>
          <a:bodyPr/>
          <a:lstStyle/>
          <a:p>
            <a:fld id="{B94DD63F-A2B4-4595-8AD6-108B3B2FAF83}" type="slidenum">
              <a:rPr lang="en-US" smtClean="0"/>
              <a:t>8</a:t>
            </a:fld>
            <a:endParaRPr lang="en-US"/>
          </a:p>
        </p:txBody>
      </p:sp>
    </p:spTree>
    <p:extLst>
      <p:ext uri="{BB962C8B-B14F-4D97-AF65-F5344CB8AC3E}">
        <p14:creationId xmlns:p14="http://schemas.microsoft.com/office/powerpoint/2010/main" val="2072800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HOME – ASSIGNMENT</a:t>
            </a:r>
          </a:p>
          <a:p>
            <a:endParaRPr lang="en-US" dirty="0" smtClean="0"/>
          </a:p>
          <a:p>
            <a:r>
              <a:rPr lang="en-US" b="1" dirty="0" smtClean="0"/>
              <a:t>1)Give synonym </a:t>
            </a:r>
            <a:r>
              <a:rPr lang="en-US" dirty="0" smtClean="0"/>
              <a:t>: popular</a:t>
            </a:r>
          </a:p>
          <a:p>
            <a:endParaRPr lang="en-US" dirty="0" smtClean="0"/>
          </a:p>
          <a:p>
            <a:r>
              <a:rPr lang="en-US" b="1" dirty="0" smtClean="0"/>
              <a:t>2) Give antonym </a:t>
            </a:r>
            <a:r>
              <a:rPr lang="en-US" dirty="0" smtClean="0"/>
              <a:t>: old</a:t>
            </a:r>
          </a:p>
          <a:p>
            <a:endParaRPr lang="en-US" dirty="0" smtClean="0"/>
          </a:p>
          <a:p>
            <a:r>
              <a:rPr lang="en-US" b="1" dirty="0" smtClean="0"/>
              <a:t>3) Give meaning </a:t>
            </a:r>
            <a:r>
              <a:rPr lang="en-US" dirty="0" smtClean="0"/>
              <a:t>: </a:t>
            </a:r>
          </a:p>
          <a:p>
            <a:r>
              <a:rPr lang="en-US" dirty="0" smtClean="0"/>
              <a:t>a)Venue  b)Stadium c)Field d)Players</a:t>
            </a:r>
          </a:p>
          <a:p>
            <a:endParaRPr lang="en-US" dirty="0" smtClean="0"/>
          </a:p>
          <a:p>
            <a:r>
              <a:rPr lang="en-US" b="1" dirty="0" smtClean="0"/>
              <a:t>4) Make a sentence using below word </a:t>
            </a:r>
            <a:r>
              <a:rPr lang="en-US" dirty="0" smtClean="0"/>
              <a:t>: </a:t>
            </a:r>
          </a:p>
          <a:p>
            <a:r>
              <a:rPr lang="en-US" dirty="0" smtClean="0"/>
              <a:t>a)commence b)play c)throw</a:t>
            </a:r>
          </a:p>
          <a:p>
            <a:endParaRPr lang="en-US" dirty="0"/>
          </a:p>
        </p:txBody>
      </p:sp>
      <p:sp>
        <p:nvSpPr>
          <p:cNvPr id="4" name="Slide Number Placeholder 3"/>
          <p:cNvSpPr>
            <a:spLocks noGrp="1"/>
          </p:cNvSpPr>
          <p:nvPr>
            <p:ph type="sldNum" sz="quarter" idx="10"/>
          </p:nvPr>
        </p:nvSpPr>
        <p:spPr/>
        <p:txBody>
          <a:bodyPr/>
          <a:lstStyle/>
          <a:p>
            <a:fld id="{B94DD63F-A2B4-4595-8AD6-108B3B2FAF83}" type="slidenum">
              <a:rPr lang="en-US" smtClean="0"/>
              <a:t>12</a:t>
            </a:fld>
            <a:endParaRPr lang="en-US"/>
          </a:p>
        </p:txBody>
      </p:sp>
    </p:spTree>
    <p:extLst>
      <p:ext uri="{BB962C8B-B14F-4D97-AF65-F5344CB8AC3E}">
        <p14:creationId xmlns:p14="http://schemas.microsoft.com/office/powerpoint/2010/main" val="1142032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0B722A9D-AEC7-4A0F-A1E8-E5311C7592FE}" type="slidenum">
              <a:rPr lang="en-US"/>
              <a:pPr>
                <a:defRPr/>
              </a:pPr>
              <a:t>‹#›</a:t>
            </a:fld>
            <a:endParaRPr lang="en-US"/>
          </a:p>
        </p:txBody>
      </p:sp>
    </p:spTree>
    <p:extLst>
      <p:ext uri="{BB962C8B-B14F-4D97-AF65-F5344CB8AC3E}">
        <p14:creationId xmlns:p14="http://schemas.microsoft.com/office/powerpoint/2010/main" val="249375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271C5909-6C5B-467D-83C4-8E96DD6AAC6A}" type="slidenum">
              <a:rPr lang="en-US"/>
              <a:pPr>
                <a:defRPr/>
              </a:pPr>
              <a:t>‹#›</a:t>
            </a:fld>
            <a:endParaRPr lang="en-US"/>
          </a:p>
        </p:txBody>
      </p:sp>
    </p:spTree>
    <p:extLst>
      <p:ext uri="{BB962C8B-B14F-4D97-AF65-F5344CB8AC3E}">
        <p14:creationId xmlns:p14="http://schemas.microsoft.com/office/powerpoint/2010/main" val="1811456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48CA583-03BF-4E4C-BF0D-DC8BC9141EED}" type="slidenum">
              <a:rPr lang="en-US"/>
              <a:pPr>
                <a:defRPr/>
              </a:pPr>
              <a:t>‹#›</a:t>
            </a:fld>
            <a:endParaRPr lang="en-US"/>
          </a:p>
        </p:txBody>
      </p:sp>
    </p:spTree>
    <p:extLst>
      <p:ext uri="{BB962C8B-B14F-4D97-AF65-F5344CB8AC3E}">
        <p14:creationId xmlns:p14="http://schemas.microsoft.com/office/powerpoint/2010/main" val="3288512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787400"/>
            <a:ext cx="2117725" cy="53006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4963" y="787400"/>
            <a:ext cx="6202362" cy="5300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163025D-FE57-4746-AFA6-1F7FC0B7B964}" type="slidenum">
              <a:rPr lang="en-US"/>
              <a:pPr>
                <a:defRPr/>
              </a:pPr>
              <a:t>‹#›</a:t>
            </a:fld>
            <a:endParaRPr lang="en-US"/>
          </a:p>
        </p:txBody>
      </p:sp>
    </p:spTree>
    <p:extLst>
      <p:ext uri="{BB962C8B-B14F-4D97-AF65-F5344CB8AC3E}">
        <p14:creationId xmlns:p14="http://schemas.microsoft.com/office/powerpoint/2010/main" val="103224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0B722A9D-AEC7-4A0F-A1E8-E5311C7592FE}" type="slidenum">
              <a:rPr lang="en-US"/>
              <a:pPr>
                <a:defRPr/>
              </a:pPr>
              <a:t>‹#›</a:t>
            </a:fld>
            <a:endParaRPr lang="en-US"/>
          </a:p>
        </p:txBody>
      </p:sp>
    </p:spTree>
    <p:extLst>
      <p:ext uri="{BB962C8B-B14F-4D97-AF65-F5344CB8AC3E}">
        <p14:creationId xmlns:p14="http://schemas.microsoft.com/office/powerpoint/2010/main" val="2431953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B85B2ED6-C062-4589-A0BD-E8BDE620425C}" type="slidenum">
              <a:rPr lang="en-US"/>
              <a:pPr>
                <a:defRPr/>
              </a:pPr>
              <a:t>‹#›</a:t>
            </a:fld>
            <a:endParaRPr lang="en-US"/>
          </a:p>
        </p:txBody>
      </p:sp>
    </p:spTree>
    <p:extLst>
      <p:ext uri="{BB962C8B-B14F-4D97-AF65-F5344CB8AC3E}">
        <p14:creationId xmlns:p14="http://schemas.microsoft.com/office/powerpoint/2010/main" val="1936027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2C151823-F296-4860-A1CF-F015F257733C}" type="slidenum">
              <a:rPr lang="en-US"/>
              <a:pPr>
                <a:defRPr/>
              </a:pPr>
              <a:t>‹#›</a:t>
            </a:fld>
            <a:endParaRPr lang="en-US"/>
          </a:p>
        </p:txBody>
      </p:sp>
    </p:spTree>
    <p:extLst>
      <p:ext uri="{BB962C8B-B14F-4D97-AF65-F5344CB8AC3E}">
        <p14:creationId xmlns:p14="http://schemas.microsoft.com/office/powerpoint/2010/main" val="241682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98500" y="1387475"/>
            <a:ext cx="3978275" cy="470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29175" y="1387475"/>
            <a:ext cx="3978275" cy="470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idx="10"/>
          </p:nvPr>
        </p:nvSpPr>
        <p:spPr>
          <a:ln/>
        </p:spPr>
        <p:txBody>
          <a:bodyPr/>
          <a:lstStyle>
            <a:lvl1pPr>
              <a:defRPr/>
            </a:lvl1pPr>
          </a:lstStyle>
          <a:p>
            <a:pPr>
              <a:defRPr/>
            </a:pPr>
            <a:fld id="{87162D92-E9AD-44BF-B144-9408591ACC14}" type="slidenum">
              <a:rPr lang="en-US"/>
              <a:pPr>
                <a:defRPr/>
              </a:pPr>
              <a:t>‹#›</a:t>
            </a:fld>
            <a:endParaRPr lang="en-US"/>
          </a:p>
        </p:txBody>
      </p:sp>
    </p:spTree>
    <p:extLst>
      <p:ext uri="{BB962C8B-B14F-4D97-AF65-F5344CB8AC3E}">
        <p14:creationId xmlns:p14="http://schemas.microsoft.com/office/powerpoint/2010/main" val="1234325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p>
            <a:pPr>
              <a:defRPr/>
            </a:pPr>
            <a:fld id="{98F6EB86-9D46-48BA-96E4-F8F79B28F23F}" type="slidenum">
              <a:rPr lang="en-US"/>
              <a:pPr>
                <a:defRPr/>
              </a:pPr>
              <a:t>‹#›</a:t>
            </a:fld>
            <a:endParaRPr lang="en-US" dirty="0"/>
          </a:p>
        </p:txBody>
      </p:sp>
    </p:spTree>
    <p:extLst>
      <p:ext uri="{BB962C8B-B14F-4D97-AF65-F5344CB8AC3E}">
        <p14:creationId xmlns:p14="http://schemas.microsoft.com/office/powerpoint/2010/main" val="927198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idx="10"/>
          </p:nvPr>
        </p:nvSpPr>
        <p:spPr>
          <a:ln/>
        </p:spPr>
        <p:txBody>
          <a:bodyPr/>
          <a:lstStyle>
            <a:lvl1pPr>
              <a:defRPr/>
            </a:lvl1pPr>
          </a:lstStyle>
          <a:p>
            <a:pPr>
              <a:defRPr/>
            </a:pPr>
            <a:fld id="{F23C370E-C802-4A32-8F59-9BFEE12D2614}" type="slidenum">
              <a:rPr lang="en-US"/>
              <a:pPr>
                <a:defRPr/>
              </a:pPr>
              <a:t>‹#›</a:t>
            </a:fld>
            <a:endParaRPr lang="en-US"/>
          </a:p>
        </p:txBody>
      </p:sp>
    </p:spTree>
    <p:extLst>
      <p:ext uri="{BB962C8B-B14F-4D97-AF65-F5344CB8AC3E}">
        <p14:creationId xmlns:p14="http://schemas.microsoft.com/office/powerpoint/2010/main" val="3110436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Rectangle 8"/>
          <p:cNvSpPr>
            <a:spLocks noGrp="1" noChangeArrowheads="1"/>
          </p:cNvSpPr>
          <p:nvPr>
            <p:ph type="sldNum" idx="10"/>
          </p:nvPr>
        </p:nvSpPr>
        <p:spPr>
          <a:ln/>
        </p:spPr>
        <p:txBody>
          <a:bodyPr/>
          <a:lstStyle>
            <a:lvl1pPr>
              <a:defRPr/>
            </a:lvl1pPr>
          </a:lstStyle>
          <a:p>
            <a:pPr>
              <a:defRPr/>
            </a:pPr>
            <a:fld id="{14CD8AF6-5321-4EB0-85BF-0D9BF885909A}" type="slidenum">
              <a:rPr lang="en-US"/>
              <a:pPr>
                <a:defRPr/>
              </a:pPr>
              <a:t>‹#›</a:t>
            </a:fld>
            <a:endParaRPr lang="en-US"/>
          </a:p>
        </p:txBody>
      </p:sp>
    </p:spTree>
    <p:extLst>
      <p:ext uri="{BB962C8B-B14F-4D97-AF65-F5344CB8AC3E}">
        <p14:creationId xmlns:p14="http://schemas.microsoft.com/office/powerpoint/2010/main" val="2474225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B85B2ED6-C062-4589-A0BD-E8BDE620425C}" type="slidenum">
              <a:rPr lang="en-US"/>
              <a:pPr>
                <a:defRPr/>
              </a:pPr>
              <a:t>‹#›</a:t>
            </a:fld>
            <a:endParaRPr lang="en-US"/>
          </a:p>
        </p:txBody>
      </p:sp>
    </p:spTree>
    <p:extLst>
      <p:ext uri="{BB962C8B-B14F-4D97-AF65-F5344CB8AC3E}">
        <p14:creationId xmlns:p14="http://schemas.microsoft.com/office/powerpoint/2010/main" val="1114088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5B70C4C9-1EBD-4BB7-B530-4898196D7C93}" type="slidenum">
              <a:rPr lang="en-US"/>
              <a:pPr>
                <a:defRPr/>
              </a:pPr>
              <a:t>‹#›</a:t>
            </a:fld>
            <a:endParaRPr lang="en-US"/>
          </a:p>
        </p:txBody>
      </p:sp>
    </p:spTree>
    <p:extLst>
      <p:ext uri="{BB962C8B-B14F-4D97-AF65-F5344CB8AC3E}">
        <p14:creationId xmlns:p14="http://schemas.microsoft.com/office/powerpoint/2010/main" val="771426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3DCAAE53-FF69-49D1-AA5A-B17B2475ED31}" type="slidenum">
              <a:rPr lang="en-US"/>
              <a:pPr>
                <a:defRPr/>
              </a:pPr>
              <a:t>‹#›</a:t>
            </a:fld>
            <a:endParaRPr lang="en-US"/>
          </a:p>
        </p:txBody>
      </p:sp>
    </p:spTree>
    <p:extLst>
      <p:ext uri="{BB962C8B-B14F-4D97-AF65-F5344CB8AC3E}">
        <p14:creationId xmlns:p14="http://schemas.microsoft.com/office/powerpoint/2010/main" val="831357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271C5909-6C5B-467D-83C4-8E96DD6AAC6A}" type="slidenum">
              <a:rPr lang="en-US"/>
              <a:pPr>
                <a:defRPr/>
              </a:pPr>
              <a:t>‹#›</a:t>
            </a:fld>
            <a:endParaRPr lang="en-US"/>
          </a:p>
        </p:txBody>
      </p:sp>
    </p:spTree>
    <p:extLst>
      <p:ext uri="{BB962C8B-B14F-4D97-AF65-F5344CB8AC3E}">
        <p14:creationId xmlns:p14="http://schemas.microsoft.com/office/powerpoint/2010/main" val="34818232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48CA583-03BF-4E4C-BF0D-DC8BC9141EED}" type="slidenum">
              <a:rPr lang="en-US"/>
              <a:pPr>
                <a:defRPr/>
              </a:pPr>
              <a:t>‹#›</a:t>
            </a:fld>
            <a:endParaRPr lang="en-US"/>
          </a:p>
        </p:txBody>
      </p:sp>
    </p:spTree>
    <p:extLst>
      <p:ext uri="{BB962C8B-B14F-4D97-AF65-F5344CB8AC3E}">
        <p14:creationId xmlns:p14="http://schemas.microsoft.com/office/powerpoint/2010/main" val="23503149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787400"/>
            <a:ext cx="2117725" cy="53006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4963" y="787400"/>
            <a:ext cx="6202362" cy="5300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163025D-FE57-4746-AFA6-1F7FC0B7B964}" type="slidenum">
              <a:rPr lang="en-US"/>
              <a:pPr>
                <a:defRPr/>
              </a:pPr>
              <a:t>‹#›</a:t>
            </a:fld>
            <a:endParaRPr lang="en-US"/>
          </a:p>
        </p:txBody>
      </p:sp>
    </p:spTree>
    <p:extLst>
      <p:ext uri="{BB962C8B-B14F-4D97-AF65-F5344CB8AC3E}">
        <p14:creationId xmlns:p14="http://schemas.microsoft.com/office/powerpoint/2010/main" val="3579347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2C151823-F296-4860-A1CF-F015F257733C}" type="slidenum">
              <a:rPr lang="en-US"/>
              <a:pPr>
                <a:defRPr/>
              </a:pPr>
              <a:t>‹#›</a:t>
            </a:fld>
            <a:endParaRPr lang="en-US"/>
          </a:p>
        </p:txBody>
      </p:sp>
    </p:spTree>
    <p:extLst>
      <p:ext uri="{BB962C8B-B14F-4D97-AF65-F5344CB8AC3E}">
        <p14:creationId xmlns:p14="http://schemas.microsoft.com/office/powerpoint/2010/main" val="1897924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98500" y="1387475"/>
            <a:ext cx="3978275" cy="470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29175" y="1387475"/>
            <a:ext cx="3978275" cy="470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idx="10"/>
          </p:nvPr>
        </p:nvSpPr>
        <p:spPr>
          <a:ln/>
        </p:spPr>
        <p:txBody>
          <a:bodyPr/>
          <a:lstStyle>
            <a:lvl1pPr>
              <a:defRPr/>
            </a:lvl1pPr>
          </a:lstStyle>
          <a:p>
            <a:pPr>
              <a:defRPr/>
            </a:pPr>
            <a:fld id="{87162D92-E9AD-44BF-B144-9408591ACC14}" type="slidenum">
              <a:rPr lang="en-US"/>
              <a:pPr>
                <a:defRPr/>
              </a:pPr>
              <a:t>‹#›</a:t>
            </a:fld>
            <a:endParaRPr lang="en-US"/>
          </a:p>
        </p:txBody>
      </p:sp>
    </p:spTree>
    <p:extLst>
      <p:ext uri="{BB962C8B-B14F-4D97-AF65-F5344CB8AC3E}">
        <p14:creationId xmlns:p14="http://schemas.microsoft.com/office/powerpoint/2010/main" val="3496217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p>
            <a:pPr>
              <a:defRPr/>
            </a:pPr>
            <a:fld id="{98F6EB86-9D46-48BA-96E4-F8F79B28F23F}" type="slidenum">
              <a:rPr lang="en-US" smtClean="0"/>
              <a:pPr>
                <a:defRPr/>
              </a:pPr>
              <a:t>‹#›</a:t>
            </a:fld>
            <a:endParaRPr lang="en-US" dirty="0"/>
          </a:p>
        </p:txBody>
      </p:sp>
    </p:spTree>
    <p:extLst>
      <p:ext uri="{BB962C8B-B14F-4D97-AF65-F5344CB8AC3E}">
        <p14:creationId xmlns:p14="http://schemas.microsoft.com/office/powerpoint/2010/main" val="74587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idx="10"/>
          </p:nvPr>
        </p:nvSpPr>
        <p:spPr>
          <a:ln/>
        </p:spPr>
        <p:txBody>
          <a:bodyPr/>
          <a:lstStyle>
            <a:lvl1pPr>
              <a:defRPr/>
            </a:lvl1pPr>
          </a:lstStyle>
          <a:p>
            <a:pPr>
              <a:defRPr/>
            </a:pPr>
            <a:fld id="{F23C370E-C802-4A32-8F59-9BFEE12D2614}" type="slidenum">
              <a:rPr lang="en-US"/>
              <a:pPr>
                <a:defRPr/>
              </a:pPr>
              <a:t>‹#›</a:t>
            </a:fld>
            <a:endParaRPr lang="en-US"/>
          </a:p>
        </p:txBody>
      </p:sp>
    </p:spTree>
    <p:extLst>
      <p:ext uri="{BB962C8B-B14F-4D97-AF65-F5344CB8AC3E}">
        <p14:creationId xmlns:p14="http://schemas.microsoft.com/office/powerpoint/2010/main" val="2747079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Rectangle 8"/>
          <p:cNvSpPr>
            <a:spLocks noGrp="1" noChangeArrowheads="1"/>
          </p:cNvSpPr>
          <p:nvPr>
            <p:ph type="sldNum" idx="10"/>
          </p:nvPr>
        </p:nvSpPr>
        <p:spPr>
          <a:ln/>
        </p:spPr>
        <p:txBody>
          <a:bodyPr/>
          <a:lstStyle>
            <a:lvl1pPr>
              <a:defRPr/>
            </a:lvl1pPr>
          </a:lstStyle>
          <a:p>
            <a:pPr>
              <a:defRPr/>
            </a:pPr>
            <a:fld id="{14CD8AF6-5321-4EB0-85BF-0D9BF885909A}" type="slidenum">
              <a:rPr lang="en-US"/>
              <a:pPr>
                <a:defRPr/>
              </a:pPr>
              <a:t>‹#›</a:t>
            </a:fld>
            <a:endParaRPr lang="en-US"/>
          </a:p>
        </p:txBody>
      </p:sp>
    </p:spTree>
    <p:extLst>
      <p:ext uri="{BB962C8B-B14F-4D97-AF65-F5344CB8AC3E}">
        <p14:creationId xmlns:p14="http://schemas.microsoft.com/office/powerpoint/2010/main" val="1080394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5B70C4C9-1EBD-4BB7-B530-4898196D7C93}" type="slidenum">
              <a:rPr lang="en-US"/>
              <a:pPr>
                <a:defRPr/>
              </a:pPr>
              <a:t>‹#›</a:t>
            </a:fld>
            <a:endParaRPr lang="en-US"/>
          </a:p>
        </p:txBody>
      </p:sp>
    </p:spTree>
    <p:extLst>
      <p:ext uri="{BB962C8B-B14F-4D97-AF65-F5344CB8AC3E}">
        <p14:creationId xmlns:p14="http://schemas.microsoft.com/office/powerpoint/2010/main" val="3011771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3DCAAE53-FF69-49D1-AA5A-B17B2475ED31}" type="slidenum">
              <a:rPr lang="en-US"/>
              <a:pPr>
                <a:defRPr/>
              </a:pPr>
              <a:t>‹#›</a:t>
            </a:fld>
            <a:endParaRPr lang="en-US"/>
          </a:p>
        </p:txBody>
      </p:sp>
    </p:spTree>
    <p:extLst>
      <p:ext uri="{BB962C8B-B14F-4D97-AF65-F5344CB8AC3E}">
        <p14:creationId xmlns:p14="http://schemas.microsoft.com/office/powerpoint/2010/main" val="767217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4" cstate="print"/>
          <a:srcRect/>
          <a:stretch>
            <a:fillRect/>
          </a:stretch>
        </p:blipFill>
        <p:spPr bwMode="auto">
          <a:xfrm>
            <a:off x="4763" y="0"/>
            <a:ext cx="9139237" cy="387350"/>
          </a:xfrm>
          <a:prstGeom prst="rect">
            <a:avLst/>
          </a:prstGeom>
          <a:noFill/>
          <a:ln w="21600">
            <a:noFill/>
            <a:round/>
            <a:headEnd/>
            <a:tailEnd/>
          </a:ln>
        </p:spPr>
      </p:pic>
      <p:sp>
        <p:nvSpPr>
          <p:cNvPr id="3075" name="Rectangle 3"/>
          <p:cNvSpPr>
            <a:spLocks noChangeArrowheads="1"/>
          </p:cNvSpPr>
          <p:nvPr/>
        </p:nvSpPr>
        <p:spPr bwMode="auto">
          <a:xfrm>
            <a:off x="4763" y="6473825"/>
            <a:ext cx="9139237" cy="384175"/>
          </a:xfrm>
          <a:prstGeom prst="rect">
            <a:avLst/>
          </a:prstGeom>
          <a:solidFill>
            <a:srgbClr val="6666FF"/>
          </a:solidFill>
          <a:ln w="9525">
            <a:noFill/>
            <a:round/>
            <a:headEnd/>
            <a:tailEnd/>
          </a:ln>
          <a:effectLst/>
        </p:spPr>
        <p:txBody>
          <a:bodyPr wrap="none" anchor="ctr"/>
          <a:lstStyle/>
          <a:p>
            <a:pPr>
              <a:defRPr/>
            </a:pPr>
            <a:endParaRPr lang="en-US"/>
          </a:p>
        </p:txBody>
      </p:sp>
      <p:sp>
        <p:nvSpPr>
          <p:cNvPr id="1028" name="Rectangle 5"/>
          <p:cNvSpPr>
            <a:spLocks noGrp="1" noChangeArrowheads="1"/>
          </p:cNvSpPr>
          <p:nvPr>
            <p:ph type="body" idx="1"/>
          </p:nvPr>
        </p:nvSpPr>
        <p:spPr bwMode="auto">
          <a:xfrm>
            <a:off x="698500" y="1387475"/>
            <a:ext cx="8108950" cy="4700588"/>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
        <p:nvSpPr>
          <p:cNvPr id="3078" name="Text Box 6"/>
          <p:cNvSpPr txBox="1">
            <a:spLocks noChangeArrowheads="1"/>
          </p:cNvSpPr>
          <p:nvPr/>
        </p:nvSpPr>
        <p:spPr bwMode="auto">
          <a:xfrm>
            <a:off x="990600" y="77788"/>
            <a:ext cx="181822" cy="305662"/>
          </a:xfrm>
          <a:prstGeom prst="rect">
            <a:avLst/>
          </a:prstGeom>
          <a:noFill/>
          <a:ln w="21600">
            <a:noFill/>
            <a:round/>
            <a:headEnd/>
            <a:tailEnd/>
          </a:ln>
          <a:effectLst/>
        </p:spPr>
        <p:txBody>
          <a:bodyPr wrap="none" lIns="90000" tIns="46800" rIns="90000" bIns="46800">
            <a:spAutoFit/>
          </a:bodyPr>
          <a:lstStyle/>
          <a:p>
            <a:pPr defTabSz="457200">
              <a:lnSpc>
                <a:spcPct val="98000"/>
              </a:lnSpc>
              <a:spcBef>
                <a:spcPts val="35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1400" b="1" dirty="0">
              <a:solidFill>
                <a:srgbClr val="FFFFFF"/>
              </a:solidFill>
            </a:endParaRPr>
          </a:p>
        </p:txBody>
      </p:sp>
      <p:sp>
        <p:nvSpPr>
          <p:cNvPr id="3080" name="Rectangle 8"/>
          <p:cNvSpPr>
            <a:spLocks noGrp="1" noChangeArrowheads="1"/>
          </p:cNvSpPr>
          <p:nvPr>
            <p:ph type="sldNum"/>
          </p:nvPr>
        </p:nvSpPr>
        <p:spPr bwMode="auto">
          <a:xfrm>
            <a:off x="598488" y="6526213"/>
            <a:ext cx="150812" cy="150812"/>
          </a:xfrm>
          <a:prstGeom prst="rect">
            <a:avLst/>
          </a:prstGeom>
          <a:noFill/>
          <a:ln w="21600">
            <a:noFill/>
            <a:round/>
            <a:headEnd/>
            <a:tailEnd/>
          </a:ln>
          <a:effectLst/>
        </p:spPr>
        <p:txBody>
          <a:bodyPr vert="horz" wrap="square" lIns="0" tIns="0" rIns="0" bIns="0" numCol="1" anchor="t" anchorCtr="0" compatLnSpc="1">
            <a:prstTxWarp prst="textNoShape">
              <a:avLst/>
            </a:prstTxWarp>
          </a:bodyPr>
          <a:lstStyle>
            <a:lvl1pPr algn="r">
              <a:spcBef>
                <a:spcPts val="625"/>
              </a:spcBef>
              <a:buSzPct val="100000"/>
              <a:defRPr sz="1000" b="1" smtClean="0">
                <a:solidFill>
                  <a:srgbClr val="FFFFFF"/>
                </a:solidFill>
              </a:defRPr>
            </a:lvl1pPr>
          </a:lstStyle>
          <a:p>
            <a:pPr>
              <a:defRPr/>
            </a:pPr>
            <a:fld id="{98F6EB86-9D46-48BA-96E4-F8F79B28F23F}" type="slidenum">
              <a:rPr lang="en-US"/>
              <a:pPr>
                <a:defRPr/>
              </a:pPr>
              <a:t>‹#›</a:t>
            </a:fld>
            <a:endParaRPr lang="en-US" dirty="0"/>
          </a:p>
        </p:txBody>
      </p:sp>
      <p:sp>
        <p:nvSpPr>
          <p:cNvPr id="3081" name="Line 9"/>
          <p:cNvSpPr>
            <a:spLocks noChangeShapeType="1"/>
          </p:cNvSpPr>
          <p:nvPr/>
        </p:nvSpPr>
        <p:spPr bwMode="auto">
          <a:xfrm>
            <a:off x="990600" y="147638"/>
            <a:ext cx="1588" cy="234950"/>
          </a:xfrm>
          <a:prstGeom prst="line">
            <a:avLst/>
          </a:prstGeom>
          <a:noFill/>
          <a:ln w="9360">
            <a:solidFill>
              <a:srgbClr val="FFFFFF"/>
            </a:solidFill>
            <a:miter lim="800000"/>
            <a:headEnd/>
            <a:tailEnd/>
          </a:ln>
          <a:effectLst/>
        </p:spPr>
        <p:txBody>
          <a:bodyPr/>
          <a:lstStyle/>
          <a:p>
            <a:pPr>
              <a:defRPr/>
            </a:pPr>
            <a:endParaRPr lang="en-US"/>
          </a:p>
        </p:txBody>
      </p:sp>
      <p:sp>
        <p:nvSpPr>
          <p:cNvPr id="3082" name="Line 10"/>
          <p:cNvSpPr>
            <a:spLocks noChangeShapeType="1"/>
          </p:cNvSpPr>
          <p:nvPr/>
        </p:nvSpPr>
        <p:spPr bwMode="auto">
          <a:xfrm>
            <a:off x="995363" y="6526213"/>
            <a:ext cx="1587" cy="165100"/>
          </a:xfrm>
          <a:prstGeom prst="line">
            <a:avLst/>
          </a:prstGeom>
          <a:noFill/>
          <a:ln w="9360">
            <a:solidFill>
              <a:srgbClr val="FFFFFF"/>
            </a:solidFill>
            <a:miter lim="800000"/>
            <a:headEnd/>
            <a:tailEnd/>
          </a:ln>
          <a:effectLst/>
        </p:spPr>
        <p:txBody>
          <a:bodyPr/>
          <a:lstStyle/>
          <a:p>
            <a:pPr>
              <a:defRPr/>
            </a:pPr>
            <a:endParaRPr lang="en-US"/>
          </a:p>
        </p:txBody>
      </p:sp>
      <p:sp>
        <p:nvSpPr>
          <p:cNvPr id="2" name="TextBox 1"/>
          <p:cNvSpPr txBox="1"/>
          <p:nvPr userDrawn="1"/>
        </p:nvSpPr>
        <p:spPr>
          <a:xfrm>
            <a:off x="1035050" y="86479"/>
            <a:ext cx="1172116" cy="369332"/>
          </a:xfrm>
          <a:prstGeom prst="rect">
            <a:avLst/>
          </a:prstGeom>
          <a:noFill/>
        </p:spPr>
        <p:txBody>
          <a:bodyPr wrap="none" rtlCol="0">
            <a:spAutoFit/>
          </a:bodyPr>
          <a:lstStyle/>
          <a:p>
            <a:r>
              <a:rPr lang="en-US" b="1" dirty="0" smtClean="0">
                <a:solidFill>
                  <a:schemeClr val="bg1"/>
                </a:solidFill>
              </a:rPr>
              <a:t>SOCCER</a:t>
            </a:r>
            <a:endParaRPr lang="en-US" b="1" dirty="0">
              <a:solidFill>
                <a:schemeClr val="bg1"/>
              </a:solidFill>
            </a:endParaRPr>
          </a:p>
        </p:txBody>
      </p:sp>
      <p:pic>
        <p:nvPicPr>
          <p:cNvPr id="12" name="Picture 11" descr="E:\Logo albert_rouge.png"/>
          <p:cNvPicPr/>
          <p:nvPr userDrawn="1"/>
        </p:nvPicPr>
        <p:blipFill>
          <a:blip r:embed="rId15" cstate="print"/>
          <a:srcRect/>
          <a:stretch>
            <a:fillRect/>
          </a:stretch>
        </p:blipFill>
        <p:spPr bwMode="auto">
          <a:xfrm>
            <a:off x="7611110" y="-304800"/>
            <a:ext cx="1151890" cy="1151890"/>
          </a:xfrm>
          <a:prstGeom prst="rect">
            <a:avLst/>
          </a:prstGeom>
          <a:noFill/>
        </p:spPr>
      </p:pic>
      <p:sp>
        <p:nvSpPr>
          <p:cNvPr id="13" name="Rectangle 12"/>
          <p:cNvSpPr>
            <a:spLocks noChangeArrowheads="1"/>
          </p:cNvSpPr>
          <p:nvPr userDrawn="1"/>
        </p:nvSpPr>
        <p:spPr bwMode="auto">
          <a:xfrm>
            <a:off x="6934200" y="6589395"/>
            <a:ext cx="1606550" cy="192405"/>
          </a:xfrm>
          <a:prstGeom prst="rect">
            <a:avLst/>
          </a:prstGeom>
          <a:noFill/>
          <a:ln w="21600">
            <a:noFill/>
            <a:round/>
            <a:headEnd/>
            <a:tailEnd/>
          </a:ln>
          <a:effectLst/>
        </p:spPr>
        <p:txBody>
          <a:bodyPr wrap="none" lIns="0" tIns="0" rIns="0" bIns="0">
            <a:spAutoFit/>
          </a:bodyPr>
          <a:lstStyle/>
          <a:p>
            <a:pPr marL="0" marR="0" algn="r" eaLnBrk="0" hangingPunct="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b="1" kern="1200" dirty="0">
                <a:solidFill>
                  <a:srgbClr val="FFFFFF"/>
                </a:solidFill>
                <a:effectLst/>
                <a:latin typeface="Calibri"/>
                <a:ea typeface="Times New Roman"/>
                <a:cs typeface="Times New Roman"/>
              </a:rPr>
              <a:t>© </a:t>
            </a:r>
            <a:r>
              <a:rPr lang="en-US" sz="1100" kern="1200" dirty="0">
                <a:solidFill>
                  <a:srgbClr val="FFFFFF"/>
                </a:solidFill>
                <a:effectLst/>
                <a:latin typeface="Calibri"/>
                <a:ea typeface="Times New Roman"/>
                <a:cs typeface="Times New Roman"/>
              </a:rPr>
              <a:t>2015 albert-learning.com</a:t>
            </a:r>
            <a:endParaRPr lang="en-US" sz="1200" dirty="0">
              <a:effectLst/>
              <a:latin typeface="Times New Roman"/>
              <a:ea typeface="Times New Roman"/>
            </a:endParaRPr>
          </a:p>
        </p:txBody>
      </p:sp>
    </p:spTree>
    <p:extLst>
      <p:ext uri="{BB962C8B-B14F-4D97-AF65-F5344CB8AC3E}">
        <p14:creationId xmlns:p14="http://schemas.microsoft.com/office/powerpoint/2010/main" val="2310979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mj-lt"/>
          <a:ea typeface="+mj-ea"/>
          <a:cs typeface="+mj-cs"/>
        </a:defRPr>
      </a:lvl1pPr>
      <a:lvl2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2pPr>
      <a:lvl3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3pPr>
      <a:lvl4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4pPr>
      <a:lvl5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5pPr>
      <a:lvl6pPr marL="25146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6pPr>
      <a:lvl7pPr marL="29718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7pPr>
      <a:lvl8pPr marL="34290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8pPr>
      <a:lvl9pPr marL="38862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9pPr>
    </p:titleStyle>
    <p:bodyStyle>
      <a:lvl1pPr marL="161925" indent="-161925" algn="l" defTabSz="457200" rtl="0" eaLnBrk="0" fontAlgn="base" hangingPunct="0">
        <a:spcBef>
          <a:spcPts val="400"/>
        </a:spcBef>
        <a:spcAft>
          <a:spcPct val="0"/>
        </a:spcAft>
        <a:buClr>
          <a:srgbClr val="7889FB"/>
        </a:buClr>
        <a:buSzPct val="110000"/>
        <a:buFont typeface="Wingdings" charset="2"/>
        <a:buChar char=""/>
        <a:defRPr sz="1600">
          <a:solidFill>
            <a:srgbClr val="000000"/>
          </a:solidFill>
          <a:latin typeface="+mn-lt"/>
          <a:ea typeface="+mn-ea"/>
          <a:cs typeface="+mn-cs"/>
        </a:defRPr>
      </a:lvl1pPr>
      <a:lvl2pPr marL="50482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2pPr>
      <a:lvl3pPr marL="85407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3pPr>
      <a:lvl4pPr marL="1200150" indent="-173038" algn="l" defTabSz="457200" rtl="0" eaLnBrk="0" fontAlgn="base" hangingPunct="0">
        <a:spcBef>
          <a:spcPts val="300"/>
        </a:spcBef>
        <a:spcAft>
          <a:spcPct val="0"/>
        </a:spcAft>
        <a:buClr>
          <a:srgbClr val="7889FB"/>
        </a:buClr>
        <a:buSzPct val="100000"/>
        <a:buFont typeface="Arial" charset="0"/>
        <a:buChar char="&gt;"/>
        <a:defRPr sz="1200">
          <a:solidFill>
            <a:srgbClr val="000000"/>
          </a:solidFill>
          <a:latin typeface="+mn-lt"/>
          <a:cs typeface="+mn-cs"/>
        </a:defRPr>
      </a:lvl4pPr>
      <a:lvl5pPr marL="1533525" indent="-161925" algn="l" defTabSz="457200" rtl="0" eaLnBrk="0" fontAlgn="base" hangingPunct="0">
        <a:spcBef>
          <a:spcPts val="300"/>
        </a:spcBef>
        <a:spcAft>
          <a:spcPct val="0"/>
        </a:spcAft>
        <a:buClr>
          <a:srgbClr val="7889FB"/>
        </a:buClr>
        <a:buSzPct val="100000"/>
        <a:buFont typeface="Arial" charset="0"/>
        <a:buChar char="–"/>
        <a:defRPr sz="1200">
          <a:solidFill>
            <a:srgbClr val="000000"/>
          </a:solidFill>
          <a:latin typeface="+mn-lt"/>
          <a:cs typeface="+mn-cs"/>
        </a:defRPr>
      </a:lvl5pPr>
      <a:lvl6pPr marL="19907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6pPr>
      <a:lvl7pPr marL="24479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7pPr>
      <a:lvl8pPr marL="29051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8pPr>
      <a:lvl9pPr marL="33623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4" cstate="print"/>
          <a:srcRect/>
          <a:stretch>
            <a:fillRect/>
          </a:stretch>
        </p:blipFill>
        <p:spPr bwMode="auto">
          <a:xfrm>
            <a:off x="4763" y="0"/>
            <a:ext cx="9139237" cy="387350"/>
          </a:xfrm>
          <a:prstGeom prst="rect">
            <a:avLst/>
          </a:prstGeom>
          <a:noFill/>
          <a:ln w="21600">
            <a:noFill/>
            <a:round/>
            <a:headEnd/>
            <a:tailEnd/>
          </a:ln>
        </p:spPr>
      </p:pic>
      <p:sp>
        <p:nvSpPr>
          <p:cNvPr id="3075" name="Rectangle 3"/>
          <p:cNvSpPr>
            <a:spLocks noChangeArrowheads="1"/>
          </p:cNvSpPr>
          <p:nvPr/>
        </p:nvSpPr>
        <p:spPr bwMode="auto">
          <a:xfrm>
            <a:off x="4763" y="6473825"/>
            <a:ext cx="9139237" cy="384175"/>
          </a:xfrm>
          <a:prstGeom prst="rect">
            <a:avLst/>
          </a:prstGeom>
          <a:solidFill>
            <a:srgbClr val="6666FF"/>
          </a:solidFill>
          <a:ln w="9525">
            <a:noFill/>
            <a:round/>
            <a:headEnd/>
            <a:tailEnd/>
          </a:ln>
          <a:effectLst/>
        </p:spPr>
        <p:txBody>
          <a:bodyPr wrap="none" anchor="ctr"/>
          <a:lstStyle/>
          <a:p>
            <a:pPr fontAlgn="base">
              <a:spcBef>
                <a:spcPct val="0"/>
              </a:spcBef>
              <a:spcAft>
                <a:spcPct val="0"/>
              </a:spcAft>
              <a:defRPr/>
            </a:pPr>
            <a:endParaRPr lang="en-US">
              <a:solidFill>
                <a:srgbClr val="000000"/>
              </a:solidFill>
              <a:sym typeface="Gill Sans" charset="0"/>
            </a:endParaRPr>
          </a:p>
        </p:txBody>
      </p:sp>
      <p:sp>
        <p:nvSpPr>
          <p:cNvPr id="1028" name="Rectangle 5"/>
          <p:cNvSpPr>
            <a:spLocks noGrp="1" noChangeArrowheads="1"/>
          </p:cNvSpPr>
          <p:nvPr>
            <p:ph type="body" idx="1"/>
          </p:nvPr>
        </p:nvSpPr>
        <p:spPr bwMode="auto">
          <a:xfrm>
            <a:off x="698500" y="1387475"/>
            <a:ext cx="8108950" cy="4700588"/>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
        <p:nvSpPr>
          <p:cNvPr id="3078" name="Text Box 6"/>
          <p:cNvSpPr txBox="1">
            <a:spLocks noChangeArrowheads="1"/>
          </p:cNvSpPr>
          <p:nvPr/>
        </p:nvSpPr>
        <p:spPr bwMode="auto">
          <a:xfrm>
            <a:off x="990600" y="77788"/>
            <a:ext cx="181822" cy="305662"/>
          </a:xfrm>
          <a:prstGeom prst="rect">
            <a:avLst/>
          </a:prstGeom>
          <a:noFill/>
          <a:ln w="21600">
            <a:noFill/>
            <a:round/>
            <a:headEnd/>
            <a:tailEnd/>
          </a:ln>
          <a:effectLst/>
        </p:spPr>
        <p:txBody>
          <a:bodyPr wrap="none" lIns="90000" tIns="46800" rIns="90000" bIns="46800">
            <a:spAutoFit/>
          </a:bodyPr>
          <a:lstStyle/>
          <a:p>
            <a:pPr defTabSz="457200" fontAlgn="base">
              <a:lnSpc>
                <a:spcPct val="98000"/>
              </a:lnSpc>
              <a:spcBef>
                <a:spcPts val="35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1400" b="1" dirty="0">
              <a:solidFill>
                <a:srgbClr val="FFFFFF"/>
              </a:solidFill>
              <a:sym typeface="Gill Sans" charset="0"/>
            </a:endParaRPr>
          </a:p>
        </p:txBody>
      </p:sp>
      <p:sp>
        <p:nvSpPr>
          <p:cNvPr id="3080" name="Rectangle 8"/>
          <p:cNvSpPr>
            <a:spLocks noGrp="1" noChangeArrowheads="1"/>
          </p:cNvSpPr>
          <p:nvPr>
            <p:ph type="sldNum"/>
          </p:nvPr>
        </p:nvSpPr>
        <p:spPr bwMode="auto">
          <a:xfrm>
            <a:off x="598488" y="6526213"/>
            <a:ext cx="150812" cy="150812"/>
          </a:xfrm>
          <a:prstGeom prst="rect">
            <a:avLst/>
          </a:prstGeom>
          <a:noFill/>
          <a:ln w="21600">
            <a:noFill/>
            <a:round/>
            <a:headEnd/>
            <a:tailEnd/>
          </a:ln>
          <a:effectLst/>
        </p:spPr>
        <p:txBody>
          <a:bodyPr vert="horz" wrap="square" lIns="0" tIns="0" rIns="0" bIns="0" numCol="1" anchor="t" anchorCtr="0" compatLnSpc="1">
            <a:prstTxWarp prst="textNoShape">
              <a:avLst/>
            </a:prstTxWarp>
          </a:bodyPr>
          <a:lstStyle>
            <a:lvl1pPr algn="r">
              <a:spcBef>
                <a:spcPts val="625"/>
              </a:spcBef>
              <a:buSzPct val="100000"/>
              <a:defRPr sz="1000" b="1" smtClean="0">
                <a:solidFill>
                  <a:srgbClr val="FFFFFF"/>
                </a:solidFill>
              </a:defRPr>
            </a:lvl1pPr>
          </a:lstStyle>
          <a:p>
            <a:pPr fontAlgn="base">
              <a:spcAft>
                <a:spcPct val="0"/>
              </a:spcAft>
              <a:defRPr/>
            </a:pPr>
            <a:fld id="{98F6EB86-9D46-48BA-96E4-F8F79B28F23F}" type="slidenum">
              <a:rPr lang="en-US">
                <a:sym typeface="Gill Sans" charset="0"/>
              </a:rPr>
              <a:pPr fontAlgn="base">
                <a:spcAft>
                  <a:spcPct val="0"/>
                </a:spcAft>
                <a:defRPr/>
              </a:pPr>
              <a:t>‹#›</a:t>
            </a:fld>
            <a:endParaRPr lang="en-US" dirty="0">
              <a:sym typeface="Gill Sans" charset="0"/>
            </a:endParaRPr>
          </a:p>
        </p:txBody>
      </p:sp>
      <p:sp>
        <p:nvSpPr>
          <p:cNvPr id="3081" name="Line 9"/>
          <p:cNvSpPr>
            <a:spLocks noChangeShapeType="1"/>
          </p:cNvSpPr>
          <p:nvPr/>
        </p:nvSpPr>
        <p:spPr bwMode="auto">
          <a:xfrm>
            <a:off x="990600" y="147638"/>
            <a:ext cx="1588" cy="234950"/>
          </a:xfrm>
          <a:prstGeom prst="line">
            <a:avLst/>
          </a:prstGeom>
          <a:noFill/>
          <a:ln w="9360">
            <a:solidFill>
              <a:srgbClr val="FFFFFF"/>
            </a:solidFill>
            <a:miter lim="800000"/>
            <a:headEnd/>
            <a:tailEnd/>
          </a:ln>
          <a:effectLst/>
        </p:spPr>
        <p:txBody>
          <a:bodyPr/>
          <a:lstStyle/>
          <a:p>
            <a:pPr fontAlgn="base">
              <a:spcBef>
                <a:spcPct val="0"/>
              </a:spcBef>
              <a:spcAft>
                <a:spcPct val="0"/>
              </a:spcAft>
              <a:defRPr/>
            </a:pPr>
            <a:endParaRPr lang="en-US">
              <a:solidFill>
                <a:srgbClr val="000000"/>
              </a:solidFill>
              <a:sym typeface="Gill Sans" charset="0"/>
            </a:endParaRPr>
          </a:p>
        </p:txBody>
      </p:sp>
      <p:sp>
        <p:nvSpPr>
          <p:cNvPr id="3082" name="Line 10"/>
          <p:cNvSpPr>
            <a:spLocks noChangeShapeType="1"/>
          </p:cNvSpPr>
          <p:nvPr/>
        </p:nvSpPr>
        <p:spPr bwMode="auto">
          <a:xfrm>
            <a:off x="995363" y="6526213"/>
            <a:ext cx="1587" cy="165100"/>
          </a:xfrm>
          <a:prstGeom prst="line">
            <a:avLst/>
          </a:prstGeom>
          <a:noFill/>
          <a:ln w="9360">
            <a:solidFill>
              <a:srgbClr val="FFFFFF"/>
            </a:solidFill>
            <a:miter lim="800000"/>
            <a:headEnd/>
            <a:tailEnd/>
          </a:ln>
          <a:effectLst/>
        </p:spPr>
        <p:txBody>
          <a:bodyPr/>
          <a:lstStyle/>
          <a:p>
            <a:pPr fontAlgn="base">
              <a:spcBef>
                <a:spcPct val="0"/>
              </a:spcBef>
              <a:spcAft>
                <a:spcPct val="0"/>
              </a:spcAft>
              <a:defRPr/>
            </a:pPr>
            <a:endParaRPr lang="en-US">
              <a:solidFill>
                <a:srgbClr val="000000"/>
              </a:solidFill>
              <a:sym typeface="Gill Sans" charset="0"/>
            </a:endParaRPr>
          </a:p>
        </p:txBody>
      </p:sp>
      <p:pic>
        <p:nvPicPr>
          <p:cNvPr id="11" name="Picture 10" descr="E:\Logo albert_rouge.png"/>
          <p:cNvPicPr/>
          <p:nvPr userDrawn="1"/>
        </p:nvPicPr>
        <p:blipFill>
          <a:blip r:embed="rId15" cstate="print"/>
          <a:srcRect/>
          <a:stretch>
            <a:fillRect/>
          </a:stretch>
        </p:blipFill>
        <p:spPr bwMode="auto">
          <a:xfrm>
            <a:off x="7740590" y="-315178"/>
            <a:ext cx="1151890" cy="1151890"/>
          </a:xfrm>
          <a:prstGeom prst="rect">
            <a:avLst/>
          </a:prstGeom>
          <a:noFill/>
        </p:spPr>
      </p:pic>
      <p:sp>
        <p:nvSpPr>
          <p:cNvPr id="12" name="Rectangle 11"/>
          <p:cNvSpPr>
            <a:spLocks noChangeArrowheads="1"/>
          </p:cNvSpPr>
          <p:nvPr userDrawn="1"/>
        </p:nvSpPr>
        <p:spPr bwMode="auto">
          <a:xfrm>
            <a:off x="7119813" y="6620971"/>
            <a:ext cx="1628651" cy="169277"/>
          </a:xfrm>
          <a:prstGeom prst="rect">
            <a:avLst/>
          </a:prstGeom>
          <a:noFill/>
          <a:ln w="21600">
            <a:noFill/>
            <a:round/>
            <a:headEnd/>
            <a:tailEnd/>
          </a:ln>
          <a:effectLst/>
        </p:spPr>
        <p:txBody>
          <a:bodyPr wrap="none" lIns="0" tIns="0" rIns="0" bIns="0">
            <a:spAutoFit/>
          </a:bodyPr>
          <a:lstStyle/>
          <a:p>
            <a:pPr algn="r" eaLnBrk="0" fontAlgn="base"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b="1" dirty="0">
                <a:solidFill>
                  <a:srgbClr val="FFFFFF"/>
                </a:solidFill>
                <a:latin typeface="Calibri"/>
                <a:ea typeface="Times New Roman"/>
                <a:cs typeface="Times New Roman"/>
                <a:sym typeface="Gill Sans" charset="0"/>
              </a:rPr>
              <a:t>© </a:t>
            </a:r>
            <a:r>
              <a:rPr lang="en-US" sz="1100" dirty="0">
                <a:solidFill>
                  <a:srgbClr val="FFFFFF"/>
                </a:solidFill>
                <a:latin typeface="Calibri"/>
                <a:ea typeface="Times New Roman"/>
                <a:cs typeface="Times New Roman"/>
                <a:sym typeface="Gill Sans" charset="0"/>
              </a:rPr>
              <a:t>2015 albert-learning.com</a:t>
            </a:r>
            <a:endParaRPr lang="en-US" sz="1200" dirty="0">
              <a:solidFill>
                <a:srgbClr val="000000"/>
              </a:solidFill>
              <a:latin typeface="Times New Roman"/>
              <a:ea typeface="Times New Roman"/>
              <a:sym typeface="Gill Sans" charset="0"/>
            </a:endParaRPr>
          </a:p>
        </p:txBody>
      </p:sp>
    </p:spTree>
    <p:extLst>
      <p:ext uri="{BB962C8B-B14F-4D97-AF65-F5344CB8AC3E}">
        <p14:creationId xmlns:p14="http://schemas.microsoft.com/office/powerpoint/2010/main" val="28103326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mj-lt"/>
          <a:ea typeface="+mj-ea"/>
          <a:cs typeface="+mj-cs"/>
        </a:defRPr>
      </a:lvl1pPr>
      <a:lvl2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2pPr>
      <a:lvl3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3pPr>
      <a:lvl4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4pPr>
      <a:lvl5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5pPr>
      <a:lvl6pPr marL="25146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6pPr>
      <a:lvl7pPr marL="29718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7pPr>
      <a:lvl8pPr marL="34290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8pPr>
      <a:lvl9pPr marL="38862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9pPr>
    </p:titleStyle>
    <p:bodyStyle>
      <a:lvl1pPr marL="161925" indent="-161925" algn="l" defTabSz="457200" rtl="0" eaLnBrk="0" fontAlgn="base" hangingPunct="0">
        <a:spcBef>
          <a:spcPts val="400"/>
        </a:spcBef>
        <a:spcAft>
          <a:spcPct val="0"/>
        </a:spcAft>
        <a:buClr>
          <a:srgbClr val="7889FB"/>
        </a:buClr>
        <a:buSzPct val="110000"/>
        <a:buFont typeface="Wingdings" charset="2"/>
        <a:buChar char=""/>
        <a:defRPr sz="1600">
          <a:solidFill>
            <a:srgbClr val="000000"/>
          </a:solidFill>
          <a:latin typeface="+mn-lt"/>
          <a:ea typeface="+mn-ea"/>
          <a:cs typeface="+mn-cs"/>
        </a:defRPr>
      </a:lvl1pPr>
      <a:lvl2pPr marL="50482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2pPr>
      <a:lvl3pPr marL="85407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3pPr>
      <a:lvl4pPr marL="1200150" indent="-173038" algn="l" defTabSz="457200" rtl="0" eaLnBrk="0" fontAlgn="base" hangingPunct="0">
        <a:spcBef>
          <a:spcPts val="300"/>
        </a:spcBef>
        <a:spcAft>
          <a:spcPct val="0"/>
        </a:spcAft>
        <a:buClr>
          <a:srgbClr val="7889FB"/>
        </a:buClr>
        <a:buSzPct val="100000"/>
        <a:buFont typeface="Arial" charset="0"/>
        <a:buChar char="&gt;"/>
        <a:defRPr sz="1200">
          <a:solidFill>
            <a:srgbClr val="000000"/>
          </a:solidFill>
          <a:latin typeface="+mn-lt"/>
          <a:cs typeface="+mn-cs"/>
        </a:defRPr>
      </a:lvl4pPr>
      <a:lvl5pPr marL="1533525" indent="-161925" algn="l" defTabSz="457200" rtl="0" eaLnBrk="0" fontAlgn="base" hangingPunct="0">
        <a:spcBef>
          <a:spcPts val="300"/>
        </a:spcBef>
        <a:spcAft>
          <a:spcPct val="0"/>
        </a:spcAft>
        <a:buClr>
          <a:srgbClr val="7889FB"/>
        </a:buClr>
        <a:buSzPct val="100000"/>
        <a:buFont typeface="Arial" charset="0"/>
        <a:buChar char="–"/>
        <a:defRPr sz="1200">
          <a:solidFill>
            <a:srgbClr val="000000"/>
          </a:solidFill>
          <a:latin typeface="+mn-lt"/>
          <a:cs typeface="+mn-cs"/>
        </a:defRPr>
      </a:lvl5pPr>
      <a:lvl6pPr marL="19907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6pPr>
      <a:lvl7pPr marL="24479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7pPr>
      <a:lvl8pPr marL="29051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8pPr>
      <a:lvl9pPr marL="33623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0556" y="990600"/>
            <a:ext cx="7772400" cy="1470025"/>
          </a:xfrm>
        </p:spPr>
        <p:txBody>
          <a:bodyPr/>
          <a:lstStyle/>
          <a:p>
            <a:r>
              <a:rPr lang="en-US" b="1" dirty="0" smtClean="0"/>
              <a:t>SOCCER</a:t>
            </a:r>
            <a:endParaRPr lang="en-US" b="1" dirty="0"/>
          </a:p>
        </p:txBody>
      </p:sp>
      <p:pic>
        <p:nvPicPr>
          <p:cNvPr id="1029" name="Picture 5" descr="C:\Users\user\AppData\Local\Microsoft\Windows\Temporary Internet Files\Content.IE5\WRAMAZ70\Soccer_Gam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4380" y="1905000"/>
            <a:ext cx="63246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656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533400"/>
            <a:ext cx="6953280" cy="666768"/>
          </a:xfrm>
        </p:spPr>
        <p:txBody>
          <a:bodyPr/>
          <a:lstStyle/>
          <a:p>
            <a:pPr algn="ctr"/>
            <a:r>
              <a:rPr lang="en-US" sz="2400" dirty="0" smtClean="0"/>
              <a:t>Major </a:t>
            </a:r>
            <a:r>
              <a:rPr lang="en-US" sz="2400" dirty="0"/>
              <a:t>Football </a:t>
            </a:r>
            <a:r>
              <a:rPr lang="en-US" sz="2400" dirty="0" smtClean="0"/>
              <a:t>Leagues around the world</a:t>
            </a:r>
            <a:endParaRPr lang="en-US" sz="2400" dirty="0"/>
          </a:p>
        </p:txBody>
      </p:sp>
      <p:sp>
        <p:nvSpPr>
          <p:cNvPr id="7" name="Content Placeholder 6"/>
          <p:cNvSpPr>
            <a:spLocks noGrp="1"/>
          </p:cNvSpPr>
          <p:nvPr>
            <p:ph idx="1"/>
          </p:nvPr>
        </p:nvSpPr>
        <p:spPr>
          <a:xfrm>
            <a:off x="685800" y="1752600"/>
            <a:ext cx="8108950" cy="3489325"/>
          </a:xfrm>
        </p:spPr>
        <p:txBody>
          <a:bodyPr/>
          <a:lstStyle/>
          <a:p>
            <a:pPr marL="0" indent="0">
              <a:buNone/>
            </a:pPr>
            <a:r>
              <a:rPr lang="en-US" sz="2000" b="1" dirty="0" smtClean="0"/>
              <a:t>England:</a:t>
            </a:r>
            <a:r>
              <a:rPr lang="en-US" sz="2000" dirty="0" smtClean="0"/>
              <a:t>  EPL ( English premier league )</a:t>
            </a:r>
          </a:p>
          <a:p>
            <a:pPr marL="0" indent="0">
              <a:buNone/>
            </a:pPr>
            <a:endParaRPr lang="en-US" sz="2000" dirty="0" smtClean="0"/>
          </a:p>
          <a:p>
            <a:pPr marL="0" indent="0">
              <a:buNone/>
            </a:pPr>
            <a:r>
              <a:rPr lang="en-US" sz="2000" b="1" dirty="0" smtClean="0"/>
              <a:t>France:</a:t>
            </a:r>
            <a:r>
              <a:rPr lang="en-US" sz="2000" dirty="0" smtClean="0"/>
              <a:t> France </a:t>
            </a:r>
            <a:r>
              <a:rPr lang="en-US" sz="2000" dirty="0" err="1"/>
              <a:t>Ligue</a:t>
            </a:r>
            <a:r>
              <a:rPr lang="en-US" sz="2000" dirty="0"/>
              <a:t> </a:t>
            </a:r>
            <a:r>
              <a:rPr lang="en-US" sz="2000" dirty="0" smtClean="0"/>
              <a:t>1</a:t>
            </a:r>
          </a:p>
          <a:p>
            <a:pPr marL="0" indent="0">
              <a:buNone/>
            </a:pPr>
            <a:endParaRPr lang="en-US" sz="2000" dirty="0" smtClean="0"/>
          </a:p>
          <a:p>
            <a:pPr marL="0" indent="0">
              <a:buNone/>
            </a:pPr>
            <a:r>
              <a:rPr lang="en-US" sz="2000" b="1" dirty="0" smtClean="0"/>
              <a:t>Germany: </a:t>
            </a:r>
            <a:r>
              <a:rPr lang="en-US" sz="2000" dirty="0" err="1" smtClean="0"/>
              <a:t>Bundesliga</a:t>
            </a:r>
            <a:endParaRPr lang="en-US" sz="2000" dirty="0" smtClean="0"/>
          </a:p>
          <a:p>
            <a:pPr marL="0" indent="0">
              <a:buNone/>
            </a:pPr>
            <a:endParaRPr lang="en-US" sz="2000" dirty="0" smtClean="0"/>
          </a:p>
          <a:p>
            <a:pPr marL="0" indent="0">
              <a:buNone/>
            </a:pPr>
            <a:r>
              <a:rPr lang="en-US" sz="2000" b="1" dirty="0" smtClean="0"/>
              <a:t>Italy: </a:t>
            </a:r>
            <a:r>
              <a:rPr lang="en-US" sz="2000" dirty="0" err="1" smtClean="0"/>
              <a:t>Serie</a:t>
            </a:r>
            <a:r>
              <a:rPr lang="en-US" sz="2000" dirty="0" smtClean="0"/>
              <a:t> A</a:t>
            </a:r>
          </a:p>
          <a:p>
            <a:pPr marL="0" indent="0">
              <a:buNone/>
            </a:pPr>
            <a:endParaRPr lang="en-US" sz="2000" b="1" dirty="0" smtClean="0"/>
          </a:p>
          <a:p>
            <a:pPr marL="0" indent="0">
              <a:buNone/>
            </a:pPr>
            <a:r>
              <a:rPr lang="en-US" sz="2000" b="1" dirty="0" smtClean="0"/>
              <a:t>Spain:</a:t>
            </a:r>
            <a:r>
              <a:rPr lang="en-US" sz="2000" dirty="0" smtClean="0"/>
              <a:t> La </a:t>
            </a:r>
            <a:r>
              <a:rPr lang="en-US" sz="2000" dirty="0" err="1" smtClean="0"/>
              <a:t>liga</a:t>
            </a:r>
            <a:r>
              <a:rPr lang="en-US" sz="2000" dirty="0" smtClean="0"/>
              <a:t> </a:t>
            </a:r>
          </a:p>
        </p:txBody>
      </p:sp>
    </p:spTree>
    <p:extLst>
      <p:ext uri="{BB962C8B-B14F-4D97-AF65-F5344CB8AC3E}">
        <p14:creationId xmlns:p14="http://schemas.microsoft.com/office/powerpoint/2010/main" val="775112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904" y="533400"/>
            <a:ext cx="5657880" cy="760395"/>
          </a:xfrm>
        </p:spPr>
        <p:txBody>
          <a:bodyPr/>
          <a:lstStyle/>
          <a:p>
            <a:r>
              <a:rPr lang="en-US" sz="2800" dirty="0" smtClean="0"/>
              <a:t>Famous Footballers</a:t>
            </a:r>
            <a:endParaRPr lang="en-US" sz="2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977" y="1371600"/>
            <a:ext cx="26193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3200400"/>
            <a:ext cx="2362200" cy="369332"/>
          </a:xfrm>
          <a:prstGeom prst="rect">
            <a:avLst/>
          </a:prstGeom>
          <a:noFill/>
        </p:spPr>
        <p:txBody>
          <a:bodyPr wrap="square" rtlCol="0">
            <a:spAutoFit/>
          </a:bodyPr>
          <a:lstStyle/>
          <a:p>
            <a:r>
              <a:rPr lang="en-US" b="1" dirty="0" err="1" smtClean="0"/>
              <a:t>Christiano</a:t>
            </a:r>
            <a:r>
              <a:rPr lang="en-US" b="1" dirty="0" smtClean="0"/>
              <a:t> Ronaldo</a:t>
            </a:r>
            <a:endParaRPr lang="en-US" b="1"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7525" y="1385340"/>
            <a:ext cx="2581275" cy="181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581400" y="3200400"/>
            <a:ext cx="2362200" cy="369332"/>
          </a:xfrm>
          <a:prstGeom prst="rect">
            <a:avLst/>
          </a:prstGeom>
          <a:noFill/>
        </p:spPr>
        <p:txBody>
          <a:bodyPr wrap="square" rtlCol="0">
            <a:spAutoFit/>
          </a:bodyPr>
          <a:lstStyle/>
          <a:p>
            <a:r>
              <a:rPr lang="en-US" b="1" dirty="0"/>
              <a:t>Lionel </a:t>
            </a:r>
            <a:r>
              <a:rPr lang="en-US" b="1" dirty="0" err="1"/>
              <a:t>Messi</a:t>
            </a:r>
            <a:endParaRPr lang="en-US" b="1"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9" y="1385340"/>
            <a:ext cx="3018021" cy="181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705600" y="3200400"/>
            <a:ext cx="1479892" cy="369332"/>
          </a:xfrm>
          <a:prstGeom prst="rect">
            <a:avLst/>
          </a:prstGeom>
        </p:spPr>
        <p:txBody>
          <a:bodyPr wrap="none">
            <a:spAutoFit/>
          </a:bodyPr>
          <a:lstStyle/>
          <a:p>
            <a:r>
              <a:rPr lang="en-US" b="1" dirty="0"/>
              <a:t>Luis </a:t>
            </a:r>
            <a:r>
              <a:rPr lang="en-US" b="1" dirty="0" err="1"/>
              <a:t>Suárez</a:t>
            </a:r>
            <a:endParaRPr lang="en-US" b="1" dirty="0"/>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1" y="3939778"/>
            <a:ext cx="2666999" cy="2016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81000" y="6031468"/>
            <a:ext cx="2362200" cy="369332"/>
          </a:xfrm>
          <a:prstGeom prst="rect">
            <a:avLst/>
          </a:prstGeom>
          <a:noFill/>
        </p:spPr>
        <p:txBody>
          <a:bodyPr wrap="square" rtlCol="0">
            <a:spAutoFit/>
          </a:bodyPr>
          <a:lstStyle/>
          <a:p>
            <a:r>
              <a:rPr lang="en-US" b="1" dirty="0" smtClean="0"/>
              <a:t>Wayne Rooney</a:t>
            </a:r>
            <a:endParaRPr lang="en-US" b="1" dirty="0"/>
          </a:p>
        </p:txBody>
      </p:sp>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7525" y="3939778"/>
            <a:ext cx="2619375" cy="2016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3276600" y="6019800"/>
            <a:ext cx="2362200" cy="369332"/>
          </a:xfrm>
          <a:prstGeom prst="rect">
            <a:avLst/>
          </a:prstGeom>
          <a:noFill/>
        </p:spPr>
        <p:txBody>
          <a:bodyPr wrap="square" rtlCol="0">
            <a:spAutoFit/>
          </a:bodyPr>
          <a:lstStyle/>
          <a:p>
            <a:r>
              <a:rPr lang="en-US" b="1" dirty="0" smtClean="0"/>
              <a:t>Robin van </a:t>
            </a:r>
            <a:r>
              <a:rPr lang="en-US" b="1" dirty="0" err="1" smtClean="0"/>
              <a:t>persie</a:t>
            </a:r>
            <a:endParaRPr lang="en-US" b="1" dirty="0"/>
          </a:p>
        </p:txBody>
      </p:sp>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1" y="3939777"/>
            <a:ext cx="3018020" cy="2016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6477000" y="6019800"/>
            <a:ext cx="2362200" cy="369332"/>
          </a:xfrm>
          <a:prstGeom prst="rect">
            <a:avLst/>
          </a:prstGeom>
          <a:noFill/>
        </p:spPr>
        <p:txBody>
          <a:bodyPr wrap="square" rtlCol="0">
            <a:spAutoFit/>
          </a:bodyPr>
          <a:lstStyle/>
          <a:p>
            <a:r>
              <a:rPr lang="en-US" b="1" dirty="0" err="1" smtClean="0"/>
              <a:t>Zlatan</a:t>
            </a:r>
            <a:r>
              <a:rPr lang="en-US" b="1" dirty="0" smtClean="0"/>
              <a:t> Ibrahimovic</a:t>
            </a:r>
            <a:endParaRPr lang="en-US" b="1" dirty="0"/>
          </a:p>
        </p:txBody>
      </p:sp>
    </p:spTree>
    <p:extLst>
      <p:ext uri="{BB962C8B-B14F-4D97-AF65-F5344CB8AC3E}">
        <p14:creationId xmlns:p14="http://schemas.microsoft.com/office/powerpoint/2010/main" val="3677197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316" y="533400"/>
            <a:ext cx="6396067" cy="684195"/>
          </a:xfrm>
        </p:spPr>
        <p:txBody>
          <a:bodyPr/>
          <a:lstStyle/>
          <a:p>
            <a:pPr algn="ctr"/>
            <a:r>
              <a:rPr lang="en-US" sz="2800" dirty="0" smtClean="0"/>
              <a:t>Legends of the game</a:t>
            </a:r>
            <a:endParaRPr lang="en-US" sz="2800"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 y="1447800"/>
            <a:ext cx="28575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38200" y="3212068"/>
            <a:ext cx="1752600" cy="369332"/>
          </a:xfrm>
          <a:prstGeom prst="rect">
            <a:avLst/>
          </a:prstGeom>
          <a:noFill/>
        </p:spPr>
        <p:txBody>
          <a:bodyPr wrap="square" rtlCol="0">
            <a:spAutoFit/>
          </a:bodyPr>
          <a:lstStyle/>
          <a:p>
            <a:r>
              <a:rPr lang="en-US" b="1" dirty="0" smtClean="0"/>
              <a:t>Ronaldo</a:t>
            </a:r>
            <a:endParaRPr lang="en-US" b="1"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447800"/>
            <a:ext cx="2514600" cy="167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86200" y="3200400"/>
            <a:ext cx="2209800" cy="369332"/>
          </a:xfrm>
          <a:prstGeom prst="rect">
            <a:avLst/>
          </a:prstGeom>
          <a:noFill/>
        </p:spPr>
        <p:txBody>
          <a:bodyPr wrap="square" rtlCol="0">
            <a:spAutoFit/>
          </a:bodyPr>
          <a:lstStyle/>
          <a:p>
            <a:r>
              <a:rPr lang="en-US" b="1" dirty="0" err="1" smtClean="0"/>
              <a:t>Zinedine</a:t>
            </a:r>
            <a:r>
              <a:rPr lang="en-US" b="1" dirty="0" smtClean="0"/>
              <a:t> </a:t>
            </a:r>
            <a:r>
              <a:rPr lang="en-US" b="1" dirty="0" err="1" smtClean="0"/>
              <a:t>Zidane</a:t>
            </a:r>
            <a:endParaRPr lang="en-US" b="1" dirty="0"/>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472684"/>
            <a:ext cx="2466975" cy="1651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705600" y="3200400"/>
            <a:ext cx="2209800" cy="369332"/>
          </a:xfrm>
          <a:prstGeom prst="rect">
            <a:avLst/>
          </a:prstGeom>
          <a:noFill/>
        </p:spPr>
        <p:txBody>
          <a:bodyPr wrap="square" rtlCol="0">
            <a:spAutoFit/>
          </a:bodyPr>
          <a:lstStyle/>
          <a:p>
            <a:r>
              <a:rPr lang="en-US" b="1" dirty="0" smtClean="0"/>
              <a:t>David Beckham</a:t>
            </a:r>
            <a:endParaRPr lang="en-US" b="1" dirty="0"/>
          </a:p>
        </p:txBody>
      </p:sp>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1" y="3810001"/>
            <a:ext cx="2819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838200" y="6031468"/>
            <a:ext cx="1752600" cy="369332"/>
          </a:xfrm>
          <a:prstGeom prst="rect">
            <a:avLst/>
          </a:prstGeom>
          <a:noFill/>
        </p:spPr>
        <p:txBody>
          <a:bodyPr wrap="square" rtlCol="0">
            <a:spAutoFit/>
          </a:bodyPr>
          <a:lstStyle/>
          <a:p>
            <a:r>
              <a:rPr lang="en-US" b="1" dirty="0" err="1" smtClean="0"/>
              <a:t>Maradona</a:t>
            </a:r>
            <a:endParaRPr lang="en-US" b="1" dirty="0"/>
          </a:p>
        </p:txBody>
      </p:sp>
      <p:pic>
        <p:nvPicPr>
          <p:cNvPr id="205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2350" y="3810001"/>
            <a:ext cx="25336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4572000" y="6039388"/>
            <a:ext cx="1752600" cy="369332"/>
          </a:xfrm>
          <a:prstGeom prst="rect">
            <a:avLst/>
          </a:prstGeom>
          <a:noFill/>
        </p:spPr>
        <p:txBody>
          <a:bodyPr wrap="square" rtlCol="0">
            <a:spAutoFit/>
          </a:bodyPr>
          <a:lstStyle/>
          <a:p>
            <a:r>
              <a:rPr lang="en-US" b="1" dirty="0" smtClean="0"/>
              <a:t>Pele</a:t>
            </a:r>
            <a:endParaRPr lang="en-US" b="1" dirty="0"/>
          </a:p>
        </p:txBody>
      </p:sp>
      <p:pic>
        <p:nvPicPr>
          <p:cNvPr id="2058"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3810001"/>
            <a:ext cx="254317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705600" y="6042524"/>
            <a:ext cx="2438400" cy="369332"/>
          </a:xfrm>
          <a:prstGeom prst="rect">
            <a:avLst/>
          </a:prstGeom>
          <a:noFill/>
        </p:spPr>
        <p:txBody>
          <a:bodyPr wrap="square" rtlCol="0">
            <a:spAutoFit/>
          </a:bodyPr>
          <a:lstStyle/>
          <a:p>
            <a:pPr algn="ctr"/>
            <a:r>
              <a:rPr lang="en-US" b="1" dirty="0" smtClean="0"/>
              <a:t>Ronaldinho</a:t>
            </a:r>
            <a:endParaRPr lang="en-US" b="1" dirty="0"/>
          </a:p>
        </p:txBody>
      </p:sp>
    </p:spTree>
    <p:extLst>
      <p:ext uri="{BB962C8B-B14F-4D97-AF65-F5344CB8AC3E}">
        <p14:creationId xmlns:p14="http://schemas.microsoft.com/office/powerpoint/2010/main" val="685350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1397000"/>
          <a:ext cx="6096000" cy="37084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lang="en-US" dirty="0"/>
                    </a:p>
                  </a:txBody>
                  <a:tcPr/>
                </a:tc>
                <a:tc>
                  <a:txBody>
                    <a:bodyPr/>
                    <a:lstStyle/>
                    <a:p>
                      <a:endParaRPr lang="en-US"/>
                    </a:p>
                  </a:txBody>
                  <a:tcPr/>
                </a:tc>
                <a:tc>
                  <a:txBody>
                    <a:bodyPr/>
                    <a:lstStyle/>
                    <a:p>
                      <a:endParaRPr lang="en-US"/>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517348570"/>
              </p:ext>
            </p:extLst>
          </p:nvPr>
        </p:nvGraphicFramePr>
        <p:xfrm>
          <a:off x="228600" y="533400"/>
          <a:ext cx="8610600" cy="5819775"/>
        </p:xfrm>
        <a:graphic>
          <a:graphicData uri="http://schemas.openxmlformats.org/drawingml/2006/table">
            <a:tbl>
              <a:tblPr firstRow="1" bandRow="1">
                <a:tableStyleId>{1E171933-4619-4E11-9A3F-F7608DF75F80}</a:tableStyleId>
              </a:tblPr>
              <a:tblGrid>
                <a:gridCol w="1371600"/>
                <a:gridCol w="1600200"/>
                <a:gridCol w="5638800"/>
              </a:tblGrid>
              <a:tr h="685800">
                <a:tc>
                  <a:txBody>
                    <a:bodyPr/>
                    <a:lstStyle/>
                    <a:p>
                      <a:r>
                        <a:rPr lang="en-US" dirty="0" smtClean="0"/>
                        <a:t>Reviewed By</a:t>
                      </a:r>
                      <a:endParaRPr lang="en-US" dirty="0"/>
                    </a:p>
                  </a:txBody>
                  <a:tcPr/>
                </a:tc>
                <a:tc>
                  <a:txBody>
                    <a:bodyPr/>
                    <a:lstStyle/>
                    <a:p>
                      <a:r>
                        <a:rPr lang="en-US" dirty="0" smtClean="0"/>
                        <a:t>Reviewed  On</a:t>
                      </a:r>
                      <a:endParaRPr lang="en-US" dirty="0"/>
                    </a:p>
                  </a:txBody>
                  <a:tcPr/>
                </a:tc>
                <a:tc>
                  <a:txBody>
                    <a:bodyPr/>
                    <a:lstStyle/>
                    <a:p>
                      <a:r>
                        <a:rPr lang="en-US" dirty="0" smtClean="0"/>
                        <a:t>Comments / Changes Made</a:t>
                      </a:r>
                      <a:endParaRPr lang="en-US" dirty="0"/>
                    </a:p>
                  </a:txBody>
                  <a:tcPr/>
                </a:tc>
              </a:tr>
              <a:tr h="733425">
                <a:tc>
                  <a:txBody>
                    <a:bodyPr/>
                    <a:lstStyle/>
                    <a:p>
                      <a:r>
                        <a:rPr lang="en-US" dirty="0" smtClean="0"/>
                        <a:t>Kumar</a:t>
                      </a:r>
                      <a:endParaRPr lang="en-US" dirty="0"/>
                    </a:p>
                  </a:txBody>
                  <a:tcPr/>
                </a:tc>
                <a:tc>
                  <a:txBody>
                    <a:bodyPr/>
                    <a:lstStyle/>
                    <a:p>
                      <a:r>
                        <a:rPr lang="en-US" dirty="0" smtClean="0"/>
                        <a:t>09.09.2015</a:t>
                      </a:r>
                      <a:endParaRPr lang="en-US" dirty="0"/>
                    </a:p>
                  </a:txBody>
                  <a:tcPr/>
                </a:tc>
                <a:tc>
                  <a:txBody>
                    <a:bodyPr/>
                    <a:lstStyle/>
                    <a:p>
                      <a:r>
                        <a:rPr lang="en-US" dirty="0" smtClean="0"/>
                        <a:t>None</a:t>
                      </a:r>
                      <a:endParaRPr lang="en-US" dirty="0"/>
                    </a:p>
                  </a:txBody>
                  <a:tcPr/>
                </a:tc>
              </a:tr>
              <a:tr h="733425">
                <a:tc>
                  <a:txBody>
                    <a:bodyPr/>
                    <a:lstStyle/>
                    <a:p>
                      <a:endParaRPr lang="en-US"/>
                    </a:p>
                  </a:txBody>
                  <a:tcPr/>
                </a:tc>
                <a:tc>
                  <a:txBody>
                    <a:bodyPr/>
                    <a:lstStyle/>
                    <a:p>
                      <a:endParaRPr lang="en-US" dirty="0"/>
                    </a:p>
                  </a:txBody>
                  <a:tcPr/>
                </a:tc>
                <a:tc>
                  <a:txBody>
                    <a:bodyPr/>
                    <a:lstStyle/>
                    <a:p>
                      <a:endParaRPr lang="en-US"/>
                    </a:p>
                  </a:txBody>
                  <a:tcPr/>
                </a:tc>
              </a:tr>
              <a:tr h="733425">
                <a:tc>
                  <a:txBody>
                    <a:bodyPr/>
                    <a:lstStyle/>
                    <a:p>
                      <a:endParaRPr lang="en-US"/>
                    </a:p>
                  </a:txBody>
                  <a:tcPr/>
                </a:tc>
                <a:tc>
                  <a:txBody>
                    <a:bodyPr/>
                    <a:lstStyle/>
                    <a:p>
                      <a:endParaRPr lang="en-US"/>
                    </a:p>
                  </a:txBody>
                  <a:tcPr/>
                </a:tc>
                <a:tc>
                  <a:txBody>
                    <a:bodyPr/>
                    <a:lstStyle/>
                    <a:p>
                      <a:endParaRPr lang="en-US"/>
                    </a:p>
                  </a:txBody>
                  <a:tcPr/>
                </a:tc>
              </a:tr>
              <a:tr h="733425">
                <a:tc>
                  <a:txBody>
                    <a:bodyPr/>
                    <a:lstStyle/>
                    <a:p>
                      <a:endParaRPr lang="en-US"/>
                    </a:p>
                  </a:txBody>
                  <a:tcPr/>
                </a:tc>
                <a:tc>
                  <a:txBody>
                    <a:bodyPr/>
                    <a:lstStyle/>
                    <a:p>
                      <a:endParaRPr lang="en-US"/>
                    </a:p>
                  </a:txBody>
                  <a:tcPr/>
                </a:tc>
                <a:tc>
                  <a:txBody>
                    <a:bodyPr/>
                    <a:lstStyle/>
                    <a:p>
                      <a:endParaRPr lang="en-US"/>
                    </a:p>
                  </a:txBody>
                  <a:tcPr/>
                </a:tc>
              </a:tr>
              <a:tr h="733425">
                <a:tc>
                  <a:txBody>
                    <a:bodyPr/>
                    <a:lstStyle/>
                    <a:p>
                      <a:endParaRPr lang="en-US"/>
                    </a:p>
                  </a:txBody>
                  <a:tcPr/>
                </a:tc>
                <a:tc>
                  <a:txBody>
                    <a:bodyPr/>
                    <a:lstStyle/>
                    <a:p>
                      <a:endParaRPr lang="en-US"/>
                    </a:p>
                  </a:txBody>
                  <a:tcPr/>
                </a:tc>
                <a:tc>
                  <a:txBody>
                    <a:bodyPr/>
                    <a:lstStyle/>
                    <a:p>
                      <a:endParaRPr lang="en-US"/>
                    </a:p>
                  </a:txBody>
                  <a:tcPr/>
                </a:tc>
              </a:tr>
              <a:tr h="733425">
                <a:tc>
                  <a:txBody>
                    <a:bodyPr/>
                    <a:lstStyle/>
                    <a:p>
                      <a:endParaRPr lang="en-US"/>
                    </a:p>
                  </a:txBody>
                  <a:tcPr/>
                </a:tc>
                <a:tc>
                  <a:txBody>
                    <a:bodyPr/>
                    <a:lstStyle/>
                    <a:p>
                      <a:endParaRPr lang="en-US"/>
                    </a:p>
                  </a:txBody>
                  <a:tcPr/>
                </a:tc>
                <a:tc>
                  <a:txBody>
                    <a:bodyPr/>
                    <a:lstStyle/>
                    <a:p>
                      <a:endParaRPr lang="en-US"/>
                    </a:p>
                  </a:txBody>
                  <a:tcPr/>
                </a:tc>
              </a:tr>
              <a:tr h="733425">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24857426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8268" y="954111"/>
            <a:ext cx="7772400" cy="1470025"/>
          </a:xfrm>
        </p:spPr>
        <p:txBody>
          <a:bodyPr/>
          <a:lstStyle/>
          <a:p>
            <a:r>
              <a:rPr lang="en-US" sz="2800" b="1" dirty="0" smtClean="0"/>
              <a:t>Game</a:t>
            </a:r>
            <a:endParaRPr lang="en-US" sz="2800" b="1" dirty="0"/>
          </a:p>
        </p:txBody>
      </p:sp>
      <p:sp>
        <p:nvSpPr>
          <p:cNvPr id="5" name="Subtitle 4"/>
          <p:cNvSpPr>
            <a:spLocks noGrp="1"/>
          </p:cNvSpPr>
          <p:nvPr>
            <p:ph type="subTitle" idx="1"/>
          </p:nvPr>
        </p:nvSpPr>
        <p:spPr>
          <a:xfrm>
            <a:off x="685800" y="1752600"/>
            <a:ext cx="7620000" cy="4495800"/>
          </a:xfrm>
        </p:spPr>
        <p:txBody>
          <a:bodyPr>
            <a:normAutofit/>
          </a:bodyPr>
          <a:lstStyle/>
          <a:p>
            <a:pPr algn="just"/>
            <a:r>
              <a:rPr lang="en-US" sz="2400" dirty="0" smtClean="0">
                <a:solidFill>
                  <a:schemeClr val="tx1"/>
                </a:solidFill>
              </a:rPr>
              <a:t>A Form of football played between two teams of 11 players, in which the ball may be </a:t>
            </a:r>
            <a:r>
              <a:rPr lang="en-US" sz="2400" b="1" dirty="0" smtClean="0">
                <a:solidFill>
                  <a:schemeClr val="tx1"/>
                </a:solidFill>
              </a:rPr>
              <a:t>advanced </a:t>
            </a:r>
            <a:r>
              <a:rPr lang="en-US" sz="2400" dirty="0" smtClean="0">
                <a:solidFill>
                  <a:schemeClr val="tx1"/>
                </a:solidFill>
              </a:rPr>
              <a:t>by kicking or by bouncing it off any part of the body but the arms and hands, except in the case of the goalkeepers, who may use their hands to catch, carry , throw , or stop the ball. It is one of the most popular sport in the world.</a:t>
            </a:r>
            <a:endParaRPr lang="en-US" sz="2400" b="1" dirty="0">
              <a:solidFill>
                <a:schemeClr val="tx1"/>
              </a:solidFill>
            </a:endParaRPr>
          </a:p>
        </p:txBody>
      </p:sp>
    </p:spTree>
    <p:extLst>
      <p:ext uri="{BB962C8B-B14F-4D97-AF65-F5344CB8AC3E}">
        <p14:creationId xmlns:p14="http://schemas.microsoft.com/office/powerpoint/2010/main" val="2981009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453437" cy="360363"/>
          </a:xfrm>
        </p:spPr>
        <p:txBody>
          <a:bodyPr/>
          <a:lstStyle/>
          <a:p>
            <a:r>
              <a:rPr lang="en-US" sz="2800" dirty="0" smtClean="0"/>
              <a:t>Requirements to play soccer</a:t>
            </a:r>
            <a:endParaRPr lang="en-US" sz="2800" dirty="0"/>
          </a:p>
        </p:txBody>
      </p:sp>
      <p:sp>
        <p:nvSpPr>
          <p:cNvPr id="3" name="Content Placeholder 2"/>
          <p:cNvSpPr>
            <a:spLocks noGrp="1"/>
          </p:cNvSpPr>
          <p:nvPr>
            <p:ph idx="1"/>
          </p:nvPr>
        </p:nvSpPr>
        <p:spPr>
          <a:xfrm>
            <a:off x="685800" y="1143000"/>
            <a:ext cx="8108950" cy="4700588"/>
          </a:xfrm>
        </p:spPr>
        <p:txBody>
          <a:bodyPr/>
          <a:lstStyle/>
          <a:p>
            <a:pPr marL="0" indent="0">
              <a:buNone/>
            </a:pPr>
            <a:r>
              <a:rPr lang="en-US" b="1" u="sng" dirty="0" smtClean="0"/>
              <a:t>Field :</a:t>
            </a:r>
            <a:r>
              <a:rPr lang="en-US" dirty="0" smtClean="0"/>
              <a:t> is </a:t>
            </a:r>
            <a:r>
              <a:rPr lang="en-US" dirty="0"/>
              <a:t>the playing surface for the game of football made of </a:t>
            </a:r>
            <a:r>
              <a:rPr lang="en-US" dirty="0" smtClean="0"/>
              <a:t>turf.</a:t>
            </a:r>
          </a:p>
          <a:p>
            <a:pPr marL="0" indent="0">
              <a:buNone/>
            </a:pPr>
            <a:endParaRPr lang="en-US" b="1" u="sng" dirty="0" smtClean="0"/>
          </a:p>
          <a:p>
            <a:pPr marL="0" indent="0">
              <a:buNone/>
            </a:pPr>
            <a:r>
              <a:rPr lang="en-US" b="1" u="sng" dirty="0" smtClean="0"/>
              <a:t>Stadium:</a:t>
            </a:r>
            <a:r>
              <a:rPr lang="en-US" dirty="0" smtClean="0"/>
              <a:t> is designed to host soccer matches.</a:t>
            </a:r>
          </a:p>
          <a:p>
            <a:pPr marL="0" indent="0">
              <a:buNone/>
            </a:pPr>
            <a:endParaRPr lang="en-US" b="1" u="sng" dirty="0" smtClean="0"/>
          </a:p>
          <a:p>
            <a:pPr marL="0" indent="0">
              <a:buNone/>
            </a:pPr>
            <a:r>
              <a:rPr lang="en-US" b="1" u="sng" dirty="0" smtClean="0"/>
              <a:t>Venue:</a:t>
            </a:r>
            <a:r>
              <a:rPr lang="en-US" dirty="0" smtClean="0"/>
              <a:t> is the</a:t>
            </a:r>
            <a:r>
              <a:rPr lang="en-US" dirty="0"/>
              <a:t> county or place where </a:t>
            </a:r>
            <a:r>
              <a:rPr lang="en-US" dirty="0" smtClean="0"/>
              <a:t>the match is taking place.</a:t>
            </a:r>
          </a:p>
          <a:p>
            <a:pPr marL="0" indent="0">
              <a:buNone/>
            </a:pPr>
            <a:endParaRPr lang="en-US" b="1" u="sng" dirty="0" smtClean="0"/>
          </a:p>
          <a:p>
            <a:pPr marL="0" indent="0">
              <a:buNone/>
            </a:pPr>
            <a:r>
              <a:rPr lang="en-US" b="1" u="sng" dirty="0" smtClean="0"/>
              <a:t>Fixture:</a:t>
            </a:r>
            <a:r>
              <a:rPr lang="en-US" dirty="0" smtClean="0"/>
              <a:t> Which teams are going to play each other.</a:t>
            </a:r>
          </a:p>
          <a:p>
            <a:pPr marL="0" indent="0">
              <a:buNone/>
            </a:pPr>
            <a:endParaRPr lang="en-US" b="1" u="sng" dirty="0" smtClean="0"/>
          </a:p>
          <a:p>
            <a:pPr marL="0" indent="0">
              <a:buNone/>
            </a:pPr>
            <a:r>
              <a:rPr lang="en-US" b="1" u="sng" dirty="0" smtClean="0"/>
              <a:t>Players:</a:t>
            </a:r>
            <a:r>
              <a:rPr lang="en-US" dirty="0" smtClean="0"/>
              <a:t> There are 11 players on the field and 3 substitutes are allowed</a:t>
            </a:r>
          </a:p>
          <a:p>
            <a:pPr marL="0" indent="0">
              <a:buNone/>
            </a:pPr>
            <a:endParaRPr lang="en-US" b="1" u="sng" dirty="0" smtClean="0"/>
          </a:p>
          <a:p>
            <a:pPr marL="0" indent="0">
              <a:buNone/>
            </a:pPr>
            <a:r>
              <a:rPr lang="en-US" b="1" u="sng" dirty="0" smtClean="0"/>
              <a:t>Ball:</a:t>
            </a:r>
            <a:r>
              <a:rPr lang="en-US" dirty="0" smtClean="0"/>
              <a:t> Round shaped.</a:t>
            </a:r>
          </a:p>
          <a:p>
            <a:pPr marL="0" indent="0">
              <a:buNone/>
            </a:pPr>
            <a:endParaRPr lang="en-US" b="1" u="sng" dirty="0" smtClean="0"/>
          </a:p>
          <a:p>
            <a:pPr marL="0" indent="0">
              <a:buNone/>
            </a:pPr>
            <a:r>
              <a:rPr lang="en-US" b="1" u="sng" dirty="0" smtClean="0"/>
              <a:t>Goal posts:</a:t>
            </a:r>
            <a:r>
              <a:rPr lang="en-US" dirty="0" smtClean="0"/>
              <a:t> is </a:t>
            </a:r>
            <a:r>
              <a:rPr lang="en-US" dirty="0"/>
              <a:t>often a rectangular structure that is placed at each end of the playing </a:t>
            </a:r>
            <a:r>
              <a:rPr lang="en-US" dirty="0" smtClean="0"/>
              <a:t>surface</a:t>
            </a:r>
            <a:r>
              <a:rPr lang="en-US" dirty="0"/>
              <a:t>. Each structure usually consists of two vertical </a:t>
            </a:r>
            <a:r>
              <a:rPr lang="en-US" dirty="0" smtClean="0"/>
              <a:t>posts.</a:t>
            </a:r>
            <a:endParaRPr lang="en-US" b="1" u="sng" dirty="0" smtClean="0"/>
          </a:p>
          <a:p>
            <a:pPr marL="0" indent="0">
              <a:buNone/>
            </a:pPr>
            <a:endParaRPr lang="en-US" b="1" u="sng" dirty="0" smtClean="0"/>
          </a:p>
          <a:p>
            <a:pPr marL="0" indent="0">
              <a:buNone/>
            </a:pPr>
            <a:r>
              <a:rPr lang="en-US" b="1" u="sng" dirty="0" smtClean="0"/>
              <a:t>Referees:</a:t>
            </a:r>
            <a:r>
              <a:rPr lang="en-US" dirty="0" smtClean="0"/>
              <a:t> </a:t>
            </a:r>
            <a:r>
              <a:rPr lang="en-US" dirty="0"/>
              <a:t> the </a:t>
            </a:r>
            <a:r>
              <a:rPr lang="en-US" dirty="0" smtClean="0"/>
              <a:t>referees (2) are responsible </a:t>
            </a:r>
            <a:r>
              <a:rPr lang="en-US" dirty="0"/>
              <a:t>for enforcing the Laws of the Game during </a:t>
            </a:r>
            <a:r>
              <a:rPr lang="en-US" dirty="0" smtClean="0"/>
              <a:t>the </a:t>
            </a:r>
            <a:r>
              <a:rPr lang="en-US" dirty="0"/>
              <a:t>match</a:t>
            </a:r>
            <a:r>
              <a:rPr lang="en-US" dirty="0" smtClean="0"/>
              <a:t>.</a:t>
            </a:r>
          </a:p>
          <a:p>
            <a:pPr marL="0" indent="0">
              <a:buNone/>
            </a:pPr>
            <a:r>
              <a:rPr lang="en-US" b="1" u="sng" dirty="0" smtClean="0"/>
              <a:t>Manager:</a:t>
            </a:r>
            <a:r>
              <a:rPr lang="en-US" dirty="0" smtClean="0"/>
              <a:t> </a:t>
            </a:r>
            <a:r>
              <a:rPr lang="en-US" dirty="0"/>
              <a:t> a manager is responsible for running a football club or a national team.</a:t>
            </a:r>
            <a:r>
              <a:rPr lang="en-US" sz="2000" b="1" u="sng" dirty="0" smtClean="0"/>
              <a:t/>
            </a:r>
            <a:br>
              <a:rPr lang="en-US" sz="2000" b="1" u="sng" dirty="0" smtClean="0"/>
            </a:br>
            <a:endParaRPr lang="en-US" sz="2000" b="1" u="sng" dirty="0" smtClean="0"/>
          </a:p>
          <a:p>
            <a:pPr marL="0" indent="0">
              <a:buNone/>
            </a:pPr>
            <a:endParaRPr lang="en-US" sz="2400" b="1" u="sng" dirty="0"/>
          </a:p>
        </p:txBody>
      </p:sp>
    </p:spTree>
    <p:extLst>
      <p:ext uri="{BB962C8B-B14F-4D97-AF65-F5344CB8AC3E}">
        <p14:creationId xmlns:p14="http://schemas.microsoft.com/office/powerpoint/2010/main" val="4288217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325" y="857232"/>
            <a:ext cx="8453437" cy="360363"/>
          </a:xfrm>
        </p:spPr>
        <p:txBody>
          <a:bodyPr/>
          <a:lstStyle/>
          <a:p>
            <a:r>
              <a:rPr lang="en-US" sz="2800" dirty="0" smtClean="0"/>
              <a:t>Field- Soccer is played on a field</a:t>
            </a:r>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790" y="1634743"/>
            <a:ext cx="6324600" cy="4243388"/>
          </a:xfrm>
          <a:prstGeom prst="rect">
            <a:avLst/>
          </a:prstGeom>
        </p:spPr>
      </p:pic>
    </p:spTree>
    <p:extLst>
      <p:ext uri="{BB962C8B-B14F-4D97-AF65-F5344CB8AC3E}">
        <p14:creationId xmlns:p14="http://schemas.microsoft.com/office/powerpoint/2010/main" val="4207652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797" y="673569"/>
            <a:ext cx="5410200" cy="685800"/>
          </a:xfrm>
        </p:spPr>
        <p:txBody>
          <a:bodyPr/>
          <a:lstStyle/>
          <a:p>
            <a:r>
              <a:rPr lang="en-US" sz="2800" dirty="0" smtClean="0"/>
              <a:t>Soccer kit</a:t>
            </a:r>
            <a:endParaRPr lang="en-US" sz="2800" dirty="0"/>
          </a:p>
        </p:txBody>
      </p:sp>
      <p:sp>
        <p:nvSpPr>
          <p:cNvPr id="3" name="Content Placeholder 2"/>
          <p:cNvSpPr>
            <a:spLocks noGrp="1"/>
          </p:cNvSpPr>
          <p:nvPr>
            <p:ph idx="1"/>
          </p:nvPr>
        </p:nvSpPr>
        <p:spPr>
          <a:xfrm>
            <a:off x="457200" y="1600200"/>
            <a:ext cx="8229600" cy="4876800"/>
          </a:xfrm>
        </p:spPr>
        <p:txBody>
          <a:bodyPr/>
          <a:lstStyle/>
          <a:p>
            <a:pPr marL="0" indent="0">
              <a:buNone/>
            </a:pPr>
            <a:r>
              <a:rPr lang="en-US" dirty="0" smtClean="0"/>
              <a:t> </a:t>
            </a:r>
            <a:endParaRPr lang="en-US" dirty="0"/>
          </a:p>
        </p:txBody>
      </p:sp>
      <p:pic>
        <p:nvPicPr>
          <p:cNvPr id="4" name="Picture 3" descr="C:\Users\user\AppData\Local\Microsoft\Windows\Temporary Internet Files\Content.IE5\VYC7CXZU\soccer-ball-clipar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464" y="1497791"/>
            <a:ext cx="2317595" cy="2209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43659" y="1036125"/>
            <a:ext cx="1676400" cy="461665"/>
          </a:xfrm>
          <a:prstGeom prst="rect">
            <a:avLst/>
          </a:prstGeom>
          <a:noFill/>
        </p:spPr>
        <p:txBody>
          <a:bodyPr wrap="square" rtlCol="0">
            <a:spAutoFit/>
          </a:bodyPr>
          <a:lstStyle/>
          <a:p>
            <a:r>
              <a:rPr lang="en-US" sz="2400" b="1" dirty="0" smtClean="0"/>
              <a:t>Ball</a:t>
            </a:r>
            <a:endParaRPr lang="en-US" sz="2400" b="1" dirty="0"/>
          </a:p>
        </p:txBody>
      </p:sp>
      <p:pic>
        <p:nvPicPr>
          <p:cNvPr id="3074" name="Picture 2" descr="C:\Users\user\AppData\Local\Microsoft\Windows\Temporary Internet Files\Content.IE5\WRAMAZ70\6309405378_4bb7d56bb5_z[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4130" y="1528014"/>
            <a:ext cx="2548944" cy="22021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270402" y="1036126"/>
            <a:ext cx="1676400" cy="461665"/>
          </a:xfrm>
          <a:prstGeom prst="rect">
            <a:avLst/>
          </a:prstGeom>
          <a:noFill/>
        </p:spPr>
        <p:txBody>
          <a:bodyPr wrap="square" rtlCol="0">
            <a:spAutoFit/>
          </a:bodyPr>
          <a:lstStyle/>
          <a:p>
            <a:r>
              <a:rPr lang="en-US" sz="2400" b="1" dirty="0" smtClean="0"/>
              <a:t>Shoes</a:t>
            </a:r>
            <a:endParaRPr lang="en-US" sz="2400" b="1" dirty="0"/>
          </a:p>
        </p:txBody>
      </p:sp>
      <p:pic>
        <p:nvPicPr>
          <p:cNvPr id="3075" name="Picture 3" descr="C:\Users\user\AppData\Local\Microsoft\Windows\Temporary Internet Files\Content.IE5\VYC7CXZU\444px-Nat_team_of_italy_201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219" y="3924837"/>
            <a:ext cx="4191000" cy="2362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77537" y="5402756"/>
            <a:ext cx="2133063" cy="461665"/>
          </a:xfrm>
          <a:prstGeom prst="rect">
            <a:avLst/>
          </a:prstGeom>
          <a:noFill/>
        </p:spPr>
        <p:txBody>
          <a:bodyPr wrap="square" rtlCol="0">
            <a:spAutoFit/>
          </a:bodyPr>
          <a:lstStyle/>
          <a:p>
            <a:r>
              <a:rPr lang="en-US" sz="2400" b="1" dirty="0" smtClean="0"/>
              <a:t>Jersey</a:t>
            </a:r>
            <a:endParaRPr lang="en-US" sz="2400" b="1" dirty="0"/>
          </a:p>
        </p:txBody>
      </p:sp>
    </p:spTree>
    <p:extLst>
      <p:ext uri="{BB962C8B-B14F-4D97-AF65-F5344CB8AC3E}">
        <p14:creationId xmlns:p14="http://schemas.microsoft.com/office/powerpoint/2010/main" val="1710739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33400"/>
            <a:ext cx="5581680" cy="590568"/>
          </a:xfrm>
        </p:spPr>
        <p:txBody>
          <a:bodyPr/>
          <a:lstStyle/>
          <a:p>
            <a:r>
              <a:rPr lang="en-US" sz="2800" dirty="0" smtClean="0"/>
              <a:t>Goalkeeper </a:t>
            </a:r>
            <a:endParaRPr lang="en-US" sz="2800" dirty="0"/>
          </a:p>
        </p:txBody>
      </p:sp>
      <p:sp>
        <p:nvSpPr>
          <p:cNvPr id="3" name="Content Placeholder 2"/>
          <p:cNvSpPr>
            <a:spLocks noGrp="1"/>
          </p:cNvSpPr>
          <p:nvPr>
            <p:ph idx="1"/>
          </p:nvPr>
        </p:nvSpPr>
        <p:spPr/>
        <p:txBody>
          <a:bodyPr/>
          <a:lstStyle/>
          <a:p>
            <a:pPr marL="0" indent="0">
              <a:buNone/>
            </a:pPr>
            <a:r>
              <a:rPr lang="en-US" sz="2000" dirty="0" smtClean="0"/>
              <a:t>Goalkeeper</a:t>
            </a:r>
            <a:r>
              <a:rPr lang="en-US" sz="2000" dirty="0"/>
              <a:t>, often shortened to keeper or goalie, is one of the major positions </a:t>
            </a:r>
            <a:r>
              <a:rPr lang="en-US" sz="2000" dirty="0" smtClean="0"/>
              <a:t>of </a:t>
            </a:r>
            <a:r>
              <a:rPr lang="en-US" sz="2000" dirty="0"/>
              <a:t>football. It is the most </a:t>
            </a:r>
            <a:r>
              <a:rPr lang="en-US" sz="2000" dirty="0" smtClean="0"/>
              <a:t>specialized </a:t>
            </a:r>
            <a:r>
              <a:rPr lang="en-US" sz="2000" dirty="0"/>
              <a:t>position in the sport</a:t>
            </a:r>
            <a:r>
              <a:rPr lang="en-US" sz="2000" dirty="0" smtClean="0"/>
              <a:t>. His job is to prevent goals by stopping the opposition to kick or head into the net between the goal post.</a:t>
            </a:r>
          </a:p>
          <a:p>
            <a:pPr marL="0" indent="0">
              <a:buNone/>
            </a:pP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819400"/>
            <a:ext cx="7696200" cy="3429000"/>
          </a:xfrm>
          <a:prstGeom prst="rect">
            <a:avLst/>
          </a:prstGeom>
        </p:spPr>
      </p:pic>
    </p:spTree>
    <p:extLst>
      <p:ext uri="{BB962C8B-B14F-4D97-AF65-F5344CB8AC3E}">
        <p14:creationId xmlns:p14="http://schemas.microsoft.com/office/powerpoint/2010/main" val="1374862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4972080" cy="590568"/>
          </a:xfrm>
        </p:spPr>
        <p:txBody>
          <a:bodyPr/>
          <a:lstStyle/>
          <a:p>
            <a:r>
              <a:rPr lang="en-US" sz="2800" dirty="0" smtClean="0"/>
              <a:t>Goal</a:t>
            </a:r>
            <a:endParaRPr lang="en-US" sz="2800" dirty="0"/>
          </a:p>
        </p:txBody>
      </p:sp>
      <p:sp>
        <p:nvSpPr>
          <p:cNvPr id="3" name="Content Placeholder 2"/>
          <p:cNvSpPr>
            <a:spLocks noGrp="1"/>
          </p:cNvSpPr>
          <p:nvPr>
            <p:ph idx="1"/>
          </p:nvPr>
        </p:nvSpPr>
        <p:spPr/>
        <p:txBody>
          <a:bodyPr/>
          <a:lstStyle/>
          <a:p>
            <a:pPr marL="0" indent="0" algn="just">
              <a:buNone/>
            </a:pPr>
            <a:r>
              <a:rPr lang="en-US" sz="2000" b="1" dirty="0"/>
              <a:t>Goal</a:t>
            </a:r>
            <a:r>
              <a:rPr lang="en-US" sz="2000" dirty="0"/>
              <a:t> refers to a method of scoring in </a:t>
            </a:r>
            <a:r>
              <a:rPr lang="en-US" sz="2000" dirty="0" smtClean="0"/>
              <a:t>soccer. A</a:t>
            </a:r>
            <a:r>
              <a:rPr lang="en-US" sz="2000" dirty="0"/>
              <a:t> </a:t>
            </a:r>
            <a:r>
              <a:rPr lang="en-US" sz="2000" b="1" dirty="0"/>
              <a:t>goal</a:t>
            </a:r>
            <a:r>
              <a:rPr lang="en-US" sz="2000" dirty="0"/>
              <a:t> is the sole method of scoring, and thus the final score is expressed in the total number of goals scored by each </a:t>
            </a:r>
            <a:r>
              <a:rPr lang="en-US" sz="2000" dirty="0" smtClean="0"/>
              <a:t>team. Each and every goal is cheered by the crowd.</a:t>
            </a:r>
          </a:p>
          <a:p>
            <a:pPr marL="0" indent="0">
              <a:buNone/>
            </a:pPr>
            <a:endParaRPr lang="en-US" dirty="0"/>
          </a:p>
          <a:p>
            <a:pPr marL="0" indent="0">
              <a:buNone/>
            </a:pPr>
            <a:r>
              <a:rPr lang="en-US" dirty="0" smtClean="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315" y="2607975"/>
            <a:ext cx="7873285" cy="3657600"/>
          </a:xfrm>
          <a:prstGeom prst="rect">
            <a:avLst/>
          </a:prstGeom>
        </p:spPr>
      </p:pic>
    </p:spTree>
    <p:extLst>
      <p:ext uri="{BB962C8B-B14F-4D97-AF65-F5344CB8AC3E}">
        <p14:creationId xmlns:p14="http://schemas.microsoft.com/office/powerpoint/2010/main" val="2343134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609600"/>
            <a:ext cx="4895880" cy="742968"/>
          </a:xfrm>
        </p:spPr>
        <p:txBody>
          <a:bodyPr/>
          <a:lstStyle/>
          <a:p>
            <a:r>
              <a:rPr lang="en-US" sz="2800" dirty="0" smtClean="0"/>
              <a:t>FIFA</a:t>
            </a:r>
            <a:endParaRPr lang="en-US" sz="2800" dirty="0"/>
          </a:p>
        </p:txBody>
      </p:sp>
      <p:sp>
        <p:nvSpPr>
          <p:cNvPr id="3" name="Content Placeholder 2"/>
          <p:cNvSpPr>
            <a:spLocks noGrp="1"/>
          </p:cNvSpPr>
          <p:nvPr>
            <p:ph idx="1"/>
          </p:nvPr>
        </p:nvSpPr>
        <p:spPr/>
        <p:txBody>
          <a:bodyPr/>
          <a:lstStyle/>
          <a:p>
            <a:r>
              <a:rPr lang="en-US" sz="2000" dirty="0"/>
              <a:t>International Federation of Association </a:t>
            </a:r>
            <a:r>
              <a:rPr lang="en-US" sz="2000" dirty="0" smtClean="0"/>
              <a:t>Football.</a:t>
            </a:r>
          </a:p>
          <a:p>
            <a:r>
              <a:rPr lang="en-US" sz="2000" dirty="0"/>
              <a:t>FIFA is responsible for the organization of football's major international tournaments, notably the World Cup which commenced in 1930 and the Women's World Cup which commenced in 1991.</a:t>
            </a:r>
          </a:p>
        </p:txBody>
      </p:sp>
    </p:spTree>
    <p:extLst>
      <p:ext uri="{BB962C8B-B14F-4D97-AF65-F5344CB8AC3E}">
        <p14:creationId xmlns:p14="http://schemas.microsoft.com/office/powerpoint/2010/main" val="1244359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6953280" cy="666768"/>
          </a:xfrm>
        </p:spPr>
        <p:txBody>
          <a:bodyPr/>
          <a:lstStyle/>
          <a:p>
            <a:r>
              <a:rPr lang="en-US" sz="2400" dirty="0" smtClean="0"/>
              <a:t>Major Soccer competitions</a:t>
            </a:r>
            <a:endParaRPr lang="en-US" sz="2400" dirty="0"/>
          </a:p>
        </p:txBody>
      </p:sp>
      <p:sp>
        <p:nvSpPr>
          <p:cNvPr id="3" name="Content Placeholder 2"/>
          <p:cNvSpPr>
            <a:spLocks noGrp="1"/>
          </p:cNvSpPr>
          <p:nvPr>
            <p:ph idx="1"/>
          </p:nvPr>
        </p:nvSpPr>
        <p:spPr/>
        <p:txBody>
          <a:bodyPr/>
          <a:lstStyle/>
          <a:p>
            <a:r>
              <a:rPr lang="en-US" b="1" dirty="0" smtClean="0"/>
              <a:t>FIFA world cup</a:t>
            </a:r>
            <a:r>
              <a:rPr lang="en-US" dirty="0" smtClean="0"/>
              <a:t> ( Held every four years ).</a:t>
            </a:r>
          </a:p>
          <a:p>
            <a:r>
              <a:rPr lang="en-US" b="1" dirty="0" smtClean="0"/>
              <a:t>Euro cup</a:t>
            </a:r>
            <a:r>
              <a:rPr lang="en-US" dirty="0" smtClean="0"/>
              <a:t> ( Held every four years )</a:t>
            </a:r>
          </a:p>
          <a:p>
            <a:r>
              <a:rPr lang="en-US" b="1" dirty="0" smtClean="0"/>
              <a:t>Champions league</a:t>
            </a:r>
            <a:r>
              <a:rPr lang="en-US" dirty="0" smtClean="0"/>
              <a:t> ( </a:t>
            </a:r>
            <a:r>
              <a:rPr lang="en-US" dirty="0"/>
              <a:t>an annual European competition for football </a:t>
            </a:r>
            <a:r>
              <a:rPr lang="en-US" dirty="0" smtClean="0"/>
              <a:t>clubs )</a:t>
            </a:r>
            <a:endParaRPr lang="en-US" b="1" dirty="0" smtClean="0"/>
          </a:p>
          <a:p>
            <a:r>
              <a:rPr lang="en-US" b="1" dirty="0" smtClean="0"/>
              <a:t>FA cup </a:t>
            </a:r>
            <a:r>
              <a:rPr lang="en-US" dirty="0" smtClean="0"/>
              <a:t>(</a:t>
            </a:r>
            <a:r>
              <a:rPr lang="en-US" b="1" dirty="0" smtClean="0"/>
              <a:t>The </a:t>
            </a:r>
            <a:r>
              <a:rPr lang="en-US" b="1" dirty="0"/>
              <a:t>Football Association Challenge Cup</a:t>
            </a:r>
            <a:r>
              <a:rPr lang="en-US" dirty="0"/>
              <a:t>, known worldwide as the </a:t>
            </a:r>
            <a:r>
              <a:rPr lang="en-US" b="1" dirty="0"/>
              <a:t>FA Cup</a:t>
            </a:r>
            <a:r>
              <a:rPr lang="en-US" dirty="0"/>
              <a:t>, is an annual knockout cup competition in English football; it is the oldest association football competition in the </a:t>
            </a:r>
            <a:r>
              <a:rPr lang="en-US" dirty="0" smtClean="0"/>
              <a:t>world )</a:t>
            </a:r>
            <a:endParaRPr lang="en-US" b="1" dirty="0"/>
          </a:p>
        </p:txBody>
      </p:sp>
    </p:spTree>
    <p:extLst>
      <p:ext uri="{BB962C8B-B14F-4D97-AF65-F5344CB8AC3E}">
        <p14:creationId xmlns:p14="http://schemas.microsoft.com/office/powerpoint/2010/main" val="183796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431</TotalTime>
  <Words>368</Words>
  <Application>Microsoft Office PowerPoint</Application>
  <PresentationFormat>On-screen Show (4:3)</PresentationFormat>
  <Paragraphs>90</Paragraphs>
  <Slides>13</Slides>
  <Notes>5</Notes>
  <HiddenSlides>1</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3_Default Design</vt:lpstr>
      <vt:lpstr>4_Default Design</vt:lpstr>
      <vt:lpstr>SOCCER</vt:lpstr>
      <vt:lpstr>Game</vt:lpstr>
      <vt:lpstr>Requirements to play soccer</vt:lpstr>
      <vt:lpstr>Field- Soccer is played on a field</vt:lpstr>
      <vt:lpstr>Soccer kit</vt:lpstr>
      <vt:lpstr>Goalkeeper </vt:lpstr>
      <vt:lpstr>Goal</vt:lpstr>
      <vt:lpstr>FIFA</vt:lpstr>
      <vt:lpstr>Major Soccer competitions</vt:lpstr>
      <vt:lpstr>Major Football Leagues around the world</vt:lpstr>
      <vt:lpstr>Famous Footballers</vt:lpstr>
      <vt:lpstr>Legends of the game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Football</dc:title>
  <dc:creator>user</dc:creator>
  <cp:lastModifiedBy>user</cp:lastModifiedBy>
  <cp:revision>50</cp:revision>
  <dcterms:created xsi:type="dcterms:W3CDTF">2015-02-03T06:29:30Z</dcterms:created>
  <dcterms:modified xsi:type="dcterms:W3CDTF">2015-09-09T10:51:49Z</dcterms:modified>
</cp:coreProperties>
</file>