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0E9D"/>
    <a:srgbClr val="0518A7"/>
    <a:srgbClr val="F97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37340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IN" sz="1800" b="1" dirty="0" smtClean="0">
                <a:solidFill>
                  <a:srgbClr val="FFFFFF"/>
                </a:solidFill>
              </a:rPr>
              <a:t>Strange things around the world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 rot="10800000" flipV="1">
            <a:off x="5181600" y="6553200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b="0" i="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© 2015 albert-learning.com</a:t>
            </a:r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12" name="Picture 2" descr="C:\Users\user\Desktop\Logo albert_rouge (1)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856" y="-381000"/>
            <a:ext cx="1152144" cy="115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7315200" cy="1066800"/>
          </a:xfrm>
        </p:spPr>
        <p:txBody>
          <a:bodyPr/>
          <a:lstStyle/>
          <a:p>
            <a:pPr algn="ctr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Strange things around the world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s://encrypted-tbn1.gstatic.com/images?q=tbn:ANd9GcSk-SfOKiIV3XvA0mK28kW9ai0kyQvoNnsXMXV6YDhl3aHuRaT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80010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8224837" cy="59056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EC0E9D"/>
                </a:solidFill>
              </a:rPr>
              <a:t>People go about their day, living in a mountain village in Iran.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22530" name="Picture 2" descr="16.) People go about their day, living in a mountain village in Iran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848600" cy="482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This kidney stone passed through a man's urinary tract.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2050" name="Picture 2" descr="18.) This kidney stone passed through a man's urinary tract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79248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533400"/>
            <a:ext cx="8610600" cy="762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This supersonic jet prototype uses external cameras and displays instead of windows.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19458" name="Picture 2" descr="1.) This supersonic jet prototype uses external cameras and displays instead of window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47800"/>
            <a:ext cx="7710175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7977157" cy="6858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This cat breed, the Ashera, can be sold for millions of dollars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18434" name="Picture 2" descr="2.) This cat breed, the Ashera, can be sold for millions of dollar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447800"/>
            <a:ext cx="8153400" cy="4634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8453437" cy="762000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rgbClr val="00B0F0"/>
                </a:solidFill>
              </a:rPr>
              <a:t>This is a collection of confiscated prison shanks.</a:t>
            </a:r>
            <a:r>
              <a:rPr lang="en-US" sz="2400" b="0" dirty="0" smtClean="0"/>
              <a:t/>
            </a:r>
            <a:br>
              <a:rPr lang="en-US" sz="2400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17410" name="Picture 2" descr="4.) This is a collection of confiscated prison shank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524000"/>
            <a:ext cx="784860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7977157" cy="66676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Daniella Westbrook, an English actress, and her nose after 10 years of cocaine abuse.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6386" name="Picture 2" descr="8.) Daniella Westbrook, an English actress, and her nose after 10 years of cocaine abus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133600"/>
            <a:ext cx="4587851" cy="4048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38200" y="533400"/>
            <a:ext cx="9144000" cy="12192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Lois Gibson has worked as a police sketch artist for 34 years. She has helped solved over 1,000 cases, earning her a spot in the Guinness Book of World Records.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15362" name="Picture 2" descr="9.) Lois Gibson has worked as a police sketch artist for 34 years. She has helped solved over 1,000 cases, earning her a spot in the Guinness Book of World Record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752600"/>
            <a:ext cx="7772400" cy="4499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7977157" cy="66676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97BF3"/>
                </a:solidFill>
              </a:rPr>
              <a:t>These are two, fully functional guns made in prison from random objects.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21506" name="Picture 2" descr="12.) These are two, fully functional guns made in prison from random object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8229600" cy="4514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8072437" cy="74296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0518A7"/>
                </a:solidFill>
              </a:rPr>
              <a:t>A nurse attempts to find a vein in a premature baby's hand.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20482" name="Picture 2" descr="13.) A nurse attempts to find a vein in a premature baby's hand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81200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367557" cy="742968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2">
                    <a:lumMod val="65000"/>
                    <a:lumOff val="35000"/>
                  </a:schemeClr>
                </a:solidFill>
              </a:rPr>
              <a:t>This car? It's a 1969 Ferrari 250 GTO... and it costs $35,000,000.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pic>
        <p:nvPicPr>
          <p:cNvPr id="23554" name="Picture 2" descr="14.) This car? It's a 1969 Ferrari 250 GTO... and it costs $35,000,000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286000"/>
            <a:ext cx="5715000" cy="3219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158</Words>
  <Application>Microsoft Office PowerPoint</Application>
  <PresentationFormat>On-screen Show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3_Default Design</vt:lpstr>
      <vt:lpstr>Strange things around the world</vt:lpstr>
      <vt:lpstr>This supersonic jet prototype uses external cameras and displays instead of windows. </vt:lpstr>
      <vt:lpstr>This cat breed, the Ashera, can be sold for millions of dollars </vt:lpstr>
      <vt:lpstr>This is a collection of confiscated prison shanks.  </vt:lpstr>
      <vt:lpstr>Daniella Westbrook, an English actress, and her nose after 10 years of cocaine abuse. </vt:lpstr>
      <vt:lpstr>Lois Gibson has worked as a police sketch artist for 34 years. She has helped solved over 1,000 cases, earning her a spot in the Guinness Book of World Records. </vt:lpstr>
      <vt:lpstr>These are two, fully functional guns made in prison from random objects. </vt:lpstr>
      <vt:lpstr>A nurse attempts to find a vein in a premature baby's hand. </vt:lpstr>
      <vt:lpstr>This car? It's a 1969 Ferrari 250 GTO... and it costs $35,000,000. </vt:lpstr>
      <vt:lpstr>People go about their day, living in a mountain village in Iran. </vt:lpstr>
      <vt:lpstr>This kidney stone passed through a man's urinary tract.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pc</cp:lastModifiedBy>
  <cp:revision>17</cp:revision>
  <dcterms:created xsi:type="dcterms:W3CDTF">2014-06-11T08:44:41Z</dcterms:created>
  <dcterms:modified xsi:type="dcterms:W3CDTF">2015-05-05T06:02:02Z</dcterms:modified>
</cp:coreProperties>
</file>