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1"/>
  </p:notesMasterIdLst>
  <p:sldIdLst>
    <p:sldId id="256" r:id="rId2"/>
    <p:sldId id="265" r:id="rId3"/>
    <p:sldId id="264" r:id="rId4"/>
    <p:sldId id="263" r:id="rId5"/>
    <p:sldId id="258" r:id="rId6"/>
    <p:sldId id="257" r:id="rId7"/>
    <p:sldId id="261" r:id="rId8"/>
    <p:sldId id="262" r:id="rId9"/>
    <p:sldId id="266"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5" autoAdjust="0"/>
    <p:restoredTop sz="83126" autoAdjust="0"/>
  </p:normalViewPr>
  <p:slideViewPr>
    <p:cSldViewPr>
      <p:cViewPr varScale="1">
        <p:scale>
          <a:sx n="61" d="100"/>
          <a:sy n="61" d="100"/>
        </p:scale>
        <p:origin x="-77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5F69EE-EBD9-472B-932D-6033737F647A}" type="datetimeFigureOut">
              <a:rPr lang="en-US" smtClean="0"/>
              <a:pPr/>
              <a:t>9/10/2015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2AB5D9-F35C-46C6-8CDB-ADBFF6D16D22}" type="slidenum">
              <a:rPr lang="en-US" smtClean="0"/>
              <a:pPr/>
              <a:t>‹#›</a:t>
            </a:fld>
            <a:endParaRPr lang="en-US"/>
          </a:p>
        </p:txBody>
      </p:sp>
    </p:spTree>
    <p:extLst>
      <p:ext uri="{BB962C8B-B14F-4D97-AF65-F5344CB8AC3E}">
        <p14:creationId xmlns:p14="http://schemas.microsoft.com/office/powerpoint/2010/main" val="1562647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HOME – ASSIGNMENT</a:t>
            </a:r>
          </a:p>
          <a:p>
            <a:endParaRPr lang="en-US" dirty="0" smtClean="0"/>
          </a:p>
          <a:p>
            <a:r>
              <a:rPr lang="en-US" b="1" dirty="0" smtClean="0"/>
              <a:t>1)Give synonym : </a:t>
            </a:r>
            <a:r>
              <a:rPr lang="en-US" b="0" dirty="0" smtClean="0"/>
              <a:t>Capped</a:t>
            </a:r>
          </a:p>
          <a:p>
            <a:endParaRPr lang="en-US" dirty="0" smtClean="0"/>
          </a:p>
          <a:p>
            <a:r>
              <a:rPr lang="en-US" b="1" dirty="0" smtClean="0"/>
              <a:t>2) Give antonym : </a:t>
            </a:r>
            <a:r>
              <a:rPr lang="en-US" b="0" dirty="0" smtClean="0"/>
              <a:t>Eliminated</a:t>
            </a:r>
          </a:p>
          <a:p>
            <a:endParaRPr lang="en-US" b="0" dirty="0" smtClean="0"/>
          </a:p>
          <a:p>
            <a:r>
              <a:rPr lang="en-US" b="1" dirty="0" smtClean="0"/>
              <a:t>3) Give meaning : </a:t>
            </a:r>
          </a:p>
          <a:p>
            <a:pPr marL="228600" indent="-228600">
              <a:buAutoNum type="alphaLcParenR"/>
            </a:pPr>
            <a:r>
              <a:rPr lang="en-US" baseline="0" dirty="0" smtClean="0"/>
              <a:t>Penalty</a:t>
            </a:r>
            <a:r>
              <a:rPr lang="en-US" dirty="0" smtClean="0"/>
              <a:t> b) claimed c) embarrassing  d) Defender</a:t>
            </a:r>
          </a:p>
          <a:p>
            <a:pPr marL="228600" indent="-228600">
              <a:buAutoNum type="alphaLcParenR"/>
            </a:pPr>
            <a:endParaRPr lang="en-US" dirty="0" smtClean="0"/>
          </a:p>
          <a:p>
            <a:r>
              <a:rPr lang="en-US" b="1" dirty="0" smtClean="0"/>
              <a:t>4) Make a sentence using below word : </a:t>
            </a:r>
          </a:p>
          <a:p>
            <a:r>
              <a:rPr lang="en-US" dirty="0" smtClean="0"/>
              <a:t>a) Furiously b) victory c) opportunity</a:t>
            </a:r>
            <a:endParaRPr lang="en-GB" dirty="0" smtClean="0"/>
          </a:p>
          <a:p>
            <a:endParaRPr lang="en-IN"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8</a:t>
            </a:fld>
            <a:endParaRPr lang="en-US"/>
          </a:p>
        </p:txBody>
      </p:sp>
    </p:spTree>
    <p:extLst>
      <p:ext uri="{BB962C8B-B14F-4D97-AF65-F5344CB8AC3E}">
        <p14:creationId xmlns:p14="http://schemas.microsoft.com/office/powerpoint/2010/main" val="201902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0B722A9D-AEC7-4A0F-A1E8-E5311C7592F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271C5909-6C5B-467D-83C4-8E96DD6AAC6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48CA583-03BF-4E4C-BF0D-DC8BC9141EE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787400"/>
            <a:ext cx="2117725" cy="5300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4963" y="787400"/>
            <a:ext cx="6202362" cy="530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163025D-FE57-4746-AFA6-1F7FC0B7B9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B85B2ED6-C062-4589-A0BD-E8BDE620425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C151823-F296-4860-A1CF-F015F257733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9175"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87162D92-E9AD-44BF-B144-9408591ACC1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F23C370E-C802-4A32-8F59-9BFEE12D261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14CD8AF6-5321-4EB0-85BF-0D9BF885909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5B70C4C9-1EBD-4BB7-B530-4898196D7C9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DCAAE53-FF69-49D1-AA5A-B17B2475ED3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cstate="print"/>
          <a:srcRect/>
          <a:stretch>
            <a:fillRect/>
          </a:stretch>
        </p:blipFill>
        <p:spPr bwMode="auto">
          <a:xfrm>
            <a:off x="4763" y="0"/>
            <a:ext cx="9139237" cy="387350"/>
          </a:xfrm>
          <a:prstGeom prst="rect">
            <a:avLst/>
          </a:prstGeom>
          <a:noFill/>
          <a:ln w="21600">
            <a:noFill/>
            <a:round/>
            <a:headEnd/>
            <a:tailEnd/>
          </a:ln>
        </p:spPr>
      </p:pic>
      <p:sp>
        <p:nvSpPr>
          <p:cNvPr id="3075" name="Rectangle 3"/>
          <p:cNvSpPr>
            <a:spLocks noChangeArrowheads="1"/>
          </p:cNvSpPr>
          <p:nvPr/>
        </p:nvSpPr>
        <p:spPr bwMode="auto">
          <a:xfrm>
            <a:off x="4763" y="6473825"/>
            <a:ext cx="9139237" cy="384175"/>
          </a:xfrm>
          <a:prstGeom prst="rect">
            <a:avLst/>
          </a:prstGeom>
          <a:solidFill>
            <a:srgbClr val="6666FF"/>
          </a:solidFill>
          <a:ln w="9525">
            <a:noFill/>
            <a:round/>
            <a:headEnd/>
            <a:tailEnd/>
          </a:ln>
          <a:effectLst/>
        </p:spPr>
        <p:txBody>
          <a:bodyPr wrap="none" anchor="ctr"/>
          <a:lstStyle/>
          <a:p>
            <a:pPr>
              <a:defRPr/>
            </a:pPr>
            <a:endParaRPr lang="en-US"/>
          </a:p>
        </p:txBody>
      </p:sp>
      <p:sp>
        <p:nvSpPr>
          <p:cNvPr id="1028" name="Rectangle 5"/>
          <p:cNvSpPr>
            <a:spLocks noGrp="1" noChangeArrowheads="1"/>
          </p:cNvSpPr>
          <p:nvPr>
            <p:ph type="body" idx="1"/>
          </p:nvPr>
        </p:nvSpPr>
        <p:spPr bwMode="auto">
          <a:xfrm>
            <a:off x="698500" y="1387475"/>
            <a:ext cx="8108950" cy="4700588"/>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3078" name="Text Box 6"/>
          <p:cNvSpPr txBox="1">
            <a:spLocks noChangeArrowheads="1"/>
          </p:cNvSpPr>
          <p:nvPr/>
        </p:nvSpPr>
        <p:spPr bwMode="auto">
          <a:xfrm>
            <a:off x="990600" y="77788"/>
            <a:ext cx="1934482" cy="371513"/>
          </a:xfrm>
          <a:prstGeom prst="rect">
            <a:avLst/>
          </a:prstGeom>
          <a:noFill/>
          <a:ln w="21600">
            <a:noFill/>
            <a:round/>
            <a:headEnd/>
            <a:tailEnd/>
          </a:ln>
          <a:effectLst/>
        </p:spPr>
        <p:txBody>
          <a:bodyPr wrap="none" lIns="90000" tIns="46800" rIns="90000" bIns="46800">
            <a:spAutoFit/>
          </a:bodyPr>
          <a:lstStyle/>
          <a:p>
            <a:r>
              <a:rPr lang="en-US" sz="1800" b="1" dirty="0" smtClean="0">
                <a:solidFill>
                  <a:schemeClr val="bg1"/>
                </a:solidFill>
              </a:rPr>
              <a:t>World Cup-2014</a:t>
            </a:r>
            <a:endParaRPr lang="en-US" sz="1800" b="1" dirty="0">
              <a:solidFill>
                <a:schemeClr val="bg1"/>
              </a:solidFill>
            </a:endParaRPr>
          </a:p>
        </p:txBody>
      </p:sp>
      <p:sp>
        <p:nvSpPr>
          <p:cNvPr id="3080" name="Rectangle 8"/>
          <p:cNvSpPr>
            <a:spLocks noGrp="1" noChangeArrowheads="1"/>
          </p:cNvSpPr>
          <p:nvPr>
            <p:ph type="sldNum"/>
          </p:nvPr>
        </p:nvSpPr>
        <p:spPr bwMode="auto">
          <a:xfrm>
            <a:off x="598488" y="6526213"/>
            <a:ext cx="150812" cy="150812"/>
          </a:xfrm>
          <a:prstGeom prst="rect">
            <a:avLst/>
          </a:prstGeom>
          <a:noFill/>
          <a:ln w="21600">
            <a:noFill/>
            <a:round/>
            <a:headEnd/>
            <a:tailEnd/>
          </a:ln>
          <a:effectLst/>
        </p:spPr>
        <p:txBody>
          <a:bodyPr vert="horz" wrap="square" lIns="0" tIns="0" rIns="0" bIns="0" numCol="1" anchor="t" anchorCtr="0" compatLnSpc="1">
            <a:prstTxWarp prst="textNoShape">
              <a:avLst/>
            </a:prstTxWarp>
          </a:bodyPr>
          <a:lstStyle>
            <a:lvl1pPr algn="r">
              <a:spcBef>
                <a:spcPts val="625"/>
              </a:spcBef>
              <a:buSzPct val="100000"/>
              <a:defRPr sz="1000" b="1" smtClean="0">
                <a:solidFill>
                  <a:srgbClr val="FFFFFF"/>
                </a:solidFill>
              </a:defRPr>
            </a:lvl1pPr>
          </a:lstStyle>
          <a:p>
            <a:pPr>
              <a:defRPr/>
            </a:pPr>
            <a:fld id="{98F6EB86-9D46-48BA-96E4-F8F79B28F23F}" type="slidenum">
              <a:rPr lang="en-US"/>
              <a:pPr>
                <a:defRPr/>
              </a:pPr>
              <a:t>‹#›</a:t>
            </a:fld>
            <a:endParaRPr lang="en-US" dirty="0"/>
          </a:p>
        </p:txBody>
      </p:sp>
      <p:sp>
        <p:nvSpPr>
          <p:cNvPr id="3081" name="Line 9"/>
          <p:cNvSpPr>
            <a:spLocks noChangeShapeType="1"/>
          </p:cNvSpPr>
          <p:nvPr/>
        </p:nvSpPr>
        <p:spPr bwMode="auto">
          <a:xfrm>
            <a:off x="990600" y="147638"/>
            <a:ext cx="1588" cy="234950"/>
          </a:xfrm>
          <a:prstGeom prst="line">
            <a:avLst/>
          </a:prstGeom>
          <a:noFill/>
          <a:ln w="9360">
            <a:solidFill>
              <a:srgbClr val="FFFFFF"/>
            </a:solidFill>
            <a:miter lim="800000"/>
            <a:headEnd/>
            <a:tailEnd/>
          </a:ln>
          <a:effectLst/>
        </p:spPr>
        <p:txBody>
          <a:bodyPr/>
          <a:lstStyle/>
          <a:p>
            <a:pPr>
              <a:defRPr/>
            </a:pPr>
            <a:endParaRPr lang="en-US"/>
          </a:p>
        </p:txBody>
      </p:sp>
      <p:sp>
        <p:nvSpPr>
          <p:cNvPr id="3082" name="Line 10"/>
          <p:cNvSpPr>
            <a:spLocks noChangeShapeType="1"/>
          </p:cNvSpPr>
          <p:nvPr/>
        </p:nvSpPr>
        <p:spPr bwMode="auto">
          <a:xfrm>
            <a:off x="995363" y="6526213"/>
            <a:ext cx="1587" cy="165100"/>
          </a:xfrm>
          <a:prstGeom prst="line">
            <a:avLst/>
          </a:prstGeom>
          <a:noFill/>
          <a:ln w="9360">
            <a:solidFill>
              <a:srgbClr val="FFFFFF"/>
            </a:solidFill>
            <a:miter lim="800000"/>
            <a:headEnd/>
            <a:tailEnd/>
          </a:ln>
          <a:effectLst/>
        </p:spPr>
        <p:txBody>
          <a:bodyPr/>
          <a:lstStyle/>
          <a:p>
            <a:pPr>
              <a:defRPr/>
            </a:pPr>
            <a:endParaRPr lang="en-US"/>
          </a:p>
        </p:txBody>
      </p:sp>
      <p:pic>
        <p:nvPicPr>
          <p:cNvPr id="11" name="Picture 2" descr="C:\Users\user\Desktop\Logo albert_rouge (1).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991856" y="-381000"/>
            <a:ext cx="1152144" cy="11521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7"/>
          <p:cNvSpPr>
            <a:spLocks noChangeArrowheads="1"/>
          </p:cNvSpPr>
          <p:nvPr userDrawn="1"/>
        </p:nvSpPr>
        <p:spPr bwMode="auto">
          <a:xfrm rot="10800000" flipV="1">
            <a:off x="5181600" y="6553200"/>
            <a:ext cx="3214710" cy="153888"/>
          </a:xfrm>
          <a:prstGeom prst="rect">
            <a:avLst/>
          </a:prstGeom>
          <a:noFill/>
          <a:ln w="21600">
            <a:noFill/>
            <a:round/>
            <a:headEnd/>
            <a:tailEnd/>
          </a:ln>
          <a:effectLst/>
        </p:spPr>
        <p:txBody>
          <a:bodyPr wrap="square" lIns="0" tIns="0" rIns="0" bIns="0">
            <a:spAutoFit/>
          </a:bodyPr>
          <a:lstStyle/>
          <a:p>
            <a:pPr algn="r" defTabSz="457200" eaLnBrk="0" hangingPunct="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00" b="0" i="0" kern="1200" dirty="0" smtClean="0">
                <a:solidFill>
                  <a:schemeClr val="bg1"/>
                </a:solidFill>
                <a:effectLst/>
                <a:latin typeface="+mn-lt"/>
                <a:ea typeface="+mn-ea"/>
                <a:cs typeface="+mn-cs"/>
              </a:rPr>
              <a:t> © 2015 albert-learning.com</a:t>
            </a:r>
            <a:endParaRPr lang="en-US" sz="10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85"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mj-lt"/>
          <a:ea typeface="+mj-ea"/>
          <a:cs typeface="+mj-cs"/>
        </a:defRPr>
      </a:lvl1pPr>
      <a:lvl2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2pPr>
      <a:lvl3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3pPr>
      <a:lvl4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4pPr>
      <a:lvl5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5pPr>
      <a:lvl6pPr marL="25146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6pPr>
      <a:lvl7pPr marL="29718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7pPr>
      <a:lvl8pPr marL="34290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8pPr>
      <a:lvl9pPr marL="38862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9pPr>
    </p:titleStyle>
    <p:bodyStyle>
      <a:lvl1pPr marL="161925" indent="-161925" algn="l" defTabSz="457200" rtl="0" eaLnBrk="0" fontAlgn="base" hangingPunct="0">
        <a:spcBef>
          <a:spcPts val="400"/>
        </a:spcBef>
        <a:spcAft>
          <a:spcPct val="0"/>
        </a:spcAft>
        <a:buClr>
          <a:srgbClr val="7889FB"/>
        </a:buClr>
        <a:buSzPct val="110000"/>
        <a:buFont typeface="Wingdings" charset="2"/>
        <a:buChar char=""/>
        <a:defRPr sz="16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okQQ8PX9gic" TargetMode="External"/><Relationship Id="rId2" Type="http://schemas.openxmlformats.org/officeDocument/2006/relationships/hyperlink" Target="http://www.myrepublica.com/portal/index.php?action=news_details&amp;news_id=76685"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224" y="428604"/>
            <a:ext cx="7643866" cy="3693319"/>
          </a:xfrm>
          <a:prstGeom prst="rect">
            <a:avLst/>
          </a:prstGeom>
        </p:spPr>
        <p:txBody>
          <a:bodyPr wrap="square">
            <a:spAutoFit/>
          </a:bodyPr>
          <a:lstStyle/>
          <a:p>
            <a:endParaRPr lang="en-US" dirty="0" smtClean="0"/>
          </a:p>
          <a:p>
            <a:r>
              <a:rPr lang="en-US" b="1" dirty="0" smtClean="0"/>
              <a:t>Germany Win World Cup </a:t>
            </a:r>
            <a:r>
              <a:rPr lang="en-US" b="1" dirty="0" err="1" smtClean="0"/>
              <a:t>Brasil</a:t>
            </a:r>
            <a:r>
              <a:rPr lang="en-US" b="1" dirty="0" smtClean="0"/>
              <a:t> 2014 - 2014 FIFA World Cup Trophy is UP! (13/07/2014</a:t>
            </a:r>
            <a:r>
              <a:rPr lang="en-US" dirty="0" smtClean="0"/>
              <a:t>)</a:t>
            </a:r>
          </a:p>
          <a:p>
            <a:endParaRPr lang="en-US" dirty="0" smtClean="0"/>
          </a:p>
          <a:p>
            <a:r>
              <a:rPr lang="en-US" dirty="0" smtClean="0"/>
              <a:t>Germany capped an eventful 2014 World Cup with a nail-biting 1-0 victory against Argentina to bag its fourth tournament title. </a:t>
            </a:r>
          </a:p>
          <a:p>
            <a:endParaRPr lang="en-US" dirty="0" smtClean="0"/>
          </a:p>
          <a:p>
            <a:r>
              <a:rPr lang="en-US" dirty="0" smtClean="0"/>
              <a:t>After 32 days of competition and 64 matches, the 2014 World Cup finally came to a close with Germany’s victory over Argentina in extra time at Brazil’s </a:t>
            </a:r>
            <a:r>
              <a:rPr lang="en-US" dirty="0" err="1" smtClean="0"/>
              <a:t>Maracana</a:t>
            </a:r>
            <a:r>
              <a:rPr lang="en-US" dirty="0" smtClean="0"/>
              <a:t> stadium. </a:t>
            </a:r>
          </a:p>
          <a:p>
            <a:endParaRPr lang="en-US" dirty="0" smtClean="0"/>
          </a:p>
          <a:p>
            <a:r>
              <a:rPr lang="en-US" dirty="0" smtClean="0"/>
              <a:t/>
            </a:r>
            <a:br>
              <a:rPr lang="en-US" dirty="0" smtClean="0"/>
            </a:br>
            <a:endParaRPr lang="en-US" dirty="0"/>
          </a:p>
        </p:txBody>
      </p:sp>
      <p:pic>
        <p:nvPicPr>
          <p:cNvPr id="5" name="Picture 4" descr="glory.jpg"/>
          <p:cNvPicPr>
            <a:picLocks noChangeAspect="1"/>
          </p:cNvPicPr>
          <p:nvPr/>
        </p:nvPicPr>
        <p:blipFill>
          <a:blip r:embed="rId2"/>
          <a:stretch>
            <a:fillRect/>
          </a:stretch>
        </p:blipFill>
        <p:spPr>
          <a:xfrm>
            <a:off x="928662" y="3286124"/>
            <a:ext cx="7643865" cy="285752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st.png"/>
          <p:cNvPicPr>
            <a:picLocks noChangeAspect="1"/>
          </p:cNvPicPr>
          <p:nvPr/>
        </p:nvPicPr>
        <p:blipFill>
          <a:blip r:embed="rId2"/>
          <a:stretch>
            <a:fillRect/>
          </a:stretch>
        </p:blipFill>
        <p:spPr>
          <a:xfrm>
            <a:off x="857224" y="857232"/>
            <a:ext cx="7643866" cy="4143404"/>
          </a:xfrm>
          <a:prstGeom prst="rect">
            <a:avLst/>
          </a:prstGeom>
        </p:spPr>
      </p:pic>
      <p:sp>
        <p:nvSpPr>
          <p:cNvPr id="5" name="Rectangle 4"/>
          <p:cNvSpPr/>
          <p:nvPr/>
        </p:nvSpPr>
        <p:spPr>
          <a:xfrm>
            <a:off x="785786" y="5072074"/>
            <a:ext cx="7500990" cy="923330"/>
          </a:xfrm>
          <a:prstGeom prst="rect">
            <a:avLst/>
          </a:prstGeom>
        </p:spPr>
        <p:txBody>
          <a:bodyPr wrap="square">
            <a:spAutoFit/>
          </a:bodyPr>
          <a:lstStyle/>
          <a:p>
            <a:r>
              <a:rPr lang="en-US" dirty="0" smtClean="0"/>
              <a:t>Substitute Mario </a:t>
            </a:r>
            <a:r>
              <a:rPr lang="en-US" dirty="0" err="1" smtClean="0"/>
              <a:t>Gotze</a:t>
            </a:r>
            <a:r>
              <a:rPr lang="en-US" dirty="0" smtClean="0"/>
              <a:t> scored in the 113th minute to propel Germany to their fourth FIFA World Cup  title with a 1-0 victory over Argentina on Sunday at the </a:t>
            </a:r>
            <a:r>
              <a:rPr lang="en-US" dirty="0" err="1" smtClean="0"/>
              <a:t>Estadio</a:t>
            </a:r>
            <a:r>
              <a:rPr lang="en-US" dirty="0" smtClean="0"/>
              <a:t> do </a:t>
            </a:r>
            <a:r>
              <a:rPr lang="en-US" dirty="0" err="1" smtClean="0"/>
              <a:t>Maracana</a:t>
            </a:r>
            <a:r>
              <a:rPr lang="en-US" dirty="0" smtClean="0"/>
              <a:t> in Rio de Janeiro.</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issing the world cup.jpg"/>
          <p:cNvPicPr>
            <a:picLocks noChangeAspect="1"/>
          </p:cNvPicPr>
          <p:nvPr/>
        </p:nvPicPr>
        <p:blipFill>
          <a:blip r:embed="rId2"/>
          <a:stretch>
            <a:fillRect/>
          </a:stretch>
        </p:blipFill>
        <p:spPr>
          <a:xfrm>
            <a:off x="1071538" y="928671"/>
            <a:ext cx="7215238" cy="3990992"/>
          </a:xfrm>
          <a:prstGeom prst="rect">
            <a:avLst/>
          </a:prstGeom>
        </p:spPr>
      </p:pic>
      <p:sp>
        <p:nvSpPr>
          <p:cNvPr id="5" name="Rectangle 4"/>
          <p:cNvSpPr/>
          <p:nvPr/>
        </p:nvSpPr>
        <p:spPr>
          <a:xfrm>
            <a:off x="1071538" y="5000636"/>
            <a:ext cx="7572428" cy="1477328"/>
          </a:xfrm>
          <a:prstGeom prst="rect">
            <a:avLst/>
          </a:prstGeom>
        </p:spPr>
        <p:txBody>
          <a:bodyPr wrap="square">
            <a:spAutoFit/>
          </a:bodyPr>
          <a:lstStyle/>
          <a:p>
            <a:r>
              <a:rPr lang="en-US" dirty="0" smtClean="0"/>
              <a:t>Germany’s Mario </a:t>
            </a:r>
            <a:r>
              <a:rPr lang="en-US" dirty="0" err="1" smtClean="0"/>
              <a:t>Goetze</a:t>
            </a:r>
            <a:r>
              <a:rPr lang="en-US" dirty="0" smtClean="0"/>
              <a:t> kisses the World Cup trophy as he celebrates their 2014 World Cup final win against Argentina at the </a:t>
            </a:r>
            <a:r>
              <a:rPr lang="en-US" dirty="0" err="1" smtClean="0"/>
              <a:t>Maracana</a:t>
            </a:r>
            <a:r>
              <a:rPr lang="en-US" dirty="0" smtClean="0"/>
              <a:t> stadium in Rio de Janeiro July 13, 2014.</a:t>
            </a:r>
          </a:p>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8662" y="714356"/>
            <a:ext cx="7715304" cy="3970318"/>
          </a:xfrm>
          <a:prstGeom prst="rect">
            <a:avLst/>
          </a:prstGeom>
        </p:spPr>
        <p:txBody>
          <a:bodyPr wrap="square">
            <a:spAutoFit/>
          </a:bodyPr>
          <a:lstStyle/>
          <a:p>
            <a:r>
              <a:rPr lang="en-US" dirty="0" smtClean="0"/>
              <a:t>Uruguay star striker Luis Suarez is under investigation by FIFA after he allegedly bit an Italian opponent towards the end of a match on Tuesday that saw Italy eliminated from the World Cup.</a:t>
            </a:r>
          </a:p>
          <a:p>
            <a:endParaRPr lang="en-US" dirty="0" smtClean="0"/>
          </a:p>
          <a:p>
            <a:r>
              <a:rPr lang="en-US" dirty="0" smtClean="0"/>
              <a:t>The “bite” took place in the Italian penalty area ten minutes before the end of the match. Immediately afterwards, Suarez seemed to fall on the ground, apparently feigning injury.</a:t>
            </a:r>
          </a:p>
          <a:p>
            <a:endParaRPr lang="en-US" dirty="0" smtClean="0"/>
          </a:p>
          <a:p>
            <a:r>
              <a:rPr lang="en-US" dirty="0" smtClean="0"/>
              <a:t>Suarez’s “victim” Giorgio </a:t>
            </a:r>
            <a:r>
              <a:rPr lang="en-US" dirty="0" err="1" smtClean="0"/>
              <a:t>Chiellini</a:t>
            </a:r>
            <a:r>
              <a:rPr lang="en-US" dirty="0" smtClean="0"/>
              <a:t> then furiously opened his shirt to show the referee where he claimed he was bitten.</a:t>
            </a:r>
          </a:p>
          <a:p>
            <a:endParaRPr lang="en-US" dirty="0" smtClean="0"/>
          </a:p>
          <a:p>
            <a:r>
              <a:rPr lang="en-US" dirty="0" smtClean="0"/>
              <a:t>No penalty was given to Italy, whose team were still complaining about the incident when Uruguay’s Diego </a:t>
            </a:r>
            <a:r>
              <a:rPr lang="en-US" dirty="0" err="1" smtClean="0"/>
              <a:t>Godin</a:t>
            </a:r>
            <a:r>
              <a:rPr lang="en-US" dirty="0" smtClean="0"/>
              <a:t> scored with an 81st-minute header to secure their 1-0 victory.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7224" y="5072074"/>
            <a:ext cx="8001056" cy="1200329"/>
          </a:xfrm>
          <a:prstGeom prst="rect">
            <a:avLst/>
          </a:prstGeom>
        </p:spPr>
        <p:txBody>
          <a:bodyPr wrap="square">
            <a:spAutoFit/>
          </a:bodyPr>
          <a:lstStyle/>
          <a:p>
            <a:r>
              <a:rPr lang="en-US" dirty="0" smtClean="0"/>
              <a:t>Luis Suarez’ World Cup dream ended with a four-month plus a nine match international ban after the </a:t>
            </a:r>
            <a:r>
              <a:rPr lang="en-US" dirty="0" err="1" smtClean="0"/>
              <a:t>Uruguan</a:t>
            </a:r>
            <a:r>
              <a:rPr lang="en-US" dirty="0" smtClean="0"/>
              <a:t> striker bit Italy’s Giorgio </a:t>
            </a:r>
            <a:r>
              <a:rPr lang="en-US" dirty="0" err="1" smtClean="0"/>
              <a:t>Chiellini</a:t>
            </a:r>
            <a:r>
              <a:rPr lang="en-US" dirty="0" smtClean="0"/>
              <a:t>. It was the third such attack by Suarez in less than four years. </a:t>
            </a:r>
            <a:br>
              <a:rPr lang="en-US" dirty="0" smtClean="0"/>
            </a:br>
            <a:endParaRPr lang="en-US" dirty="0"/>
          </a:p>
        </p:txBody>
      </p:sp>
      <p:pic>
        <p:nvPicPr>
          <p:cNvPr id="4" name="Picture 3" descr="7-Morsure-Suarez.jpg"/>
          <p:cNvPicPr>
            <a:picLocks noChangeAspect="1"/>
          </p:cNvPicPr>
          <p:nvPr/>
        </p:nvPicPr>
        <p:blipFill>
          <a:blip r:embed="rId2"/>
          <a:stretch>
            <a:fillRect/>
          </a:stretch>
        </p:blipFill>
        <p:spPr>
          <a:xfrm>
            <a:off x="922504" y="714356"/>
            <a:ext cx="7792900" cy="407196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ghlights.jpg"/>
          <p:cNvPicPr>
            <a:picLocks noChangeAspect="1"/>
          </p:cNvPicPr>
          <p:nvPr/>
        </p:nvPicPr>
        <p:blipFill>
          <a:blip r:embed="rId2"/>
          <a:stretch>
            <a:fillRect/>
          </a:stretch>
        </p:blipFill>
        <p:spPr>
          <a:xfrm>
            <a:off x="1000100" y="785794"/>
            <a:ext cx="7572428" cy="4548206"/>
          </a:xfrm>
          <a:prstGeom prst="rect">
            <a:avLst/>
          </a:prstGeom>
        </p:spPr>
      </p:pic>
      <p:sp>
        <p:nvSpPr>
          <p:cNvPr id="4" name="Rectangle 3"/>
          <p:cNvSpPr/>
          <p:nvPr/>
        </p:nvSpPr>
        <p:spPr>
          <a:xfrm>
            <a:off x="928662" y="5357827"/>
            <a:ext cx="7858180" cy="923330"/>
          </a:xfrm>
          <a:prstGeom prst="rect">
            <a:avLst/>
          </a:prstGeom>
        </p:spPr>
        <p:txBody>
          <a:bodyPr wrap="square">
            <a:spAutoFit/>
          </a:bodyPr>
          <a:lstStyle/>
          <a:p>
            <a:r>
              <a:rPr lang="en-US" dirty="0" smtClean="0"/>
              <a:t>Humiliation and despair for Brazil’s David </a:t>
            </a:r>
            <a:r>
              <a:rPr lang="en-US" dirty="0" err="1" smtClean="0"/>
              <a:t>Luiz</a:t>
            </a:r>
            <a:r>
              <a:rPr lang="en-US" dirty="0" smtClean="0"/>
              <a:t> and </a:t>
            </a:r>
            <a:r>
              <a:rPr lang="en-US" dirty="0" err="1" smtClean="0"/>
              <a:t>Thiago</a:t>
            </a:r>
            <a:r>
              <a:rPr lang="en-US" dirty="0" smtClean="0"/>
              <a:t> Silva as the 2014 World Cup host nation gets swept out of the </a:t>
            </a:r>
            <a:r>
              <a:rPr lang="en-US" smtClean="0"/>
              <a:t>tournament </a:t>
            </a:r>
            <a:r>
              <a:rPr lang="en-US" smtClean="0"/>
              <a:t>with an </a:t>
            </a:r>
            <a:r>
              <a:rPr lang="en-US" dirty="0" smtClean="0"/>
              <a:t>embarrassing 7-1 semi-final defeat against Germany.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428604"/>
            <a:ext cx="7929618" cy="7294305"/>
          </a:xfrm>
          <a:prstGeom prst="rect">
            <a:avLst/>
          </a:prstGeom>
        </p:spPr>
        <p:txBody>
          <a:bodyPr wrap="square">
            <a:spAutoFit/>
          </a:bodyPr>
          <a:lstStyle/>
          <a:p>
            <a:r>
              <a:rPr lang="en-US" b="1" dirty="0" smtClean="0"/>
              <a:t>9 Unbelievable Facts About World Cup Players:</a:t>
            </a:r>
          </a:p>
          <a:p>
            <a:endParaRPr lang="en-US" dirty="0" smtClean="0"/>
          </a:p>
          <a:p>
            <a:r>
              <a:rPr lang="en-US" b="1" dirty="0" smtClean="0"/>
              <a:t>From </a:t>
            </a:r>
            <a:r>
              <a:rPr lang="en-US" b="1" dirty="0" err="1" smtClean="0"/>
              <a:t>Pelé</a:t>
            </a:r>
            <a:r>
              <a:rPr lang="en-US" b="1" dirty="0" smtClean="0"/>
              <a:t> to </a:t>
            </a:r>
            <a:r>
              <a:rPr lang="en-US" b="1" dirty="0" err="1" smtClean="0"/>
              <a:t>Klose</a:t>
            </a:r>
            <a:r>
              <a:rPr lang="en-US" b="1" dirty="0" smtClean="0"/>
              <a:t>, all editions of the World Cup have had some memorable players.</a:t>
            </a:r>
          </a:p>
          <a:p>
            <a:r>
              <a:rPr lang="en-US" b="1" dirty="0" smtClean="0"/>
              <a:t>Here are 9 astounding facts about footballers who made the 2014 World Cup worth watching:</a:t>
            </a:r>
          </a:p>
          <a:p>
            <a:r>
              <a:rPr lang="en-US" dirty="0" smtClean="0"/>
              <a:t>1.Faryd </a:t>
            </a:r>
            <a:r>
              <a:rPr lang="en-US" dirty="0" err="1" smtClean="0"/>
              <a:t>Mondragón</a:t>
            </a:r>
            <a:r>
              <a:rPr lang="en-US" dirty="0" smtClean="0"/>
              <a:t> Will (Likely) Be the Oldest Player in World Cup History, turning 43 on June 21st. 2014</a:t>
            </a:r>
          </a:p>
          <a:p>
            <a:endParaRPr lang="en-US" dirty="0" smtClean="0"/>
          </a:p>
          <a:p>
            <a:r>
              <a:rPr lang="en-US" dirty="0" smtClean="0"/>
              <a:t>2,Memphis </a:t>
            </a:r>
            <a:r>
              <a:rPr lang="en-US" dirty="0" err="1" smtClean="0"/>
              <a:t>Depay</a:t>
            </a:r>
            <a:r>
              <a:rPr lang="en-US" dirty="0" smtClean="0"/>
              <a:t> was a rising star for the Netherlands squad- he's quick, clever and has a powerful foot. </a:t>
            </a:r>
          </a:p>
          <a:p>
            <a:endParaRPr lang="en-US" dirty="0" smtClean="0"/>
          </a:p>
          <a:p>
            <a:r>
              <a:rPr lang="en-US" dirty="0" smtClean="0"/>
              <a:t>He also nearly became a rapper! At a certain point his manager, Fred </a:t>
            </a:r>
            <a:r>
              <a:rPr lang="en-US" dirty="0" err="1" smtClean="0"/>
              <a:t>Rutten</a:t>
            </a:r>
            <a:r>
              <a:rPr lang="en-US" dirty="0" smtClean="0"/>
              <a:t>, made him choose between rapping and football for a career. </a:t>
            </a:r>
          </a:p>
          <a:p>
            <a:r>
              <a:rPr lang="en-US" dirty="0" smtClean="0"/>
              <a:t>3.Cameroon's </a:t>
            </a:r>
            <a:r>
              <a:rPr lang="en-US" dirty="0" err="1" smtClean="0"/>
              <a:t>Fabrice</a:t>
            </a:r>
            <a:r>
              <a:rPr lang="en-US" dirty="0" smtClean="0"/>
              <a:t> </a:t>
            </a:r>
            <a:r>
              <a:rPr lang="en-US" dirty="0" err="1" smtClean="0"/>
              <a:t>Olinga</a:t>
            </a:r>
            <a:r>
              <a:rPr lang="en-US" dirty="0" smtClean="0"/>
              <a:t>, at 18 years old was the youngest player at Brazil 2014.</a:t>
            </a:r>
          </a:p>
          <a:p>
            <a:r>
              <a:rPr lang="en-US" dirty="0" smtClean="0"/>
              <a:t> </a:t>
            </a:r>
          </a:p>
          <a:p>
            <a:r>
              <a:rPr lang="en-US" dirty="0" smtClean="0"/>
              <a:t>4.With 14 World Cup goals already in his kit pocket, </a:t>
            </a:r>
            <a:r>
              <a:rPr lang="en-US" dirty="0" err="1" smtClean="0"/>
              <a:t>Klose</a:t>
            </a:r>
            <a:r>
              <a:rPr lang="en-US" dirty="0" smtClean="0"/>
              <a:t> was the most prolific player heading into this year's tourney. </a:t>
            </a:r>
          </a:p>
          <a:p>
            <a:endParaRPr lang="en-US" dirty="0" smtClean="0"/>
          </a:p>
          <a:p>
            <a:endParaRPr lang="en-US" dirty="0" smtClean="0">
              <a:hlinkClick r:id="rId2"/>
            </a:endParaRPr>
          </a:p>
          <a:p>
            <a:endParaRPr lang="en-US" dirty="0" smtClean="0"/>
          </a:p>
          <a:p>
            <a:r>
              <a:rPr lang="en-US" dirty="0" smtClean="0"/>
              <a:t> </a:t>
            </a:r>
          </a:p>
          <a:p>
            <a:endParaRPr lang="en-US" dirty="0" smtClean="0"/>
          </a:p>
          <a:p>
            <a:endParaRPr lang="en-US" dirty="0" smtClean="0">
              <a:hlinkClick r:id="rId3"/>
            </a:endParaRP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500042"/>
            <a:ext cx="8001056" cy="5909310"/>
          </a:xfrm>
          <a:prstGeom prst="rect">
            <a:avLst/>
          </a:prstGeom>
        </p:spPr>
        <p:txBody>
          <a:bodyPr wrap="square">
            <a:spAutoFit/>
          </a:bodyPr>
          <a:lstStyle/>
          <a:p>
            <a:r>
              <a:rPr lang="en-US" dirty="0" smtClean="0"/>
              <a:t>5,Klose could also become the third player to score in four editions of the World Cup. Currently, </a:t>
            </a:r>
            <a:r>
              <a:rPr lang="en-US" dirty="0" err="1" smtClean="0"/>
              <a:t>Pelé</a:t>
            </a:r>
            <a:r>
              <a:rPr lang="en-US" dirty="0" smtClean="0"/>
              <a:t> and </a:t>
            </a:r>
            <a:r>
              <a:rPr lang="en-US" dirty="0" err="1" smtClean="0"/>
              <a:t>Seeler</a:t>
            </a:r>
            <a:r>
              <a:rPr lang="en-US" dirty="0" smtClean="0"/>
              <a:t> are the two players who have ever scored goals in four editions of the World Cup. Both set this record in the editions from 1958-1970</a:t>
            </a:r>
          </a:p>
          <a:p>
            <a:endParaRPr lang="en-US" dirty="0" smtClean="0"/>
          </a:p>
          <a:p>
            <a:r>
              <a:rPr lang="en-US" dirty="0" smtClean="0"/>
              <a:t>6,Reza </a:t>
            </a:r>
            <a:r>
              <a:rPr lang="en-US" dirty="0" err="1" smtClean="0"/>
              <a:t>Ghoochannejhad</a:t>
            </a:r>
            <a:r>
              <a:rPr lang="en-US" dirty="0" smtClean="0"/>
              <a:t>, the wildly talented Iranian striker who goes by Gucci, aspires to play the violin in a philharmonic orchestra when he retires from football. He has played the instrument since he was a child. </a:t>
            </a:r>
          </a:p>
          <a:p>
            <a:endParaRPr lang="en-US" dirty="0" smtClean="0"/>
          </a:p>
          <a:p>
            <a:r>
              <a:rPr lang="en-US" dirty="0" smtClean="0"/>
              <a:t>7.Lovren is a 24-year-old Croatian defender who would probably design the most stylish kit for his team if given the opportunity. He started his own fashion line, called Russell Brown, that is created, designed, and produced in Croatia. </a:t>
            </a:r>
          </a:p>
          <a:p>
            <a:endParaRPr lang="en-US" dirty="0" smtClean="0"/>
          </a:p>
          <a:p>
            <a:r>
              <a:rPr lang="en-US" dirty="0" smtClean="0"/>
              <a:t>8.The rise of Ghana's star, Albert </a:t>
            </a:r>
            <a:r>
              <a:rPr lang="en-US" dirty="0" err="1" smtClean="0"/>
              <a:t>Adomah</a:t>
            </a:r>
            <a:r>
              <a:rPr lang="en-US" dirty="0" smtClean="0"/>
              <a:t> ,his ascent from an amateur club to being sponsored by John </a:t>
            </a:r>
            <a:r>
              <a:rPr lang="en-US" dirty="0" err="1" smtClean="0"/>
              <a:t>Motson</a:t>
            </a:r>
            <a:r>
              <a:rPr lang="en-US" dirty="0" smtClean="0"/>
              <a:t> at Barnet to being selected for the Ghana squad for the World Cup.</a:t>
            </a:r>
          </a:p>
          <a:p>
            <a:endParaRPr lang="en-US" dirty="0" smtClean="0"/>
          </a:p>
          <a:p>
            <a:r>
              <a:rPr lang="en-US" dirty="0" smtClean="0"/>
              <a:t>9. Fabian </a:t>
            </a:r>
            <a:r>
              <a:rPr lang="en-US" dirty="0" err="1" smtClean="0"/>
              <a:t>Schär</a:t>
            </a:r>
            <a:r>
              <a:rPr lang="en-US" dirty="0" smtClean="0"/>
              <a:t> has an aptitude for numbers. The FC Basel-bred defender is a talented player appearing in this World Cup who is also a banker.</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397000"/>
          <a:ext cx="6096000" cy="3708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endParaRPr lang="en-US"/>
                    </a:p>
                  </a:txBody>
                  <a:tcPr/>
                </a:tc>
                <a:tc>
                  <a:txBody>
                    <a:bodyPr/>
                    <a:lstStyle/>
                    <a:p>
                      <a:endParaRPr lang="en-US"/>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186839934"/>
              </p:ext>
            </p:extLst>
          </p:nvPr>
        </p:nvGraphicFramePr>
        <p:xfrm>
          <a:off x="228600" y="533400"/>
          <a:ext cx="8610600" cy="5819775"/>
        </p:xfrm>
        <a:graphic>
          <a:graphicData uri="http://schemas.openxmlformats.org/drawingml/2006/table">
            <a:tbl>
              <a:tblPr firstRow="1" bandRow="1">
                <a:tableStyleId>{1E171933-4619-4E11-9A3F-F7608DF75F80}</a:tableStyleId>
              </a:tblPr>
              <a:tblGrid>
                <a:gridCol w="1371600"/>
                <a:gridCol w="1600200"/>
                <a:gridCol w="5638800"/>
              </a:tblGrid>
              <a:tr h="685800">
                <a:tc>
                  <a:txBody>
                    <a:bodyPr/>
                    <a:lstStyle/>
                    <a:p>
                      <a:r>
                        <a:rPr lang="en-US" dirty="0" smtClean="0"/>
                        <a:t>Reviewed By</a:t>
                      </a:r>
                      <a:endParaRPr lang="en-US" dirty="0"/>
                    </a:p>
                  </a:txBody>
                  <a:tcPr/>
                </a:tc>
                <a:tc>
                  <a:txBody>
                    <a:bodyPr/>
                    <a:lstStyle/>
                    <a:p>
                      <a:r>
                        <a:rPr lang="en-US" dirty="0" smtClean="0"/>
                        <a:t>Reviewed  On</a:t>
                      </a:r>
                      <a:endParaRPr lang="en-US" dirty="0"/>
                    </a:p>
                  </a:txBody>
                  <a:tcPr/>
                </a:tc>
                <a:tc>
                  <a:txBody>
                    <a:bodyPr/>
                    <a:lstStyle/>
                    <a:p>
                      <a:r>
                        <a:rPr lang="en-US" dirty="0" smtClean="0"/>
                        <a:t>Comments / Changes Made</a:t>
                      </a:r>
                      <a:endParaRPr lang="en-US" dirty="0"/>
                    </a:p>
                  </a:txBody>
                  <a:tcPr/>
                </a:tc>
              </a:tr>
              <a:tr h="733425">
                <a:tc>
                  <a:txBody>
                    <a:bodyPr/>
                    <a:lstStyle/>
                    <a:p>
                      <a:r>
                        <a:rPr lang="en-US" dirty="0" smtClean="0"/>
                        <a:t>Vidyesh</a:t>
                      </a:r>
                      <a:endParaRPr lang="en-US" dirty="0"/>
                    </a:p>
                  </a:txBody>
                  <a:tcPr/>
                </a:tc>
                <a:tc>
                  <a:txBody>
                    <a:bodyPr/>
                    <a:lstStyle/>
                    <a:p>
                      <a:r>
                        <a:rPr lang="en-US" dirty="0" smtClean="0"/>
                        <a:t>10.09.2015</a:t>
                      </a:r>
                      <a:endParaRPr lang="en-US" dirty="0"/>
                    </a:p>
                  </a:txBody>
                  <a:tcPr/>
                </a:tc>
                <a:tc>
                  <a:txBody>
                    <a:bodyPr/>
                    <a:lstStyle/>
                    <a:p>
                      <a:r>
                        <a:rPr lang="en-US" dirty="0" smtClean="0"/>
                        <a:t>N.A</a:t>
                      </a:r>
                      <a:endParaRPr lang="en-US" dirty="0"/>
                    </a:p>
                  </a:txBody>
                  <a:tcPr/>
                </a:tc>
              </a:tr>
              <a:tr h="733425">
                <a:tc>
                  <a:txBody>
                    <a:bodyPr/>
                    <a:lstStyle/>
                    <a:p>
                      <a:endParaRPr lang="en-US"/>
                    </a:p>
                  </a:txBody>
                  <a:tcPr/>
                </a:tc>
                <a:tc>
                  <a:txBody>
                    <a:bodyPr/>
                    <a:lstStyle/>
                    <a:p>
                      <a:endParaRPr lang="en-US"/>
                    </a:p>
                  </a:txBody>
                  <a:tcPr/>
                </a:tc>
                <a:tc>
                  <a:txBody>
                    <a:bodyPr/>
                    <a:lstStyle/>
                    <a:p>
                      <a:endParaRPr lang="en-US"/>
                    </a:p>
                  </a:txBody>
                  <a:tcPr/>
                </a:tc>
              </a:tr>
              <a:tr h="733425">
                <a:tc>
                  <a:txBody>
                    <a:bodyPr/>
                    <a:lstStyle/>
                    <a:p>
                      <a:endParaRPr lang="en-US"/>
                    </a:p>
                  </a:txBody>
                  <a:tcPr/>
                </a:tc>
                <a:tc>
                  <a:txBody>
                    <a:bodyPr/>
                    <a:lstStyle/>
                    <a:p>
                      <a:endParaRPr lang="en-US"/>
                    </a:p>
                  </a:txBody>
                  <a:tcPr/>
                </a:tc>
                <a:tc>
                  <a:txBody>
                    <a:bodyPr/>
                    <a:lstStyle/>
                    <a:p>
                      <a:endParaRPr lang="en-US"/>
                    </a:p>
                  </a:txBody>
                  <a:tcPr/>
                </a:tc>
              </a:tr>
              <a:tr h="733425">
                <a:tc>
                  <a:txBody>
                    <a:bodyPr/>
                    <a:lstStyle/>
                    <a:p>
                      <a:endParaRPr lang="en-US"/>
                    </a:p>
                  </a:txBody>
                  <a:tcPr/>
                </a:tc>
                <a:tc>
                  <a:txBody>
                    <a:bodyPr/>
                    <a:lstStyle/>
                    <a:p>
                      <a:endParaRPr lang="en-US"/>
                    </a:p>
                  </a:txBody>
                  <a:tcPr/>
                </a:tc>
                <a:tc>
                  <a:txBody>
                    <a:bodyPr/>
                    <a:lstStyle/>
                    <a:p>
                      <a:endParaRPr lang="en-US"/>
                    </a:p>
                  </a:txBody>
                  <a:tcPr/>
                </a:tc>
              </a:tr>
              <a:tr h="733425">
                <a:tc>
                  <a:txBody>
                    <a:bodyPr/>
                    <a:lstStyle/>
                    <a:p>
                      <a:endParaRPr lang="en-US"/>
                    </a:p>
                  </a:txBody>
                  <a:tcPr/>
                </a:tc>
                <a:tc>
                  <a:txBody>
                    <a:bodyPr/>
                    <a:lstStyle/>
                    <a:p>
                      <a:endParaRPr lang="en-US"/>
                    </a:p>
                  </a:txBody>
                  <a:tcPr/>
                </a:tc>
                <a:tc>
                  <a:txBody>
                    <a:bodyPr/>
                    <a:lstStyle/>
                    <a:p>
                      <a:endParaRPr lang="en-US"/>
                    </a:p>
                  </a:txBody>
                  <a:tcPr/>
                </a:tc>
              </a:tr>
              <a:tr h="733425">
                <a:tc>
                  <a:txBody>
                    <a:bodyPr/>
                    <a:lstStyle/>
                    <a:p>
                      <a:endParaRPr lang="en-US"/>
                    </a:p>
                  </a:txBody>
                  <a:tcPr/>
                </a:tc>
                <a:tc>
                  <a:txBody>
                    <a:bodyPr/>
                    <a:lstStyle/>
                    <a:p>
                      <a:endParaRPr lang="en-US"/>
                    </a:p>
                  </a:txBody>
                  <a:tcPr/>
                </a:tc>
                <a:tc>
                  <a:txBody>
                    <a:bodyPr/>
                    <a:lstStyle/>
                    <a:p>
                      <a:endParaRPr lang="en-US"/>
                    </a:p>
                  </a:txBody>
                  <a:tcPr/>
                </a:tc>
              </a:tr>
              <a:tr h="733425">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265095055"/>
      </p:ext>
    </p:extLst>
  </p:cSld>
  <p:clrMapOvr>
    <a:masterClrMapping/>
  </p:clrMapOvr>
  <p:transition/>
</p:sld>
</file>

<file path=ppt/theme/theme1.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515</Words>
  <Application>Microsoft Office PowerPoint</Application>
  <PresentationFormat>On-screen Show (4:3)</PresentationFormat>
  <Paragraphs>64</Paragraphs>
  <Slides>9</Slides>
  <Notes>1</Notes>
  <HiddenSlides>1</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user</cp:lastModifiedBy>
  <cp:revision>47</cp:revision>
  <dcterms:created xsi:type="dcterms:W3CDTF">2011-12-01T13:28:45Z</dcterms:created>
  <dcterms:modified xsi:type="dcterms:W3CDTF">2015-09-10T11:17:52Z</dcterms:modified>
</cp:coreProperties>
</file>