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62" r:id="rId3"/>
    <p:sldId id="263" r:id="rId4"/>
    <p:sldId id="257"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3E7040-CE5D-48FD-9541-3251E67EA8B1}"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061D24-2DB0-4FEE-AEB3-EA2E156CF949}" type="slidenum">
              <a:rPr lang="en-US" smtClean="0"/>
              <a:t>‹#›</a:t>
            </a:fld>
            <a:endParaRPr lang="en-US"/>
          </a:p>
        </p:txBody>
      </p:sp>
    </p:spTree>
    <p:extLst>
      <p:ext uri="{BB962C8B-B14F-4D97-AF65-F5344CB8AC3E}">
        <p14:creationId xmlns:p14="http://schemas.microsoft.com/office/powerpoint/2010/main" val="1933096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DC061D24-2DB0-4FEE-AEB3-EA2E156CF949}" type="slidenum">
              <a:rPr lang="en-US" smtClean="0"/>
              <a:t>2</a:t>
            </a:fld>
            <a:endParaRPr lang="en-US"/>
          </a:p>
        </p:txBody>
      </p:sp>
    </p:spTree>
    <p:extLst>
      <p:ext uri="{BB962C8B-B14F-4D97-AF65-F5344CB8AC3E}">
        <p14:creationId xmlns:p14="http://schemas.microsoft.com/office/powerpoint/2010/main" val="3709438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061D24-2DB0-4FEE-AEB3-EA2E156CF949}" type="slidenum">
              <a:rPr lang="en-US" smtClean="0"/>
              <a:t>4</a:t>
            </a:fld>
            <a:endParaRPr lang="en-US"/>
          </a:p>
        </p:txBody>
      </p:sp>
    </p:spTree>
    <p:extLst>
      <p:ext uri="{BB962C8B-B14F-4D97-AF65-F5344CB8AC3E}">
        <p14:creationId xmlns:p14="http://schemas.microsoft.com/office/powerpoint/2010/main" val="3555955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9FB012F-2BB6-40A4-A447-B73148DF827A}"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FB012F-2BB6-40A4-A447-B73148DF827A}"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FB012F-2BB6-40A4-A447-B73148DF827A}"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9FB012F-2BB6-40A4-A447-B73148DF827A}"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9FB012F-2BB6-40A4-A447-B73148DF827A}"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FB012F-2BB6-40A4-A447-B73148DF827A}"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FB012F-2BB6-40A4-A447-B73148DF827A}"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FB012F-2BB6-40A4-A447-B73148DF827A}"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FB012F-2BB6-40A4-A447-B73148DF827A}"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FB012F-2BB6-40A4-A447-B73148DF827A}"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FB012F-2BB6-40A4-A447-B73148DF827A}"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A79C52-61CF-43F1-83D5-41BA76A636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00690" y="6545506"/>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 </a:t>
            </a:r>
            <a:r>
              <a:rPr lang="en-US" sz="1100" dirty="0" smtClean="0">
                <a:solidFill>
                  <a:srgbClr val="FFFFFF"/>
                </a:solidFill>
              </a:rPr>
              <a:t>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772400" y="-3048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FB012F-2BB6-40A4-A447-B73148DF827A}"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A79C52-61CF-43F1-83D5-41BA76A636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3</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spcBef>
                <a:spcPct val="0"/>
              </a:spcBef>
              <a:buNone/>
            </a:pPr>
            <a:r>
              <a:rPr lang="en-US" sz="2800" b="1" dirty="0" smtClean="0">
                <a:latin typeface="+mj-lt"/>
                <a:cs typeface="Arial" pitchFamily="34" charset="0"/>
              </a:rPr>
              <a:t>Opinion Essay</a:t>
            </a:r>
          </a:p>
          <a:p>
            <a:pPr marL="0" lvl="0" indent="0">
              <a:spcBef>
                <a:spcPct val="0"/>
              </a:spcBef>
              <a:buNone/>
            </a:pPr>
            <a:r>
              <a:rPr lang="en-US" dirty="0" smtClean="0">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lang="en-US" b="1" dirty="0" smtClean="0">
              <a:latin typeface="Verdana" pitchFamily="34" charset="0"/>
              <a:cs typeface="Arial" pitchFamily="34" charset="0"/>
            </a:endParaRP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At least one parent in every household should work from home</a:t>
            </a:r>
            <a:br>
              <a:rPr lang="en-US" dirty="0" smtClean="0"/>
            </a:br>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endParaRPr lang="en-US" dirty="0" smtClean="0"/>
          </a:p>
          <a:p>
            <a:pPr>
              <a:buNone/>
            </a:pPr>
            <a:r>
              <a:rPr lang="en-US" dirty="0" smtClean="0"/>
              <a:t>1. Save Hundreds of Dollars on Groceries (And Other Expenses).</a:t>
            </a:r>
          </a:p>
          <a:p>
            <a:pPr>
              <a:buNone/>
            </a:pPr>
            <a:r>
              <a:rPr lang="en-US" dirty="0" smtClean="0"/>
              <a:t>2. If both parents work full-time jobs, they will have less time to spend with their children.</a:t>
            </a:r>
          </a:p>
          <a:p>
            <a:pPr>
              <a:buNone/>
            </a:pPr>
            <a:r>
              <a:rPr lang="en-US" dirty="0" smtClean="0"/>
              <a:t>3. The parent who stays home can use that time to relax a little. </a:t>
            </a:r>
          </a:p>
          <a:p>
            <a:pPr>
              <a:buNone/>
            </a:pPr>
            <a:r>
              <a:rPr lang="en-US" dirty="0" smtClean="0"/>
              <a:t>4. By staying at home, a parent has the chance to see all of their child's firsts, </a:t>
            </a:r>
          </a:p>
          <a:p>
            <a:pPr>
              <a:buNone/>
            </a:pPr>
            <a:r>
              <a:rPr lang="en-US" dirty="0" smtClean="0"/>
              <a:t>5. Parent doesn't feel pressure to squeeze activities and moments into their day simply  because they have time. </a:t>
            </a:r>
          </a:p>
          <a:p>
            <a:pPr>
              <a:buNone/>
            </a:pPr>
            <a:r>
              <a:rPr lang="en-US" dirty="0" smtClean="0"/>
              <a:t>6. Many fathers are working from home, </a:t>
            </a:r>
          </a:p>
          <a:p>
            <a:pPr>
              <a:buNone/>
            </a:pPr>
            <a:r>
              <a:rPr lang="en-US" dirty="0" smtClean="0"/>
              <a:t>7. Having one parent stay at home with the children can be cost-effective and a great investment in the emotional well-being of your entire family.</a:t>
            </a:r>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TYPE YOUR ESSAY IN 15 MINS.</a:t>
            </a:r>
            <a:endParaRPr lang="en-GB"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116</Words>
  <Application>Microsoft Office PowerPoint</Application>
  <PresentationFormat>On-screen Show (4:3)</PresentationFormat>
  <Paragraphs>22</Paragraphs>
  <Slides>5</Slides>
  <Notes>2</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3_Default Design</vt:lpstr>
      <vt:lpstr>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Training Room 1</dc:creator>
  <cp:lastModifiedBy>New</cp:lastModifiedBy>
  <cp:revision>8</cp:revision>
  <dcterms:created xsi:type="dcterms:W3CDTF">2006-08-16T00:00:00Z</dcterms:created>
  <dcterms:modified xsi:type="dcterms:W3CDTF">2016-03-10T07:00:20Z</dcterms:modified>
</cp:coreProperties>
</file>