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3ED66B-2A02-4671-A711-216766511811}"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3E2E86-E07C-4727-889C-C0977CF9DEBD}" type="slidenum">
              <a:rPr lang="en-US" smtClean="0"/>
              <a:t>‹#›</a:t>
            </a:fld>
            <a:endParaRPr lang="en-US"/>
          </a:p>
        </p:txBody>
      </p:sp>
    </p:spTree>
    <p:extLst>
      <p:ext uri="{BB962C8B-B14F-4D97-AF65-F5344CB8AC3E}">
        <p14:creationId xmlns:p14="http://schemas.microsoft.com/office/powerpoint/2010/main" val="4141264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Coherence- </a:t>
            </a:r>
            <a:r>
              <a:rPr lang="en-US" sz="1200" b="0" i="0" kern="1200" dirty="0" smtClean="0">
                <a:solidFill>
                  <a:schemeClr val="tx1"/>
                </a:solidFill>
                <a:effectLst/>
                <a:latin typeface="+mn-lt"/>
                <a:ea typeface="+mn-ea"/>
                <a:cs typeface="+mn-cs"/>
              </a:rPr>
              <a:t>the quality of forming a unified whole</a:t>
            </a:r>
            <a:endParaRPr lang="en-US" dirty="0" smtClean="0"/>
          </a:p>
          <a:p>
            <a:endParaRPr lang="en-US" dirty="0"/>
          </a:p>
        </p:txBody>
      </p:sp>
      <p:sp>
        <p:nvSpPr>
          <p:cNvPr id="4" name="Slide Number Placeholder 3"/>
          <p:cNvSpPr>
            <a:spLocks noGrp="1"/>
          </p:cNvSpPr>
          <p:nvPr>
            <p:ph type="sldNum" sz="quarter" idx="10"/>
          </p:nvPr>
        </p:nvSpPr>
        <p:spPr/>
        <p:txBody>
          <a:bodyPr/>
          <a:lstStyle/>
          <a:p>
            <a:fld id="{5A3E2E86-E07C-4727-889C-C0977CF9DEBD}" type="slidenum">
              <a:rPr lang="en-US" smtClean="0"/>
              <a:t>2</a:t>
            </a:fld>
            <a:endParaRPr lang="en-US"/>
          </a:p>
        </p:txBody>
      </p:sp>
    </p:spTree>
    <p:extLst>
      <p:ext uri="{BB962C8B-B14F-4D97-AF65-F5344CB8AC3E}">
        <p14:creationId xmlns:p14="http://schemas.microsoft.com/office/powerpoint/2010/main" val="8791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176545-6B4B-4A86-89D5-FCAA03BB74A3}"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76545-6B4B-4A86-89D5-FCAA03BB74A3}"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176545-6B4B-4A86-89D5-FCAA03BB74A3}"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176545-6B4B-4A86-89D5-FCAA03BB74A3}"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176545-6B4B-4A86-89D5-FCAA03BB74A3}"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176545-6B4B-4A86-89D5-FCAA03BB74A3}"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76545-6B4B-4A86-89D5-FCAA03BB74A3}"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76545-6B4B-4A86-89D5-FCAA03BB74A3}"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76545-6B4B-4A86-89D5-FCAA03BB74A3}"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76545-6B4B-4A86-89D5-FCAA03BB74A3}"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76545-6B4B-4A86-89D5-FCAA03BB74A3}"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90714F-5204-462A-89A9-7D7667172E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24490" y="6545506"/>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 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924800" y="-3048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76545-6B4B-4A86-89D5-FCAA03BB74A3}"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0714F-5204-462A-89A9-7D7667172E5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smtClean="0">
                <a:solidFill>
                  <a:schemeClr val="accent1">
                    <a:lumMod val="60000"/>
                    <a:lumOff val="40000"/>
                  </a:schemeClr>
                </a:solidFill>
              </a:rPr>
              <a:t>EXERCISE 12</a:t>
            </a:r>
            <a:endParaRPr lang="en-US" sz="4800" dirty="0" smtClean="0">
              <a:solidFill>
                <a:schemeClr val="accent1">
                  <a:lumMod val="60000"/>
                  <a:lumOff val="40000"/>
                </a:schemeClr>
              </a:solidFill>
            </a:endParaRP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latin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If pets were allowed to come to school, school would be more interesting. If school is interesting more people would want to learn the materials. Pets could possibly encourage kids to look forward to school. With a furry companion by their side, a pet would make the student feel right at home. Most people would rather be at home than at school.  </a:t>
            </a:r>
          </a:p>
          <a:p>
            <a:pPr>
              <a:buNone/>
            </a:pPr>
            <a:r>
              <a:rPr lang="en-US" dirty="0" smtClean="0"/>
              <a:t>   Younger kids pick up habits by seeing or being around them. We could instill these habits through their pets. Pets could bring everybody together.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marL="342900" indent="-342900">
              <a:buNone/>
            </a:pPr>
            <a:r>
              <a:rPr lang="en-US" dirty="0" smtClean="0"/>
              <a:t>1. Pets should be allowed at school.</a:t>
            </a:r>
          </a:p>
          <a:p>
            <a:pPr marL="342900" indent="-342900">
              <a:buNone/>
            </a:pPr>
            <a:r>
              <a:rPr lang="en-US" dirty="0" smtClean="0"/>
              <a:t>2. Pets would demonstrate friendship to other kids.</a:t>
            </a:r>
          </a:p>
          <a:p>
            <a:pPr>
              <a:buNone/>
            </a:pPr>
            <a:r>
              <a:rPr lang="en-US" dirty="0" smtClean="0"/>
              <a:t>3. Pets could be a good influence and make the kids show responsibility.</a:t>
            </a:r>
          </a:p>
          <a:p>
            <a:pPr>
              <a:buNone/>
            </a:pPr>
            <a:r>
              <a:rPr lang="en-US" dirty="0" smtClean="0"/>
              <a:t>4. Domesticated animals should be allowed in learning facilities.</a:t>
            </a:r>
          </a:p>
          <a:p>
            <a:pPr>
              <a:buNone/>
            </a:pPr>
            <a:r>
              <a:rPr lang="en-US" dirty="0" smtClean="0"/>
              <a:t>5. Disadvantages of pet in school.</a:t>
            </a:r>
          </a:p>
          <a:p>
            <a:pPr>
              <a:buNone/>
            </a:pPr>
            <a:r>
              <a:rPr lang="en-US" dirty="0" smtClean="0"/>
              <a:t>6. This type of distraction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smtClean="0"/>
              <a:t>Type your essay (15 minutes):</a:t>
            </a:r>
            <a:endParaRPr lang="en-US" smtClean="0"/>
          </a:p>
          <a:p>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TotalTime>
  <Words>231</Words>
  <Application>Microsoft Office PowerPoint</Application>
  <PresentationFormat>On-screen Show (4:3)</PresentationFormat>
  <Paragraphs>21</Paragraphs>
  <Slides>5</Slides>
  <Notes>1</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3_Default Design</vt:lpstr>
      <vt:lpstr>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New</cp:lastModifiedBy>
  <cp:revision>10</cp:revision>
  <dcterms:created xsi:type="dcterms:W3CDTF">2014-03-28T09:26:54Z</dcterms:created>
  <dcterms:modified xsi:type="dcterms:W3CDTF">2016-03-10T07:02:43Z</dcterms:modified>
</cp:coreProperties>
</file>