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2" r:id="rId3"/>
    <p:sldId id="263"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3F8C77-32D3-4464-82EA-BF0FC93B3619}"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CE1479-A225-4B6B-A32E-B2D98B4E6DB4}" type="slidenum">
              <a:rPr lang="en-US" smtClean="0"/>
              <a:t>‹#›</a:t>
            </a:fld>
            <a:endParaRPr lang="en-US"/>
          </a:p>
        </p:txBody>
      </p:sp>
    </p:spTree>
    <p:extLst>
      <p:ext uri="{BB962C8B-B14F-4D97-AF65-F5344CB8AC3E}">
        <p14:creationId xmlns:p14="http://schemas.microsoft.com/office/powerpoint/2010/main" val="2926410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35CE1479-A225-4B6B-A32E-B2D98B4E6DB4}" type="slidenum">
              <a:rPr lang="en-US" smtClean="0"/>
              <a:t>2</a:t>
            </a:fld>
            <a:endParaRPr lang="en-US"/>
          </a:p>
        </p:txBody>
      </p:sp>
    </p:spTree>
    <p:extLst>
      <p:ext uri="{BB962C8B-B14F-4D97-AF65-F5344CB8AC3E}">
        <p14:creationId xmlns:p14="http://schemas.microsoft.com/office/powerpoint/2010/main" val="2986349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7625E3-3909-4590-9A8D-92B1F2808EA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7625E3-3909-4590-9A8D-92B1F2808EA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7625E3-3909-4590-9A8D-92B1F2808EA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7625E3-3909-4590-9A8D-92B1F2808EA6}"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7625E3-3909-4590-9A8D-92B1F2808EA6}"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7625E3-3909-4590-9A8D-92B1F2808EA6}"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7625E3-3909-4590-9A8D-92B1F2808EA6}"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7625E3-3909-4590-9A8D-92B1F2808EA6}"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7625E3-3909-4590-9A8D-92B1F2808EA6}"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7625E3-3909-4590-9A8D-92B1F2808EA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7625E3-3909-4590-9A8D-92B1F2808EA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50D312-0A02-408D-BA3E-5D767B97A1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00690" y="655320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a:t>
            </a:r>
            <a:r>
              <a:rPr lang="en-US" sz="1100" baseline="0" smtClean="0">
                <a:solidFill>
                  <a:srgbClr val="FFFFFF"/>
                </a:solidFill>
              </a:rPr>
              <a:t> </a:t>
            </a:r>
            <a:r>
              <a:rPr lang="en-US" sz="1100" baseline="0" dirty="0" smtClean="0">
                <a:solidFill>
                  <a:srgbClr val="FFFFFF"/>
                </a:solidFill>
              </a:rPr>
              <a:t>albert-learning</a:t>
            </a:r>
            <a:r>
              <a:rPr lang="en-US" sz="1100" dirty="0" smtClean="0">
                <a:solidFill>
                  <a:srgbClr val="FFFFFF"/>
                </a:solidFill>
              </a:rPr>
              <a:t>.com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2" name="Picture 2" descr="E:\PPTS\Logo albert_rouge.png"/>
          <p:cNvPicPr>
            <a:picLocks noChangeAspect="1" noChangeArrowheads="1"/>
          </p:cNvPicPr>
          <p:nvPr userDrawn="1"/>
        </p:nvPicPr>
        <p:blipFill>
          <a:blip r:embed="rId15" cstate="print"/>
          <a:srcRect/>
          <a:stretch>
            <a:fillRect/>
          </a:stretch>
        </p:blipFill>
        <p:spPr bwMode="auto">
          <a:xfrm>
            <a:off x="7924800"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625E3-3909-4590-9A8D-92B1F2808EA6}"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50D312-0A02-408D-BA3E-5D767B97A1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5</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spcBef>
                <a:spcPct val="0"/>
              </a:spcBef>
              <a:buNone/>
            </a:pPr>
            <a:r>
              <a:rPr lang="en-US" sz="2800" b="1" dirty="0" smtClean="0">
                <a:latin typeface="+mj-lt"/>
                <a:cs typeface="Arial" pitchFamily="34" charset="0"/>
              </a:rPr>
              <a:t>Opinion Essay</a:t>
            </a:r>
          </a:p>
          <a:p>
            <a:pPr marL="0" lvl="0" indent="0">
              <a:spcBef>
                <a:spcPct val="0"/>
              </a:spcBef>
              <a:buNone/>
            </a:pPr>
            <a:r>
              <a:rPr lang="en-US" dirty="0" smtClean="0">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lang="en-US" b="1" dirty="0" smtClean="0">
              <a:latin typeface="Verdana" pitchFamily="34" charset="0"/>
              <a:cs typeface="Arial" pitchFamily="34" charset="0"/>
            </a:endParaRP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1135" y="857232"/>
            <a:ext cx="8521730" cy="5230831"/>
          </a:xfrm>
        </p:spPr>
        <p:txBody>
          <a:bodyPr/>
          <a:lstStyle/>
          <a:p>
            <a:pPr>
              <a:buNone/>
            </a:pPr>
            <a:endParaRPr lang="en-US" dirty="0" smtClean="0"/>
          </a:p>
          <a:p>
            <a:pPr>
              <a:buNone/>
            </a:pPr>
            <a:r>
              <a:rPr lang="en-US" dirty="0" smtClean="0"/>
              <a:t>   School should ask students to evaluate their teachers. Do you agree or disagree? Use specific reasons and examples to support your answer</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endParaRPr lang="en-US" dirty="0" smtClean="0"/>
          </a:p>
          <a:p>
            <a:pPr>
              <a:buNone/>
            </a:pPr>
            <a:r>
              <a:rPr lang="en-US" dirty="0" smtClean="0"/>
              <a:t>1. School should ask students to evaluate their teachers. Do you agree or disagree? Use specific reasons and examples to support your answer</a:t>
            </a:r>
          </a:p>
          <a:p>
            <a:pPr>
              <a:buNone/>
            </a:pPr>
            <a:r>
              <a:rPr lang="en-US" dirty="0" smtClean="0"/>
              <a:t>2. First of all, students are the very people who receive knowledge and lessons from their professors directly thus their evaluations must be exact and appropriate</a:t>
            </a:r>
          </a:p>
          <a:p>
            <a:pPr>
              <a:buNone/>
            </a:pPr>
            <a:r>
              <a:rPr lang="en-US" dirty="0" smtClean="0"/>
              <a:t>3. Evaluations from students will make teachers perform their tasks better.</a:t>
            </a:r>
          </a:p>
          <a:p>
            <a:pPr>
              <a:buNone/>
            </a:pPr>
            <a:r>
              <a:rPr lang="en-US" dirty="0" smtClean="0"/>
              <a:t>4. The schools indicate that they really appreciate their students’ opinions and feelings.</a:t>
            </a:r>
          </a:p>
          <a:p>
            <a:pPr>
              <a:buNone/>
            </a:pPr>
            <a:r>
              <a:rPr lang="en-US" dirty="0" smtClean="0"/>
              <a:t>5. The main reason is that each teacher's teaching style involves different techniques.</a:t>
            </a:r>
          </a:p>
          <a:p>
            <a:pPr>
              <a:buNone/>
            </a:pPr>
            <a:r>
              <a:rPr lang="en-US" dirty="0" smtClean="0"/>
              <a:t>6. Each student's level of understanding is different</a:t>
            </a:r>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TYPE YOUR ESSAY IN 15 MINS</a:t>
            </a:r>
            <a:endParaRPr lang="en-GB"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222</Words>
  <Application>Microsoft Office PowerPoint</Application>
  <PresentationFormat>On-screen Show (4:3)</PresentationFormat>
  <Paragraphs>21</Paragraphs>
  <Slides>5</Slides>
  <Notes>1</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3_Default Design</vt:lpstr>
      <vt:lpstr>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Training Room 1</dc:creator>
  <cp:lastModifiedBy>New</cp:lastModifiedBy>
  <cp:revision>12</cp:revision>
  <dcterms:created xsi:type="dcterms:W3CDTF">2006-08-16T00:00:00Z</dcterms:created>
  <dcterms:modified xsi:type="dcterms:W3CDTF">2016-03-10T07:01:05Z</dcterms:modified>
</cp:coreProperties>
</file>