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57"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29979-10A6-4B75-A1C5-B9ED9D9EA081}" type="datetimeFigureOut">
              <a:rPr lang="en-US" smtClean="0"/>
              <a:t>2/29/2016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605CFD-B3FC-405F-8526-35BE74627497}" type="slidenum">
              <a:rPr lang="en-US" smtClean="0"/>
              <a:t>‹#›</a:t>
            </a:fld>
            <a:endParaRPr lang="en-US"/>
          </a:p>
        </p:txBody>
      </p:sp>
    </p:spTree>
    <p:extLst>
      <p:ext uri="{BB962C8B-B14F-4D97-AF65-F5344CB8AC3E}">
        <p14:creationId xmlns:p14="http://schemas.microsoft.com/office/powerpoint/2010/main" val="1947346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smtClean="0"/>
          </a:p>
        </p:txBody>
      </p:sp>
      <p:sp>
        <p:nvSpPr>
          <p:cNvPr id="4" name="Slide Number Placeholder 3"/>
          <p:cNvSpPr>
            <a:spLocks noGrp="1"/>
          </p:cNvSpPr>
          <p:nvPr>
            <p:ph type="sldNum" sz="quarter" idx="10"/>
          </p:nvPr>
        </p:nvSpPr>
        <p:spPr/>
        <p:txBody>
          <a:bodyPr/>
          <a:lstStyle/>
          <a:p>
            <a:fld id="{41605CFD-B3FC-405F-8526-35BE74627497}" type="slidenum">
              <a:rPr lang="en-US" smtClean="0"/>
              <a:t>2</a:t>
            </a:fld>
            <a:endParaRPr lang="en-US"/>
          </a:p>
        </p:txBody>
      </p:sp>
    </p:spTree>
    <p:extLst>
      <p:ext uri="{BB962C8B-B14F-4D97-AF65-F5344CB8AC3E}">
        <p14:creationId xmlns:p14="http://schemas.microsoft.com/office/powerpoint/2010/main" val="3049782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Pit- </a:t>
            </a:r>
            <a:r>
              <a:rPr lang="en-US" sz="1200" b="0" i="0" kern="1200" smtClean="0">
                <a:solidFill>
                  <a:schemeClr val="tx1"/>
                </a:solidFill>
                <a:effectLst/>
                <a:latin typeface="+mn-lt"/>
                <a:ea typeface="+mn-ea"/>
                <a:cs typeface="+mn-cs"/>
              </a:rPr>
              <a:t>set someone or something in conflict or competition with.</a:t>
            </a:r>
            <a:endParaRPr lang="en-US"/>
          </a:p>
        </p:txBody>
      </p:sp>
      <p:sp>
        <p:nvSpPr>
          <p:cNvPr id="4" name="Slide Number Placeholder 3"/>
          <p:cNvSpPr>
            <a:spLocks noGrp="1"/>
          </p:cNvSpPr>
          <p:nvPr>
            <p:ph type="sldNum" sz="quarter" idx="10"/>
          </p:nvPr>
        </p:nvSpPr>
        <p:spPr/>
        <p:txBody>
          <a:bodyPr/>
          <a:lstStyle/>
          <a:p>
            <a:fld id="{41605CFD-B3FC-405F-8526-35BE74627497}" type="slidenum">
              <a:rPr lang="en-US" smtClean="0"/>
              <a:t>3</a:t>
            </a:fld>
            <a:endParaRPr lang="en-US"/>
          </a:p>
        </p:txBody>
      </p:sp>
    </p:spTree>
    <p:extLst>
      <p:ext uri="{BB962C8B-B14F-4D97-AF65-F5344CB8AC3E}">
        <p14:creationId xmlns:p14="http://schemas.microsoft.com/office/powerpoint/2010/main" val="1935444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238067-9935-488F-86C1-BF1416DC7D83}"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38067-9935-488F-86C1-BF1416DC7D83}"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238067-9935-488F-86C1-BF1416DC7D83}"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238067-9935-488F-86C1-BF1416DC7D83}"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238067-9935-488F-86C1-BF1416DC7D83}" type="datetimeFigureOut">
              <a:rPr lang="en-US" smtClean="0"/>
              <a:pPr/>
              <a:t>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238067-9935-488F-86C1-BF1416DC7D83}" type="datetimeFigureOut">
              <a:rPr lang="en-US" smtClean="0"/>
              <a:pPr/>
              <a:t>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38067-9935-488F-86C1-BF1416DC7D83}" type="datetimeFigureOut">
              <a:rPr lang="en-US" smtClean="0"/>
              <a:pPr/>
              <a:t>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38067-9935-488F-86C1-BF1416DC7D83}"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238067-9935-488F-86C1-BF1416DC7D83}"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38067-9935-488F-86C1-BF1416DC7D83}"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38067-9935-488F-86C1-BF1416DC7D83}"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5FEB44-FDBE-4CF1-8048-ECFAC57B75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006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848600"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38067-9935-488F-86C1-BF1416DC7D83}" type="datetimeFigureOut">
              <a:rPr lang="en-US" smtClean="0"/>
              <a:pPr/>
              <a:t>2/29/2016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5FEB44-FDBE-4CF1-8048-ECFAC57B75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smtClean="0">
                <a:solidFill>
                  <a:schemeClr val="accent1">
                    <a:lumMod val="60000"/>
                    <a:lumOff val="40000"/>
                  </a:schemeClr>
                </a:solidFill>
              </a:rPr>
              <a:t>EXERCISE 15</a:t>
            </a:r>
            <a:endParaRPr lang="en-US" sz="4800" dirty="0" smtClean="0">
              <a:solidFill>
                <a:schemeClr val="accent1">
                  <a:lumMod val="60000"/>
                  <a:lumOff val="40000"/>
                </a:schemeClr>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Educators historically have argued over the propriety of offering various academic courses. One recent yet continuing argument on American college campuses tends to pit school against school, professor against professor, student against student, school against professor, professor against student and student against school. The issue is whether or not courses in a foreign language should be required to attain a Bachelor's degree. Some believe the idea is absurd, while others believe it is a progressive move toward 21st century education. Although some people believe the entire world should speak English, the reality is that all Americans should have some degree of formal education in a foreign language.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b="1" dirty="0" smtClean="0"/>
              <a:t>  </a:t>
            </a:r>
            <a:r>
              <a:rPr lang="en-US" dirty="0" smtClean="0"/>
              <a:t>1. Foreign Language should be mandatory or not</a:t>
            </a:r>
          </a:p>
          <a:p>
            <a:pPr>
              <a:buNone/>
            </a:pPr>
            <a:r>
              <a:rPr lang="en-US" b="1" dirty="0" smtClean="0"/>
              <a:t> </a:t>
            </a:r>
            <a:r>
              <a:rPr lang="en-US" dirty="0" smtClean="0"/>
              <a:t> 2. Foreign languages should be taught in elementary schools </a:t>
            </a:r>
          </a:p>
          <a:p>
            <a:pPr>
              <a:buNone/>
            </a:pPr>
            <a:r>
              <a:rPr lang="en-US" dirty="0" smtClean="0"/>
              <a:t>  3. Encourage students in school to learn new languages</a:t>
            </a:r>
          </a:p>
          <a:p>
            <a:pPr>
              <a:buNone/>
            </a:pPr>
            <a:r>
              <a:rPr lang="en-US" dirty="0" smtClean="0"/>
              <a:t>  4. Easy to converse with people from different countries</a:t>
            </a:r>
          </a:p>
          <a:p>
            <a:pPr>
              <a:buNone/>
            </a:pPr>
            <a:r>
              <a:rPr lang="en-US" dirty="0" smtClean="0"/>
              <a:t>  5. Conclude</a:t>
            </a:r>
          </a:p>
          <a:p>
            <a:pPr>
              <a:buNone/>
            </a:pPr>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TotalTime>
  <Words>187</Words>
  <Application>Microsoft Office PowerPoint</Application>
  <PresentationFormat>On-screen Show (4:3)</PresentationFormat>
  <Paragraphs>20</Paragraphs>
  <Slides>4</Slides>
  <Notes>2</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New</cp:lastModifiedBy>
  <cp:revision>7</cp:revision>
  <dcterms:created xsi:type="dcterms:W3CDTF">2014-04-01T10:22:29Z</dcterms:created>
  <dcterms:modified xsi:type="dcterms:W3CDTF">2016-02-29T06:52:46Z</dcterms:modified>
</cp:coreProperties>
</file>