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63" r:id="rId3"/>
    <p:sldId id="256" r:id="rId4"/>
    <p:sldId id="257"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61" autoAdjust="0"/>
  </p:normalViewPr>
  <p:slideViewPr>
    <p:cSldViewPr>
      <p:cViewPr varScale="1">
        <p:scale>
          <a:sx n="69" d="100"/>
          <a:sy n="69" d="100"/>
        </p:scale>
        <p:origin x="-141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F8DBB7-4550-4460-BEDC-8D42216915B4}"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B93C40-62BF-4FCA-B2DE-42F11762F739}" type="slidenum">
              <a:rPr lang="en-US" smtClean="0"/>
              <a:t>‹#›</a:t>
            </a:fld>
            <a:endParaRPr lang="en-US"/>
          </a:p>
        </p:txBody>
      </p:sp>
    </p:spTree>
    <p:extLst>
      <p:ext uri="{BB962C8B-B14F-4D97-AF65-F5344CB8AC3E}">
        <p14:creationId xmlns:p14="http://schemas.microsoft.com/office/powerpoint/2010/main" val="277161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p:txBody>
      </p:sp>
      <p:sp>
        <p:nvSpPr>
          <p:cNvPr id="4" name="Slide Number Placeholder 3"/>
          <p:cNvSpPr>
            <a:spLocks noGrp="1"/>
          </p:cNvSpPr>
          <p:nvPr>
            <p:ph type="sldNum" sz="quarter" idx="10"/>
          </p:nvPr>
        </p:nvSpPr>
        <p:spPr/>
        <p:txBody>
          <a:bodyPr/>
          <a:lstStyle/>
          <a:p>
            <a:fld id="{80B93C40-62BF-4FCA-B2DE-42F11762F739}" type="slidenum">
              <a:rPr lang="en-US" smtClean="0"/>
              <a:t>1</a:t>
            </a:fld>
            <a:endParaRPr lang="en-US"/>
          </a:p>
        </p:txBody>
      </p:sp>
    </p:spTree>
    <p:extLst>
      <p:ext uri="{BB962C8B-B14F-4D97-AF65-F5344CB8AC3E}">
        <p14:creationId xmlns:p14="http://schemas.microsoft.com/office/powerpoint/2010/main" val="3479875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Pervade- </a:t>
            </a:r>
            <a:r>
              <a:rPr lang="en-US" sz="1200" b="0" i="0" kern="1200" dirty="0" smtClean="0">
                <a:solidFill>
                  <a:schemeClr val="tx1"/>
                </a:solidFill>
                <a:effectLst/>
                <a:latin typeface="+mn-lt"/>
                <a:ea typeface="+mn-ea"/>
                <a:cs typeface="+mn-cs"/>
              </a:rPr>
              <a:t>(especially of a smell) spread through and be perceived in every part of</a:t>
            </a:r>
            <a:endParaRPr lang="en-US" dirty="0"/>
          </a:p>
        </p:txBody>
      </p:sp>
      <p:sp>
        <p:nvSpPr>
          <p:cNvPr id="4" name="Slide Number Placeholder 3"/>
          <p:cNvSpPr>
            <a:spLocks noGrp="1"/>
          </p:cNvSpPr>
          <p:nvPr>
            <p:ph type="sldNum" sz="quarter" idx="10"/>
          </p:nvPr>
        </p:nvSpPr>
        <p:spPr/>
        <p:txBody>
          <a:bodyPr/>
          <a:lstStyle/>
          <a:p>
            <a:fld id="{80B93C40-62BF-4FCA-B2DE-42F11762F739}" type="slidenum">
              <a:rPr lang="en-US" smtClean="0"/>
              <a:t>3</a:t>
            </a:fld>
            <a:endParaRPr lang="en-US"/>
          </a:p>
        </p:txBody>
      </p:sp>
    </p:spTree>
    <p:extLst>
      <p:ext uri="{BB962C8B-B14F-4D97-AF65-F5344CB8AC3E}">
        <p14:creationId xmlns:p14="http://schemas.microsoft.com/office/powerpoint/2010/main" val="2673553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Woe-</a:t>
            </a:r>
            <a:r>
              <a:rPr lang="en-US" baseline="0" dirty="0" smtClean="0"/>
              <a:t> </a:t>
            </a:r>
            <a:r>
              <a:rPr lang="en-US" sz="1200" b="0" i="0" kern="1200" dirty="0" smtClean="0">
                <a:solidFill>
                  <a:schemeClr val="tx1"/>
                </a:solidFill>
                <a:effectLst/>
                <a:latin typeface="+mn-lt"/>
                <a:ea typeface="+mn-ea"/>
                <a:cs typeface="+mn-cs"/>
              </a:rPr>
              <a:t>great sorrow or distress.</a:t>
            </a:r>
            <a:endParaRPr lang="en-US" dirty="0"/>
          </a:p>
        </p:txBody>
      </p:sp>
      <p:sp>
        <p:nvSpPr>
          <p:cNvPr id="4" name="Slide Number Placeholder 3"/>
          <p:cNvSpPr>
            <a:spLocks noGrp="1"/>
          </p:cNvSpPr>
          <p:nvPr>
            <p:ph type="sldNum" sz="quarter" idx="10"/>
          </p:nvPr>
        </p:nvSpPr>
        <p:spPr/>
        <p:txBody>
          <a:bodyPr/>
          <a:lstStyle/>
          <a:p>
            <a:fld id="{80B93C40-62BF-4FCA-B2DE-42F11762F739}" type="slidenum">
              <a:rPr lang="en-US" smtClean="0"/>
              <a:t>4</a:t>
            </a:fld>
            <a:endParaRPr lang="en-US"/>
          </a:p>
        </p:txBody>
      </p:sp>
    </p:spTree>
    <p:extLst>
      <p:ext uri="{BB962C8B-B14F-4D97-AF65-F5344CB8AC3E}">
        <p14:creationId xmlns:p14="http://schemas.microsoft.com/office/powerpoint/2010/main" val="1921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1ED789-B689-4958-9823-72187990C8F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1ED789-B689-4958-9823-72187990C8F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1ED789-B689-4958-9823-72187990C8F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1ED789-B689-4958-9823-72187990C8F5}"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1ED789-B689-4958-9823-72187990C8F5}"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1ED789-B689-4958-9823-72187990C8F5}"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1ED789-B689-4958-9823-72187990C8F5}"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ED789-B689-4958-9823-72187990C8F5}"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1ED789-B689-4958-9823-72187990C8F5}"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1ED789-B689-4958-9823-72187990C8F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1ED789-B689-4958-9823-72187990C8F5}"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0B6023-0B5E-4FC8-811C-A6E4F92DFA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776890" y="6553200"/>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a:solidFill>
                  <a:srgbClr val="FFFFFF"/>
                </a:solidFill>
              </a:rPr>
              <a:t>© </a:t>
            </a:r>
            <a:r>
              <a:rPr lang="en-US" sz="1100" smtClean="0">
                <a:solidFill>
                  <a:srgbClr val="FFFFFF"/>
                </a:solidFill>
              </a:rPr>
              <a:t>2016</a:t>
            </a:r>
            <a:r>
              <a:rPr lang="en-US" sz="1100" baseline="0" smtClean="0">
                <a:solidFill>
                  <a:srgbClr val="FFFFFF"/>
                </a:solidFill>
              </a:rPr>
              <a:t> </a:t>
            </a:r>
            <a:r>
              <a:rPr lang="en-US" sz="1100" baseline="0" dirty="0" smtClean="0">
                <a:solidFill>
                  <a:srgbClr val="FFFFFF"/>
                </a:solidFill>
              </a:rPr>
              <a:t>albert-learning</a:t>
            </a:r>
            <a:r>
              <a:rPr lang="en-US" sz="1100" dirty="0" smtClean="0">
                <a:solidFill>
                  <a:srgbClr val="FFFFFF"/>
                </a:solidFill>
              </a:rPr>
              <a:t>.com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06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915656" y="-3810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ED789-B689-4958-9823-72187990C8F5}" type="datetimeFigureOut">
              <a:rPr lang="en-US" smtClean="0"/>
              <a:pPr/>
              <a:t>3/10/2016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0B6023-0B5E-4FC8-811C-A6E4F92DFA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2</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spcBef>
                <a:spcPct val="0"/>
              </a:spcBef>
              <a:buNone/>
            </a:pPr>
            <a:r>
              <a:rPr lang="en-US" sz="2800" b="1" dirty="0" smtClean="0">
                <a:latin typeface="Verdana" pitchFamily="34" charset="0"/>
                <a:cs typeface="Arial" pitchFamily="34" charset="0"/>
              </a:rPr>
              <a:t>Opinion Essay</a:t>
            </a:r>
          </a:p>
          <a:p>
            <a:pPr marL="0" lvl="0" indent="0">
              <a:spcBef>
                <a:spcPct val="0"/>
              </a:spcBef>
              <a:buNone/>
            </a:pPr>
            <a:r>
              <a:rPr lang="en-US" dirty="0" smtClean="0">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lang="en-US" b="1" dirty="0" smtClean="0">
              <a:latin typeface="Verdana" pitchFamily="34" charset="0"/>
              <a:cs typeface="Arial" pitchFamily="34" charset="0"/>
            </a:endParaRP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 gossip culture pervades most companies. Employees like to talk about their bosses or other employees. Is there any advantage to this? What do you think are the disadvantages? Provide reasons and examples to support your opinion.</a:t>
            </a: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endParaRPr lang="en-US" dirty="0" smtClean="0"/>
          </a:p>
          <a:p>
            <a:pPr>
              <a:buNone/>
            </a:pPr>
            <a:r>
              <a:rPr lang="en-US" dirty="0" smtClean="0"/>
              <a:t>1. Gossiping has both benefits and drawbacks. </a:t>
            </a:r>
          </a:p>
          <a:p>
            <a:pPr>
              <a:buNone/>
            </a:pPr>
            <a:r>
              <a:rPr lang="en-US" dirty="0" smtClean="0"/>
              <a:t>2. Sometimes, unless we are able to tell somebody about our woes, we remain stressed out.</a:t>
            </a:r>
          </a:p>
          <a:p>
            <a:pPr>
              <a:buNone/>
            </a:pPr>
            <a:r>
              <a:rPr lang="en-US" dirty="0" smtClean="0"/>
              <a:t>3. Make sure that the people we talk to are trustworthy.</a:t>
            </a:r>
          </a:p>
          <a:p>
            <a:pPr>
              <a:buNone/>
            </a:pPr>
            <a:r>
              <a:rPr lang="en-US" dirty="0" smtClean="0"/>
              <a:t>4. Sharing gossips can be good as long as we do it with care.</a:t>
            </a:r>
          </a:p>
          <a:p>
            <a:pPr>
              <a:buNone/>
            </a:pPr>
            <a:r>
              <a:rPr lang="en-GB" dirty="0" smtClean="0"/>
              <a:t>5. As long as nobody </a:t>
            </a:r>
            <a:r>
              <a:rPr lang="en-US" dirty="0" smtClean="0"/>
              <a:t>is hurt or affected in a bad way, gossiping can be fun.  </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smtClean="0"/>
              <a:t>TYPE YOUR ESSAY IN 15 MINS.</a:t>
            </a:r>
            <a:endParaRPr lang="en-GB"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247</Words>
  <Application>Microsoft Office PowerPoint</Application>
  <PresentationFormat>On-screen Show (4:3)</PresentationFormat>
  <Paragraphs>23</Paragraphs>
  <Slides>5</Slides>
  <Notes>3</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3_Default Design</vt:lpstr>
      <vt:lpstr>Custom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Training Room 1</dc:creator>
  <cp:lastModifiedBy>New</cp:lastModifiedBy>
  <cp:revision>9</cp:revision>
  <dcterms:created xsi:type="dcterms:W3CDTF">2006-08-16T00:00:00Z</dcterms:created>
  <dcterms:modified xsi:type="dcterms:W3CDTF">2016-03-10T06:59:57Z</dcterms:modified>
</cp:coreProperties>
</file>