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7"/>
  </p:notesMasterIdLst>
  <p:sldIdLst>
    <p:sldId id="263" r:id="rId3"/>
    <p:sldId id="262"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36"/>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A21750-52A3-48BD-99E5-EA579D4CB6CE}" type="datetimeFigureOut">
              <a:rPr lang="en-US" smtClean="0"/>
              <a:t>25-Feb-16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980AD2-249F-452B-AA02-F49D35E6A3A6}" type="slidenum">
              <a:rPr lang="en-US" smtClean="0"/>
              <a:t>‹#›</a:t>
            </a:fld>
            <a:endParaRPr lang="en-US"/>
          </a:p>
        </p:txBody>
      </p:sp>
    </p:spTree>
    <p:extLst>
      <p:ext uri="{BB962C8B-B14F-4D97-AF65-F5344CB8AC3E}">
        <p14:creationId xmlns:p14="http://schemas.microsoft.com/office/powerpoint/2010/main" val="3928098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Coherence- </a:t>
            </a:r>
            <a:r>
              <a:rPr lang="en-US" sz="1200" b="0" i="0" kern="1200" dirty="0" smtClean="0">
                <a:solidFill>
                  <a:schemeClr val="tx1"/>
                </a:solidFill>
                <a:effectLst/>
                <a:latin typeface="+mn-lt"/>
                <a:ea typeface="+mn-ea"/>
                <a:cs typeface="+mn-cs"/>
              </a:rPr>
              <a:t>the quality of forming a unified whole</a:t>
            </a:r>
            <a:endParaRPr lang="en-US" dirty="0" smtClean="0"/>
          </a:p>
          <a:p>
            <a:endParaRPr lang="en-US" dirty="0"/>
          </a:p>
        </p:txBody>
      </p:sp>
      <p:sp>
        <p:nvSpPr>
          <p:cNvPr id="4" name="Slide Number Placeholder 3"/>
          <p:cNvSpPr>
            <a:spLocks noGrp="1"/>
          </p:cNvSpPr>
          <p:nvPr>
            <p:ph type="sldNum" sz="quarter" idx="10"/>
          </p:nvPr>
        </p:nvSpPr>
        <p:spPr/>
        <p:txBody>
          <a:bodyPr/>
          <a:lstStyle/>
          <a:p>
            <a:fld id="{19980AD2-249F-452B-AA02-F49D35E6A3A6}" type="slidenum">
              <a:rPr lang="en-US" smtClean="0"/>
              <a:t>1</a:t>
            </a:fld>
            <a:endParaRPr lang="en-US"/>
          </a:p>
        </p:txBody>
      </p:sp>
    </p:spTree>
    <p:extLst>
      <p:ext uri="{BB962C8B-B14F-4D97-AF65-F5344CB8AC3E}">
        <p14:creationId xmlns:p14="http://schemas.microsoft.com/office/powerpoint/2010/main" val="1764916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Coherence- </a:t>
            </a:r>
            <a:r>
              <a:rPr lang="en-US" sz="1200" b="0" i="0" kern="1200" smtClean="0">
                <a:solidFill>
                  <a:schemeClr val="tx1"/>
                </a:solidFill>
                <a:effectLst/>
                <a:latin typeface="+mn-lt"/>
                <a:ea typeface="+mn-ea"/>
                <a:cs typeface="+mn-cs"/>
              </a:rPr>
              <a:t>the quality of forming a unified whole</a:t>
            </a:r>
            <a:endParaRPr lang="en-US" smtClean="0"/>
          </a:p>
          <a:p>
            <a:endParaRPr lang="en-US"/>
          </a:p>
        </p:txBody>
      </p:sp>
      <p:sp>
        <p:nvSpPr>
          <p:cNvPr id="4" name="Slide Number Placeholder 3"/>
          <p:cNvSpPr>
            <a:spLocks noGrp="1"/>
          </p:cNvSpPr>
          <p:nvPr>
            <p:ph type="sldNum" sz="quarter" idx="10"/>
          </p:nvPr>
        </p:nvSpPr>
        <p:spPr/>
        <p:txBody>
          <a:bodyPr/>
          <a:lstStyle/>
          <a:p>
            <a:fld id="{19980AD2-249F-452B-AA02-F49D35E6A3A6}" type="slidenum">
              <a:rPr lang="en-US" smtClean="0"/>
              <a:t>2</a:t>
            </a:fld>
            <a:endParaRPr lang="en-US"/>
          </a:p>
        </p:txBody>
      </p:sp>
    </p:spTree>
    <p:extLst>
      <p:ext uri="{BB962C8B-B14F-4D97-AF65-F5344CB8AC3E}">
        <p14:creationId xmlns:p14="http://schemas.microsoft.com/office/powerpoint/2010/main" val="2859620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Facsimile-</a:t>
            </a:r>
            <a:r>
              <a:rPr lang="en-US" baseline="0" dirty="0" smtClean="0"/>
              <a:t> </a:t>
            </a:r>
            <a:r>
              <a:rPr lang="en-US" sz="1200" b="0" i="0" kern="1200" dirty="0" smtClean="0">
                <a:solidFill>
                  <a:schemeClr val="tx1"/>
                </a:solidFill>
                <a:effectLst/>
                <a:latin typeface="+mn-lt"/>
                <a:ea typeface="+mn-ea"/>
                <a:cs typeface="+mn-cs"/>
              </a:rPr>
              <a:t>an exact copy, especially of written or printed material</a:t>
            </a:r>
            <a:endParaRPr lang="en-US" dirty="0"/>
          </a:p>
        </p:txBody>
      </p:sp>
      <p:sp>
        <p:nvSpPr>
          <p:cNvPr id="4" name="Slide Number Placeholder 3"/>
          <p:cNvSpPr>
            <a:spLocks noGrp="1"/>
          </p:cNvSpPr>
          <p:nvPr>
            <p:ph type="sldNum" sz="quarter" idx="10"/>
          </p:nvPr>
        </p:nvSpPr>
        <p:spPr/>
        <p:txBody>
          <a:bodyPr/>
          <a:lstStyle/>
          <a:p>
            <a:fld id="{19980AD2-249F-452B-AA02-F49D35E6A3A6}" type="slidenum">
              <a:rPr lang="en-US" smtClean="0"/>
              <a:t>3</a:t>
            </a:fld>
            <a:endParaRPr lang="en-US"/>
          </a:p>
        </p:txBody>
      </p:sp>
    </p:spTree>
    <p:extLst>
      <p:ext uri="{BB962C8B-B14F-4D97-AF65-F5344CB8AC3E}">
        <p14:creationId xmlns:p14="http://schemas.microsoft.com/office/powerpoint/2010/main" val="288549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EBF194-C220-47B5-8F7E-09ED07289ECD}"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319D8F-777F-4E48-85B3-78F7832120E6}"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EBF194-C220-47B5-8F7E-09ED07289ECD}"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319D8F-777F-4E48-85B3-78F7832120E6}"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EBF194-C220-47B5-8F7E-09ED07289ECD}"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319D8F-777F-4E48-85B3-78F7832120E6}"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EBF194-C220-47B5-8F7E-09ED07289ECD}" type="datetimeFigureOut">
              <a:rPr lang="en-US" smtClean="0"/>
              <a:pPr/>
              <a:t>25-Feb-16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319D8F-777F-4E48-85B3-78F7832120E6}"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EBF194-C220-47B5-8F7E-09ED07289ECD}" type="datetimeFigureOut">
              <a:rPr lang="en-US" smtClean="0"/>
              <a:pPr/>
              <a:t>25-Feb-16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319D8F-777F-4E48-85B3-78F7832120E6}"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EBF194-C220-47B5-8F7E-09ED07289ECD}" type="datetimeFigureOut">
              <a:rPr lang="en-US" smtClean="0"/>
              <a:pPr/>
              <a:t>25-Feb-16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319D8F-777F-4E48-85B3-78F7832120E6}"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EBF194-C220-47B5-8F7E-09ED07289ECD}" type="datetimeFigureOut">
              <a:rPr lang="en-US" smtClean="0"/>
              <a:pPr/>
              <a:t>25-Feb-16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319D8F-777F-4E48-85B3-78F7832120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EBF194-C220-47B5-8F7E-09ED07289ECD}" type="datetimeFigureOut">
              <a:rPr lang="en-US" smtClean="0"/>
              <a:pPr/>
              <a:t>25-Feb-16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319D8F-777F-4E48-85B3-78F7832120E6}"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EBF194-C220-47B5-8F7E-09ED07289ECD}" type="datetimeFigureOut">
              <a:rPr lang="en-US" smtClean="0"/>
              <a:pPr/>
              <a:t>25-Feb-16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319D8F-777F-4E48-85B3-78F7832120E6}"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EBF194-C220-47B5-8F7E-09ED07289ECD}"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319D8F-777F-4E48-85B3-78F7832120E6}"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EBF194-C220-47B5-8F7E-09ED07289ECD}"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319D8F-777F-4E48-85B3-78F7832120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715008" y="6572272"/>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a:solidFill>
                  <a:srgbClr val="FFFFFF"/>
                </a:solidFill>
              </a:rPr>
              <a:t>© </a:t>
            </a:r>
            <a:r>
              <a:rPr lang="en-US" sz="1100" smtClean="0">
                <a:solidFill>
                  <a:srgbClr val="FFFFFF"/>
                </a:solidFill>
              </a:rPr>
              <a:t>2016 </a:t>
            </a:r>
            <a:r>
              <a:rPr lang="en-US" sz="1100" dirty="0" smtClean="0">
                <a:solidFill>
                  <a:srgbClr val="FFFFFF"/>
                </a:solidFill>
              </a:rPr>
              <a:t>albert-learning.com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10001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descr="E:\PPTS\Logo albert_rouge.png"/>
          <p:cNvPicPr>
            <a:picLocks noChangeAspect="1" noChangeArrowheads="1"/>
          </p:cNvPicPr>
          <p:nvPr userDrawn="1"/>
        </p:nvPicPr>
        <p:blipFill>
          <a:blip r:embed="rId15" cstate="print"/>
          <a:srcRect/>
          <a:stretch>
            <a:fillRect/>
          </a:stretch>
        </p:blipFill>
        <p:spPr bwMode="auto">
          <a:xfrm>
            <a:off x="7849012" y="-357214"/>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EBF194-C220-47B5-8F7E-09ED07289ECD}" type="datetimeFigureOut">
              <a:rPr lang="en-US" smtClean="0"/>
              <a:pPr/>
              <a:t>25-Feb-16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319D8F-777F-4E48-85B3-78F7832120E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dirty="0" smtClean="0">
                <a:solidFill>
                  <a:schemeClr val="accent1">
                    <a:lumMod val="60000"/>
                    <a:lumOff val="40000"/>
                  </a:schemeClr>
                </a:solidFill>
              </a:rPr>
              <a:t>EXERCISE 8</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fontAlgn="base">
              <a:spcBef>
                <a:spcPct val="0"/>
              </a:spcBef>
              <a:spcAft>
                <a:spcPct val="0"/>
              </a:spcAft>
              <a:buNone/>
            </a:pPr>
            <a:r>
              <a:rPr kumimoji="0" lang="en-US" sz="2800" b="1" i="0" u="none" strike="noStrike" cap="none" normalizeH="0" baseline="0" dirty="0" smtClean="0">
                <a:ln>
                  <a:noFill/>
                </a:ln>
                <a:solidFill>
                  <a:srgbClr val="000000"/>
                </a:solidFill>
                <a:effectLst/>
                <a:latin typeface="+mj-lt"/>
                <a:cs typeface="Arial" pitchFamily="34" charset="0"/>
              </a:rPr>
              <a:t>Opinion Essay</a:t>
            </a:r>
          </a:p>
          <a:p>
            <a:pPr marL="0" lvl="0" indent="0" fontAlgn="base">
              <a:spcBef>
                <a:spcPct val="0"/>
              </a:spcBef>
              <a:spcAft>
                <a:spcPct val="0"/>
              </a:spcAft>
              <a:buNone/>
            </a:pPr>
            <a:endParaRPr kumimoji="0" lang="en-US" sz="2800" b="1" i="0" u="none" strike="noStrike" cap="none" normalizeH="0" baseline="0" dirty="0" smtClean="0">
              <a:ln>
                <a:noFill/>
              </a:ln>
              <a:solidFill>
                <a:srgbClr val="000000"/>
              </a:solidFill>
              <a:effectLst/>
              <a:latin typeface="+mj-lt"/>
              <a:cs typeface="Arial" pitchFamily="34" charset="0"/>
            </a:endParaRPr>
          </a:p>
          <a:p>
            <a:pPr marL="0" lvl="0" indent="0" eaLnBrk="0" fontAlgn="base" hangingPunct="0">
              <a:spcBef>
                <a:spcPct val="0"/>
              </a:spcBef>
              <a:spcAft>
                <a:spcPct val="0"/>
              </a:spcAft>
              <a:buNone/>
            </a:pPr>
            <a:r>
              <a:rPr kumimoji="0" lang="en-US" b="0" i="0" u="none" strike="noStrike" cap="none" normalizeH="0" baseline="0" dirty="0" smtClean="0">
                <a:ln>
                  <a:noFill/>
                </a:ln>
                <a:solidFill>
                  <a:srgbClr val="000000"/>
                </a:solidFill>
                <a:effectLst/>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kumimoji="0" lang="en-US" b="1" i="0" u="none" strike="noStrike" cap="none" normalizeH="0" baseline="0" dirty="0" smtClean="0">
              <a:ln>
                <a:noFill/>
              </a:ln>
              <a:solidFill>
                <a:srgbClr val="000000"/>
              </a:solidFill>
              <a:effectLst/>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“Zoos are becoming facsimile - or perhaps caricatures– of how animals once were in their natural habitat. If the right policies toward nature were pursued, we would need no zoos at all”. This statement effectively states the truth about animal zoos. Give your views and opinions on the same. Should zoos be shut down?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p>
          <a:p>
            <a:pPr>
              <a:buNone/>
            </a:pPr>
            <a:r>
              <a:rPr lang="en-US" dirty="0" smtClean="0"/>
              <a:t>1. Keeping animals in zoos is unethical. Do you agree?</a:t>
            </a:r>
          </a:p>
          <a:p>
            <a:pPr>
              <a:buNone/>
            </a:pPr>
            <a:r>
              <a:rPr lang="en-US" dirty="0" smtClean="0"/>
              <a:t>2. Discuss some of the arguments for and against keeping animals in zoos.</a:t>
            </a:r>
          </a:p>
          <a:p>
            <a:pPr>
              <a:buNone/>
            </a:pPr>
            <a:r>
              <a:rPr lang="en-US" dirty="0" smtClean="0"/>
              <a:t>3. Advantages and disadvantages of keeping animals in the zoos</a:t>
            </a:r>
          </a:p>
          <a:p>
            <a:pPr>
              <a:buNone/>
            </a:pPr>
            <a:r>
              <a:rPr lang="en-US" dirty="0" smtClean="0"/>
              <a:t>4. Animals in captivity</a:t>
            </a:r>
          </a:p>
          <a:p>
            <a:pPr>
              <a:buNone/>
            </a:pPr>
            <a:r>
              <a:rPr lang="en-US" dirty="0" smtClean="0"/>
              <a:t>5. Is it cruel to keep animals in cages?</a:t>
            </a:r>
          </a:p>
          <a:p>
            <a:pPr>
              <a:buNone/>
            </a:pPr>
            <a:r>
              <a:rPr lang="en-US" dirty="0" smtClean="0"/>
              <a:t>6. Perception on zoo animals</a:t>
            </a:r>
          </a:p>
          <a:p>
            <a:pPr>
              <a:buNone/>
            </a:pPr>
            <a:r>
              <a:rPr lang="en-US" dirty="0" smtClean="0"/>
              <a:t>7. Animals are better in zoos</a:t>
            </a:r>
          </a:p>
          <a:p>
            <a:pPr>
              <a:buNone/>
            </a:pPr>
            <a:r>
              <a:rPr lang="en-US" dirty="0" smtClean="0"/>
              <a:t>8. A discussion about animals</a:t>
            </a:r>
          </a:p>
          <a:p>
            <a:pPr>
              <a:buNone/>
            </a:pPr>
            <a:endParaRPr lang="en-US" dirty="0"/>
          </a:p>
        </p:txBody>
      </p:sp>
    </p:spTree>
  </p:cSld>
  <p:clrMapOvr>
    <a:masterClrMapping/>
  </p:clrMapOvr>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TotalTime>
  <Words>253</Words>
  <Application>Microsoft Office PowerPoint</Application>
  <PresentationFormat>On-screen Show (4:3)</PresentationFormat>
  <Paragraphs>26</Paragraphs>
  <Slides>4</Slides>
  <Notes>3</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3_Default Design</vt:lpstr>
      <vt:lpstr>Custom Design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22</cp:revision>
  <dcterms:created xsi:type="dcterms:W3CDTF">2014-03-25T11:28:37Z</dcterms:created>
  <dcterms:modified xsi:type="dcterms:W3CDTF">2016-02-25T17:36:48Z</dcterms:modified>
</cp:coreProperties>
</file>