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99" r:id="rId2"/>
    <p:sldMasterId id="2147483686" r:id="rId3"/>
  </p:sldMasterIdLst>
  <p:notesMasterIdLst>
    <p:notesMasterId r:id="rId18"/>
  </p:notesMasterIdLst>
  <p:handoutMasterIdLst>
    <p:handoutMasterId r:id="rId19"/>
  </p:handoutMasterIdLst>
  <p:sldIdLst>
    <p:sldId id="267" r:id="rId4"/>
    <p:sldId id="268" r:id="rId5"/>
    <p:sldId id="266" r:id="rId6"/>
    <p:sldId id="256" r:id="rId7"/>
    <p:sldId id="257" r:id="rId8"/>
    <p:sldId id="258" r:id="rId9"/>
    <p:sldId id="259" r:id="rId10"/>
    <p:sldId id="260" r:id="rId11"/>
    <p:sldId id="261" r:id="rId12"/>
    <p:sldId id="262" r:id="rId13"/>
    <p:sldId id="263" r:id="rId14"/>
    <p:sldId id="264" r:id="rId15"/>
    <p:sldId id="265" r:id="rId16"/>
    <p:sldId id="269"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5" autoAdjust="0"/>
    <p:restoredTop sz="68739" autoAdjust="0"/>
  </p:normalViewPr>
  <p:slideViewPr>
    <p:cSldViewPr>
      <p:cViewPr varScale="1">
        <p:scale>
          <a:sx n="49" d="100"/>
          <a:sy n="49" d="100"/>
        </p:scale>
        <p:origin x="-20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72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DFE3C6-4C0E-46F3-A290-049037F013E8}" type="datetimeFigureOut">
              <a:rPr lang="en-US" smtClean="0"/>
              <a:pPr/>
              <a:t>2/5/2016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5ED4E4-846F-4FE5-A7A4-3C9A0C88CC4F}" type="slidenum">
              <a:rPr lang="en-US" smtClean="0"/>
              <a:pPr/>
              <a:t>‹#›</a:t>
            </a:fld>
            <a:endParaRPr lang="en-US"/>
          </a:p>
        </p:txBody>
      </p:sp>
    </p:spTree>
    <p:extLst>
      <p:ext uri="{BB962C8B-B14F-4D97-AF65-F5344CB8AC3E}">
        <p14:creationId xmlns:p14="http://schemas.microsoft.com/office/powerpoint/2010/main" val="1076611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5F69EE-EBD9-472B-932D-6033737F647A}" type="datetimeFigureOut">
              <a:rPr lang="en-US" smtClean="0"/>
              <a:pPr/>
              <a:t>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AB5D9-F35C-46C6-8CDB-ADBFF6D16D22}" type="slidenum">
              <a:rPr lang="en-US" smtClean="0"/>
              <a:pPr/>
              <a:t>‹#›</a:t>
            </a:fld>
            <a:endParaRPr lang="en-US"/>
          </a:p>
        </p:txBody>
      </p:sp>
    </p:spTree>
    <p:extLst>
      <p:ext uri="{BB962C8B-B14F-4D97-AF65-F5344CB8AC3E}">
        <p14:creationId xmlns:p14="http://schemas.microsoft.com/office/powerpoint/2010/main" val="1939578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Drilling</a:t>
            </a:r>
          </a:p>
          <a:p>
            <a:r>
              <a:rPr lang="en-US" sz="1200" b="0" i="0" kern="1200" dirty="0" smtClean="0">
                <a:solidFill>
                  <a:schemeClr val="tx1"/>
                </a:solidFill>
                <a:latin typeface="+mn-lt"/>
                <a:ea typeface="+mn-ea"/>
                <a:cs typeface="+mn-cs"/>
              </a:rPr>
              <a:t>The man is wearing an orange hat.</a:t>
            </a:r>
          </a:p>
          <a:p>
            <a:r>
              <a:rPr lang="en-US" sz="1200" b="0" i="0" kern="1200" dirty="0" smtClean="0">
                <a:solidFill>
                  <a:schemeClr val="tx1"/>
                </a:solidFill>
                <a:latin typeface="+mn-lt"/>
                <a:ea typeface="+mn-ea"/>
                <a:cs typeface="+mn-cs"/>
              </a:rPr>
              <a:t>He is only using one hand.</a:t>
            </a:r>
          </a:p>
          <a:p>
            <a:r>
              <a:rPr lang="en-US" sz="1200" b="1" i="0" kern="1200" dirty="0" smtClean="0">
                <a:solidFill>
                  <a:schemeClr val="tx1"/>
                </a:solidFill>
                <a:latin typeface="+mn-lt"/>
                <a:ea typeface="+mn-ea"/>
                <a:cs typeface="+mn-cs"/>
              </a:rPr>
              <a:t>He is using both hands.</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He has a grey beard.</a:t>
            </a:r>
          </a:p>
          <a:p>
            <a:endParaRPr lang="en-US" sz="6600" dirty="0">
              <a:latin typeface="Courier New" pitchFamily="49" charset="0"/>
              <a:cs typeface="Courier New" pitchFamily="49" charset="0"/>
            </a:endParaRPr>
          </a:p>
        </p:txBody>
      </p:sp>
      <p:sp>
        <p:nvSpPr>
          <p:cNvPr id="4" name="Slide Number Placeholder 3"/>
          <p:cNvSpPr>
            <a:spLocks noGrp="1"/>
          </p:cNvSpPr>
          <p:nvPr>
            <p:ph type="sldNum" sz="quarter" idx="10"/>
          </p:nvPr>
        </p:nvSpPr>
        <p:spPr/>
        <p:txBody>
          <a:bodyPr/>
          <a:lstStyle/>
          <a:p>
            <a:fld id="{362AB5D9-F35C-46C6-8CDB-ADBFF6D16D22}"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cold cabinet</a:t>
            </a:r>
          </a:p>
          <a:p>
            <a:r>
              <a:rPr lang="en-US" sz="1200" b="1" i="0" kern="1200" dirty="0" smtClean="0">
                <a:solidFill>
                  <a:schemeClr val="tx1"/>
                </a:solidFill>
                <a:latin typeface="+mn-lt"/>
                <a:ea typeface="+mn-ea"/>
                <a:cs typeface="+mn-cs"/>
              </a:rPr>
              <a:t>The man is kneeling in front of the cabinet.</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cabinet contains packets of cereal.</a:t>
            </a:r>
          </a:p>
          <a:p>
            <a:r>
              <a:rPr lang="en-US" sz="1200" b="0" i="0" kern="1200" dirty="0" smtClean="0">
                <a:solidFill>
                  <a:schemeClr val="tx1"/>
                </a:solidFill>
                <a:latin typeface="+mn-lt"/>
                <a:ea typeface="+mn-ea"/>
                <a:cs typeface="+mn-cs"/>
              </a:rPr>
              <a:t>The man in the white coat is bald.</a:t>
            </a:r>
          </a:p>
          <a:p>
            <a:r>
              <a:rPr lang="en-US" sz="1200" b="0" i="0" kern="1200" dirty="0" smtClean="0">
                <a:solidFill>
                  <a:schemeClr val="tx1"/>
                </a:solidFill>
                <a:latin typeface="+mn-lt"/>
                <a:ea typeface="+mn-ea"/>
                <a:cs typeface="+mn-cs"/>
              </a:rPr>
              <a:t>You can see six separate shelves.</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Looking at the building plans</a:t>
            </a:r>
          </a:p>
          <a:p>
            <a:r>
              <a:rPr lang="en-US" sz="1200" b="0" i="0" kern="1200" dirty="0" smtClean="0">
                <a:solidFill>
                  <a:schemeClr val="tx1"/>
                </a:solidFill>
                <a:latin typeface="+mn-lt"/>
                <a:ea typeface="+mn-ea"/>
                <a:cs typeface="+mn-cs"/>
              </a:rPr>
              <a:t>The men are reading a newspaper.</a:t>
            </a:r>
          </a:p>
          <a:p>
            <a:r>
              <a:rPr lang="en-US" sz="1200" b="0" i="0" kern="1200" dirty="0" smtClean="0">
                <a:solidFill>
                  <a:schemeClr val="tx1"/>
                </a:solidFill>
                <a:latin typeface="+mn-lt"/>
                <a:ea typeface="+mn-ea"/>
                <a:cs typeface="+mn-cs"/>
              </a:rPr>
              <a:t>Both men are wearing soft hats.</a:t>
            </a:r>
          </a:p>
          <a:p>
            <a:r>
              <a:rPr lang="en-US" sz="1200" b="0" i="0" kern="1200" dirty="0" smtClean="0">
                <a:solidFill>
                  <a:schemeClr val="tx1"/>
                </a:solidFill>
                <a:latin typeface="+mn-lt"/>
                <a:ea typeface="+mn-ea"/>
                <a:cs typeface="+mn-cs"/>
              </a:rPr>
              <a:t>Both men have beards.</a:t>
            </a:r>
          </a:p>
          <a:p>
            <a:r>
              <a:rPr lang="en-US" sz="1200" b="1" i="0" kern="1200" dirty="0" smtClean="0">
                <a:solidFill>
                  <a:schemeClr val="tx1"/>
                </a:solidFill>
                <a:latin typeface="+mn-lt"/>
                <a:ea typeface="+mn-ea"/>
                <a:cs typeface="+mn-cs"/>
              </a:rPr>
              <a:t>The men are looking at some building plans.</a:t>
            </a:r>
            <a:r>
              <a:rPr lang="en-US" sz="1200" b="0" i="0" kern="1200" dirty="0" smtClean="0">
                <a:solidFill>
                  <a:schemeClr val="tx1"/>
                </a:solidFill>
                <a:latin typeface="+mn-lt"/>
                <a:ea typeface="+mn-ea"/>
                <a:cs typeface="+mn-cs"/>
              </a:rPr>
              <a:t> -- CORRECT</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At the packing station</a:t>
            </a:r>
          </a:p>
          <a:p>
            <a:r>
              <a:rPr lang="en-US" sz="1200" b="0" i="0" kern="1200" dirty="0" smtClean="0">
                <a:solidFill>
                  <a:schemeClr val="tx1"/>
                </a:solidFill>
                <a:latin typeface="+mn-lt"/>
                <a:ea typeface="+mn-ea"/>
                <a:cs typeface="+mn-cs"/>
              </a:rPr>
              <a:t>The man is driving a small car.</a:t>
            </a:r>
          </a:p>
          <a:p>
            <a:r>
              <a:rPr lang="en-US" sz="1200" b="1" i="0" kern="1200" dirty="0" smtClean="0">
                <a:solidFill>
                  <a:schemeClr val="tx1"/>
                </a:solidFill>
                <a:latin typeface="+mn-lt"/>
                <a:ea typeface="+mn-ea"/>
                <a:cs typeface="+mn-cs"/>
              </a:rPr>
              <a:t>The man is operating a forklift truck.</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You can see six levels of shelving.</a:t>
            </a:r>
          </a:p>
          <a:p>
            <a:r>
              <a:rPr lang="en-US" sz="1200" b="0" i="0" kern="1200" dirty="0" smtClean="0">
                <a:solidFill>
                  <a:schemeClr val="tx1"/>
                </a:solidFill>
                <a:latin typeface="+mn-lt"/>
                <a:ea typeface="+mn-ea"/>
                <a:cs typeface="+mn-cs"/>
              </a:rPr>
              <a:t>There are five numbers visible in the picture.</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Roadworks</a:t>
            </a:r>
            <a:endParaRPr lang="en-US" sz="1200" b="0" i="0" kern="1200" dirty="0" smtClean="0">
              <a:solidFill>
                <a:schemeClr val="tx1"/>
              </a:solidFill>
              <a:latin typeface="+mn-lt"/>
              <a:ea typeface="+mn-ea"/>
              <a:cs typeface="+mn-cs"/>
            </a:endParaRPr>
          </a:p>
          <a:p>
            <a:r>
              <a:rPr lang="en-US" sz="1200" b="1" i="0" kern="1200" dirty="0" smtClean="0">
                <a:solidFill>
                  <a:schemeClr val="tx1"/>
                </a:solidFill>
                <a:latin typeface="+mn-lt"/>
                <a:ea typeface="+mn-ea"/>
                <a:cs typeface="+mn-cs"/>
              </a:rPr>
              <a:t>Three men are wearing green trousers. </a:t>
            </a:r>
            <a:r>
              <a:rPr lang="en-US" sz="1200" b="0" i="0" kern="1200" dirty="0" smtClean="0">
                <a:solidFill>
                  <a:schemeClr val="tx1"/>
                </a:solidFill>
                <a:latin typeface="+mn-lt"/>
                <a:ea typeface="+mn-ea"/>
                <a:cs typeface="+mn-cs"/>
              </a:rPr>
              <a:t>-- CORRECT</a:t>
            </a:r>
          </a:p>
          <a:p>
            <a:r>
              <a:rPr lang="en-US" sz="1200" b="0" i="0" kern="1200" dirty="0" smtClean="0">
                <a:solidFill>
                  <a:schemeClr val="tx1"/>
                </a:solidFill>
                <a:latin typeface="+mn-lt"/>
                <a:ea typeface="+mn-ea"/>
                <a:cs typeface="+mn-cs"/>
              </a:rPr>
              <a:t>One man is kneeling on the ground.</a:t>
            </a:r>
          </a:p>
          <a:p>
            <a:r>
              <a:rPr lang="en-US" sz="1200" b="0" i="0" kern="1200" dirty="0" smtClean="0">
                <a:solidFill>
                  <a:schemeClr val="tx1"/>
                </a:solidFill>
                <a:latin typeface="+mn-lt"/>
                <a:ea typeface="+mn-ea"/>
                <a:cs typeface="+mn-cs"/>
              </a:rPr>
              <a:t>All the men are wearing hard hats.</a:t>
            </a:r>
          </a:p>
          <a:p>
            <a:r>
              <a:rPr lang="en-US" sz="1200" b="0" i="0" kern="1200" dirty="0" smtClean="0">
                <a:solidFill>
                  <a:schemeClr val="tx1"/>
                </a:solidFill>
                <a:latin typeface="+mn-lt"/>
                <a:ea typeface="+mn-ea"/>
                <a:cs typeface="+mn-cs"/>
              </a:rPr>
              <a:t>The men are all facing the camera.</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checkout</a:t>
            </a:r>
          </a:p>
          <a:p>
            <a:r>
              <a:rPr lang="en-US" sz="1200" b="0" i="0" kern="1200" dirty="0" smtClean="0">
                <a:solidFill>
                  <a:schemeClr val="tx1"/>
                </a:solidFill>
                <a:latin typeface="+mn-lt"/>
                <a:ea typeface="+mn-ea"/>
                <a:cs typeface="+mn-cs"/>
              </a:rPr>
              <a:t>The shoppers are pulling their trolleys.</a:t>
            </a:r>
          </a:p>
          <a:p>
            <a:r>
              <a:rPr lang="en-US" sz="1200" b="1" i="0" kern="1200" dirty="0" smtClean="0">
                <a:solidFill>
                  <a:schemeClr val="tx1"/>
                </a:solidFill>
                <a:latin typeface="+mn-lt"/>
                <a:ea typeface="+mn-ea"/>
                <a:cs typeface="+mn-cs"/>
              </a:rPr>
              <a:t>The shoppers are waiting in queues.</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exit sign is in green letters.</a:t>
            </a:r>
          </a:p>
          <a:p>
            <a:r>
              <a:rPr lang="en-US" sz="1200" b="0" i="0" kern="1200" dirty="0" smtClean="0">
                <a:solidFill>
                  <a:schemeClr val="tx1"/>
                </a:solidFill>
                <a:latin typeface="+mn-lt"/>
                <a:ea typeface="+mn-ea"/>
                <a:cs typeface="+mn-cs"/>
              </a:rPr>
              <a:t>The exit sign tells you where you can enter.</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Traffic signs</a:t>
            </a:r>
          </a:p>
          <a:p>
            <a:r>
              <a:rPr lang="en-US" sz="1200" b="0" i="0" kern="1200" dirty="0" smtClean="0">
                <a:solidFill>
                  <a:schemeClr val="tx1"/>
                </a:solidFill>
                <a:latin typeface="+mn-lt"/>
                <a:ea typeface="+mn-ea"/>
                <a:cs typeface="+mn-cs"/>
              </a:rPr>
              <a:t>The man is fixing a pole with two square signs on it.</a:t>
            </a:r>
          </a:p>
          <a:p>
            <a:r>
              <a:rPr lang="en-US" sz="1200" b="0" i="0" kern="1200" dirty="0" smtClean="0">
                <a:solidFill>
                  <a:schemeClr val="tx1"/>
                </a:solidFill>
                <a:latin typeface="+mn-lt"/>
                <a:ea typeface="+mn-ea"/>
                <a:cs typeface="+mn-cs"/>
              </a:rPr>
              <a:t>One sign warns you about a school.</a:t>
            </a:r>
          </a:p>
          <a:p>
            <a:r>
              <a:rPr lang="en-US" sz="1200" b="0" i="0" kern="1200" dirty="0" smtClean="0">
                <a:solidFill>
                  <a:schemeClr val="tx1"/>
                </a:solidFill>
                <a:latin typeface="+mn-lt"/>
                <a:ea typeface="+mn-ea"/>
                <a:cs typeface="+mn-cs"/>
              </a:rPr>
              <a:t>One sign tells you about the speed limit.</a:t>
            </a:r>
          </a:p>
          <a:p>
            <a:r>
              <a:rPr lang="en-US" sz="1200" b="1" i="0" kern="1200" dirty="0" smtClean="0">
                <a:solidFill>
                  <a:schemeClr val="tx1"/>
                </a:solidFill>
                <a:latin typeface="+mn-lt"/>
                <a:ea typeface="+mn-ea"/>
                <a:cs typeface="+mn-cs"/>
              </a:rPr>
              <a:t>The man is fixing a pole with two triangular signs on it.</a:t>
            </a:r>
            <a:r>
              <a:rPr lang="en-US" sz="1200" b="0" i="0" kern="1200" dirty="0" smtClean="0">
                <a:solidFill>
                  <a:schemeClr val="tx1"/>
                </a:solidFill>
                <a:latin typeface="+mn-lt"/>
                <a:ea typeface="+mn-ea"/>
                <a:cs typeface="+mn-cs"/>
              </a:rPr>
              <a:t> -- CORRECT</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At the hospital</a:t>
            </a:r>
          </a:p>
          <a:p>
            <a:r>
              <a:rPr lang="en-US" sz="1200" b="1" i="0" kern="1200" dirty="0" smtClean="0">
                <a:solidFill>
                  <a:schemeClr val="tx1"/>
                </a:solidFill>
                <a:latin typeface="+mn-lt"/>
                <a:ea typeface="+mn-ea"/>
                <a:cs typeface="+mn-cs"/>
              </a:rPr>
              <a:t>The patient is looking happy.</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The patient is wearing a plain blue </a:t>
            </a:r>
            <a:r>
              <a:rPr lang="en-US" sz="1200" b="0" i="0" kern="1200" dirty="0" err="1" smtClean="0">
                <a:solidFill>
                  <a:schemeClr val="tx1"/>
                </a:solidFill>
                <a:latin typeface="+mn-lt"/>
                <a:ea typeface="+mn-ea"/>
                <a:cs typeface="+mn-cs"/>
              </a:rPr>
              <a:t>pyjama</a:t>
            </a:r>
            <a:r>
              <a:rPr lang="en-US" sz="1200" b="0" i="0" kern="1200" dirty="0" smtClean="0">
                <a:solidFill>
                  <a:schemeClr val="tx1"/>
                </a:solidFill>
                <a:latin typeface="+mn-lt"/>
                <a:ea typeface="+mn-ea"/>
                <a:cs typeface="+mn-cs"/>
              </a:rPr>
              <a:t> top.</a:t>
            </a:r>
          </a:p>
          <a:p>
            <a:r>
              <a:rPr lang="en-US" sz="1200" b="0" i="0" kern="1200" dirty="0" smtClean="0">
                <a:solidFill>
                  <a:schemeClr val="tx1"/>
                </a:solidFill>
                <a:latin typeface="+mn-lt"/>
                <a:ea typeface="+mn-ea"/>
                <a:cs typeface="+mn-cs"/>
              </a:rPr>
              <a:t>One doctor is holding both the patient's hands.</a:t>
            </a:r>
          </a:p>
          <a:p>
            <a:r>
              <a:rPr lang="en-US" sz="1200" b="0" i="0" kern="1200" dirty="0" smtClean="0">
                <a:solidFill>
                  <a:schemeClr val="tx1"/>
                </a:solidFill>
                <a:latin typeface="+mn-lt"/>
                <a:ea typeface="+mn-ea"/>
                <a:cs typeface="+mn-cs"/>
              </a:rPr>
              <a:t>The woman on the left is holding a green folder.</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laptop on the round table</a:t>
            </a:r>
          </a:p>
          <a:p>
            <a:r>
              <a:rPr lang="en-US" sz="1200" b="0" i="0" kern="1200" dirty="0" smtClean="0">
                <a:solidFill>
                  <a:schemeClr val="tx1"/>
                </a:solidFill>
                <a:latin typeface="+mn-lt"/>
                <a:ea typeface="+mn-ea"/>
                <a:cs typeface="+mn-cs"/>
              </a:rPr>
              <a:t>The man is waving his fists.</a:t>
            </a:r>
          </a:p>
          <a:p>
            <a:r>
              <a:rPr lang="en-US" sz="1200" b="0" i="0" kern="1200" dirty="0" smtClean="0">
                <a:solidFill>
                  <a:schemeClr val="tx1"/>
                </a:solidFill>
                <a:latin typeface="+mn-lt"/>
                <a:ea typeface="+mn-ea"/>
                <a:cs typeface="+mn-cs"/>
              </a:rPr>
              <a:t>The three people are sitting at a square table.</a:t>
            </a:r>
          </a:p>
          <a:p>
            <a:r>
              <a:rPr lang="en-US" sz="1200" b="0" i="0" kern="1200" dirty="0" smtClean="0">
                <a:solidFill>
                  <a:schemeClr val="tx1"/>
                </a:solidFill>
                <a:latin typeface="+mn-lt"/>
                <a:ea typeface="+mn-ea"/>
                <a:cs typeface="+mn-cs"/>
              </a:rPr>
              <a:t>There are two cups of coffee on the table.</a:t>
            </a:r>
          </a:p>
          <a:p>
            <a:r>
              <a:rPr lang="en-US" sz="1200" b="1" i="0" kern="1200" dirty="0" smtClean="0">
                <a:solidFill>
                  <a:schemeClr val="tx1"/>
                </a:solidFill>
                <a:latin typeface="+mn-lt"/>
                <a:ea typeface="+mn-ea"/>
                <a:cs typeface="+mn-cs"/>
              </a:rPr>
              <a:t>Only one woman is using the laptop.</a:t>
            </a:r>
            <a:r>
              <a:rPr lang="en-US" sz="1200" b="0" i="0" kern="1200" dirty="0" smtClean="0">
                <a:solidFill>
                  <a:schemeClr val="tx1"/>
                </a:solidFill>
                <a:latin typeface="+mn-lt"/>
                <a:ea typeface="+mn-ea"/>
                <a:cs typeface="+mn-cs"/>
              </a:rPr>
              <a:t> -- CORRECT</a:t>
            </a: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Two women with their trolleys</a:t>
            </a:r>
          </a:p>
          <a:p>
            <a:r>
              <a:rPr lang="en-US" sz="1200" b="1" i="0" kern="1200" dirty="0" smtClean="0">
                <a:solidFill>
                  <a:schemeClr val="tx1"/>
                </a:solidFill>
                <a:latin typeface="+mn-lt"/>
                <a:ea typeface="+mn-ea"/>
                <a:cs typeface="+mn-cs"/>
              </a:rPr>
              <a:t>There are two women shopping in the picture.</a:t>
            </a:r>
            <a:r>
              <a:rPr lang="en-US" sz="1200" b="0" i="0" kern="1200" dirty="0" smtClean="0">
                <a:solidFill>
                  <a:schemeClr val="tx1"/>
                </a:solidFill>
                <a:latin typeface="+mn-lt"/>
                <a:ea typeface="+mn-ea"/>
                <a:cs typeface="+mn-cs"/>
              </a:rPr>
              <a:t> -- CORRECT</a:t>
            </a:r>
          </a:p>
          <a:p>
            <a:r>
              <a:rPr lang="en-US" sz="1200" b="0" i="0" kern="1200" dirty="0" smtClean="0">
                <a:solidFill>
                  <a:schemeClr val="tx1"/>
                </a:solidFill>
                <a:latin typeface="+mn-lt"/>
                <a:ea typeface="+mn-ea"/>
                <a:cs typeface="+mn-cs"/>
              </a:rPr>
              <a:t>Both women are wearing pink tops.</a:t>
            </a:r>
          </a:p>
          <a:p>
            <a:r>
              <a:rPr lang="en-US" sz="1200" b="0" i="0" kern="1200" dirty="0" smtClean="0">
                <a:solidFill>
                  <a:schemeClr val="tx1"/>
                </a:solidFill>
                <a:latin typeface="+mn-lt"/>
                <a:ea typeface="+mn-ea"/>
                <a:cs typeface="+mn-cs"/>
              </a:rPr>
              <a:t>Both trolleys are full to the brim.</a:t>
            </a:r>
          </a:p>
          <a:p>
            <a:r>
              <a:rPr lang="en-US" sz="1200" b="0" i="0" kern="1200" dirty="0" smtClean="0">
                <a:solidFill>
                  <a:schemeClr val="tx1"/>
                </a:solidFill>
                <a:latin typeface="+mn-lt"/>
                <a:ea typeface="+mn-ea"/>
                <a:cs typeface="+mn-cs"/>
              </a:rPr>
              <a:t>The sides of the trolleys are bright yellow.</a:t>
            </a:r>
          </a:p>
          <a:p>
            <a:endParaRPr lang="en-US" dirty="0"/>
          </a:p>
        </p:txBody>
      </p:sp>
      <p:sp>
        <p:nvSpPr>
          <p:cNvPr id="4" name="Slide Number Placeholder 3"/>
          <p:cNvSpPr>
            <a:spLocks noGrp="1"/>
          </p:cNvSpPr>
          <p:nvPr>
            <p:ph type="sldNum" sz="quarter" idx="10"/>
          </p:nvPr>
        </p:nvSpPr>
        <p:spPr/>
        <p:txBody>
          <a:bodyPr/>
          <a:lstStyle/>
          <a:p>
            <a:fld id="{362AB5D9-F35C-46C6-8CDB-ADBFF6D16D22}"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0B722A9D-AEC7-4A0F-A1E8-E5311C7592FE}"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5720" y="1"/>
            <a:ext cx="8453437" cy="357166"/>
          </a:xfrm>
          <a:prstGeom prst="rect">
            <a:avLst/>
          </a:prstGeom>
        </p:spPr>
        <p:txBody>
          <a:bodyPr/>
          <a:lstStyle>
            <a:lvl1pPr>
              <a:defRPr/>
            </a:lvl1pPr>
          </a:lstStyle>
          <a:p>
            <a:r>
              <a:rPr lang="en-US" dirty="0" smtClean="0"/>
              <a:t>Click </a:t>
            </a:r>
            <a:r>
              <a:rPr lang="en-US" dirty="0" err="1" smtClean="0"/>
              <a:t>toTOEIC</a:t>
            </a:r>
            <a:r>
              <a:rPr lang="en-US" dirty="0" smtClean="0"/>
              <a:t> TESTIN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B85B2ED6-C062-4589-A0BD-E8BDE620425C}"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C151823-F296-4860-A1CF-F015F257733C}"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271C5909-6C5B-467D-83C4-8E96DD6AAC6A}"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48CA583-03BF-4E4C-BF0D-DC8BC9141EED}"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787400"/>
            <a:ext cx="2117725" cy="53006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4963" y="787400"/>
            <a:ext cx="6202362" cy="53006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idx="10"/>
          </p:nvPr>
        </p:nvSpPr>
        <p:spPr>
          <a:ln/>
        </p:spPr>
        <p:txBody>
          <a:bodyPr/>
          <a:lstStyle>
            <a:lvl1pPr>
              <a:defRPr/>
            </a:lvl1pPr>
          </a:lstStyle>
          <a:p>
            <a:pPr>
              <a:defRPr/>
            </a:pPr>
            <a:fld id="{F163025D-FE57-4746-AFA6-1F7FC0B7B96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98500"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29175" y="1387475"/>
            <a:ext cx="3978275" cy="4700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idx="10"/>
          </p:nvPr>
        </p:nvSpPr>
        <p:spPr>
          <a:ln/>
        </p:spPr>
        <p:txBody>
          <a:bodyPr/>
          <a:lstStyle>
            <a:lvl1pPr>
              <a:defRPr/>
            </a:lvl1pPr>
          </a:lstStyle>
          <a:p>
            <a:pPr>
              <a:defRPr/>
            </a:pPr>
            <a:fld id="{87162D92-E9AD-44BF-B144-9408591ACC1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idx="10"/>
          </p:nvPr>
        </p:nvSpPr>
        <p:spPr/>
        <p:txBody>
          <a:bodyPr/>
          <a:lstStyle/>
          <a:p>
            <a:pPr>
              <a:defRPr/>
            </a:pPr>
            <a:fld id="{98F6EB86-9D46-48BA-96E4-F8F79B28F23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idx="10"/>
          </p:nvPr>
        </p:nvSpPr>
        <p:spPr>
          <a:ln/>
        </p:spPr>
        <p:txBody>
          <a:bodyPr/>
          <a:lstStyle>
            <a:lvl1pPr>
              <a:defRPr/>
            </a:lvl1pPr>
          </a:lstStyle>
          <a:p>
            <a:pPr>
              <a:defRPr/>
            </a:pPr>
            <a:fld id="{F23C370E-C802-4A32-8F59-9BFEE12D261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85720" y="857232"/>
            <a:ext cx="8453437" cy="360363"/>
          </a:xfrm>
          <a:prstGeom prst="rect">
            <a:avLst/>
          </a:prstGeom>
        </p:spPr>
        <p:txBody>
          <a:bodyPr/>
          <a:lstStyle/>
          <a:p>
            <a:r>
              <a:rPr lang="en-US" smtClean="0"/>
              <a:t>Click to edit Master title style</a:t>
            </a:r>
            <a:endParaRPr lang="en-US"/>
          </a:p>
        </p:txBody>
      </p:sp>
      <p:sp>
        <p:nvSpPr>
          <p:cNvPr id="3" name="Rectangle 8"/>
          <p:cNvSpPr>
            <a:spLocks noGrp="1" noChangeArrowheads="1"/>
          </p:cNvSpPr>
          <p:nvPr>
            <p:ph type="sldNum" idx="10"/>
          </p:nvPr>
        </p:nvSpPr>
        <p:spPr>
          <a:ln/>
        </p:spPr>
        <p:txBody>
          <a:bodyPr/>
          <a:lstStyle>
            <a:lvl1pPr>
              <a:defRPr/>
            </a:lvl1pPr>
          </a:lstStyle>
          <a:p>
            <a:pPr>
              <a:defRPr/>
            </a:pPr>
            <a:fld id="{14CD8AF6-5321-4EB0-85BF-0D9BF88590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B70C4C9-1EBD-4BB7-B530-4898196D7C9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idx="10"/>
          </p:nvPr>
        </p:nvSpPr>
        <p:spPr>
          <a:ln/>
        </p:spPr>
        <p:txBody>
          <a:bodyPr/>
          <a:lstStyle>
            <a:lvl1pPr>
              <a:defRPr/>
            </a:lvl1pPr>
          </a:lstStyle>
          <a:p>
            <a:pPr>
              <a:defRPr/>
            </a:pPr>
            <a:fld id="{3DCAAE53-FF69-49D1-AA5A-B17B2475ED3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sp>
        <p:nvSpPr>
          <p:cNvPr id="11" name="TextBox 10"/>
          <p:cNvSpPr txBox="1"/>
          <p:nvPr userDrawn="1"/>
        </p:nvSpPr>
        <p:spPr>
          <a:xfrm>
            <a:off x="994400" y="0"/>
            <a:ext cx="2857520" cy="369332"/>
          </a:xfrm>
          <a:prstGeom prst="rect">
            <a:avLst/>
          </a:prstGeom>
          <a:noFill/>
        </p:spPr>
        <p:txBody>
          <a:bodyPr wrap="square" rtlCol="0">
            <a:spAutoFit/>
          </a:bodyPr>
          <a:lstStyle/>
          <a:p>
            <a:r>
              <a:rPr lang="en-US" sz="1800" b="1" dirty="0" smtClean="0">
                <a:solidFill>
                  <a:schemeClr val="bg1"/>
                </a:solidFill>
              </a:rPr>
              <a:t>TOEIC</a:t>
            </a:r>
            <a:endParaRPr lang="en-US" sz="1800" b="1" dirty="0">
              <a:solidFill>
                <a:schemeClr val="bg1"/>
              </a:solidFill>
            </a:endParaRPr>
          </a:p>
        </p:txBody>
      </p:sp>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524328" y="-382325"/>
            <a:ext cx="1152000" cy="1152000"/>
          </a:xfrm>
          <a:prstGeom prst="rect">
            <a:avLst/>
          </a:prstGeom>
        </p:spPr>
      </p:pic>
      <p:sp>
        <p:nvSpPr>
          <p:cNvPr id="13" name="Rectangle 7"/>
          <p:cNvSpPr>
            <a:spLocks noChangeArrowheads="1"/>
          </p:cNvSpPr>
          <p:nvPr userDrawn="1"/>
        </p:nvSpPr>
        <p:spPr bwMode="auto">
          <a:xfrm rot="10800000" flipV="1">
            <a:off x="5580112" y="6581273"/>
            <a:ext cx="3214710" cy="169277"/>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100" b="0" dirty="0">
                <a:solidFill>
                  <a:srgbClr val="FFFFFF"/>
                </a:solidFill>
              </a:rPr>
              <a:t>© </a:t>
            </a:r>
            <a:r>
              <a:rPr lang="en-US" sz="1100" b="0" dirty="0" smtClean="0">
                <a:solidFill>
                  <a:srgbClr val="FFFFFF"/>
                </a:solidFill>
              </a:rPr>
              <a:t>2016</a:t>
            </a:r>
            <a:r>
              <a:rPr lang="en-US" sz="1100" b="0" baseline="0" dirty="0" smtClean="0">
                <a:solidFill>
                  <a:srgbClr val="FFFFFF"/>
                </a:solidFill>
              </a:rPr>
              <a:t>  albert-learning</a:t>
            </a:r>
            <a:r>
              <a:rPr lang="en-US" sz="1100" b="0" dirty="0" smtClean="0">
                <a:solidFill>
                  <a:srgbClr val="FFFFFF"/>
                </a:solidFill>
              </a:rPr>
              <a:t>.com</a:t>
            </a:r>
            <a:endParaRPr lang="en-US" sz="1100" b="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5"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285720" y="857232"/>
            <a:ext cx="8521730" cy="5230831"/>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endParaRPr lang="en-GB" dirty="0" smtClean="0"/>
          </a:p>
          <a:p>
            <a:pPr lvl="0"/>
            <a:endParaRPr lang="en-GB" dirty="0" smtClean="0"/>
          </a:p>
          <a:p>
            <a:pPr lvl="0"/>
            <a:endParaRPr lang="en-GB" dirty="0" smtClean="0"/>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
        <p:nvSpPr>
          <p:cNvPr id="12" name="TextBox 11"/>
          <p:cNvSpPr txBox="1"/>
          <p:nvPr userDrawn="1"/>
        </p:nvSpPr>
        <p:spPr>
          <a:xfrm>
            <a:off x="500034" y="2000240"/>
            <a:ext cx="8143932" cy="2585323"/>
          </a:xfrm>
          <a:prstGeom prst="rect">
            <a:avLst/>
          </a:prstGeom>
          <a:noFill/>
        </p:spPr>
        <p:txBody>
          <a:bodyPr wrap="square" rtlCol="0">
            <a:spAutoFit/>
          </a:bodyPr>
          <a:lstStyle/>
          <a:p>
            <a:r>
              <a:rPr lang="en-US" sz="5400" b="1" dirty="0" smtClean="0">
                <a:solidFill>
                  <a:schemeClr val="accent6">
                    <a:lumMod val="60000"/>
                    <a:lumOff val="40000"/>
                  </a:schemeClr>
                </a:solidFill>
                <a:latin typeface="Courier New" pitchFamily="49" charset="0"/>
                <a:cs typeface="Courier New" pitchFamily="49" charset="0"/>
              </a:rPr>
              <a:t>Listen</a:t>
            </a:r>
            <a:r>
              <a:rPr lang="en-US" sz="5400" b="1" baseline="0" dirty="0" smtClean="0">
                <a:solidFill>
                  <a:schemeClr val="accent6">
                    <a:lumMod val="60000"/>
                    <a:lumOff val="40000"/>
                  </a:schemeClr>
                </a:solidFill>
                <a:latin typeface="Courier New" pitchFamily="49" charset="0"/>
                <a:cs typeface="Courier New" pitchFamily="49" charset="0"/>
              </a:rPr>
              <a:t> and choose the best answer to the Question</a:t>
            </a:r>
            <a:endParaRPr lang="en-US" sz="5400" b="1" dirty="0">
              <a:solidFill>
                <a:schemeClr val="accent6">
                  <a:lumMod val="60000"/>
                  <a:lumOff val="40000"/>
                </a:schemeClr>
              </a:solidFill>
              <a:latin typeface="Courier New" pitchFamily="49" charset="0"/>
              <a:cs typeface="Courier New" pitchFamily="49" charset="0"/>
            </a:endParaRP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40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4" cstate="print"/>
          <a:srcRect/>
          <a:stretch>
            <a:fillRect/>
          </a:stretch>
        </p:blipFill>
        <p:spPr bwMode="auto">
          <a:xfrm>
            <a:off x="4763" y="0"/>
            <a:ext cx="9139237" cy="387350"/>
          </a:xfrm>
          <a:prstGeom prst="rect">
            <a:avLst/>
          </a:prstGeom>
          <a:noFill/>
          <a:ln w="21600">
            <a:noFill/>
            <a:round/>
            <a:headEnd/>
            <a:tailEnd/>
          </a:ln>
        </p:spPr>
      </p:pic>
      <p:sp>
        <p:nvSpPr>
          <p:cNvPr id="3075" name="Rectangle 3"/>
          <p:cNvSpPr>
            <a:spLocks noChangeArrowheads="1"/>
          </p:cNvSpPr>
          <p:nvPr/>
        </p:nvSpPr>
        <p:spPr bwMode="auto">
          <a:xfrm>
            <a:off x="4763" y="6473825"/>
            <a:ext cx="9139237" cy="384175"/>
          </a:xfrm>
          <a:prstGeom prst="rect">
            <a:avLst/>
          </a:prstGeom>
          <a:solidFill>
            <a:srgbClr val="6666FF"/>
          </a:solidFill>
          <a:ln w="9525">
            <a:noFill/>
            <a:round/>
            <a:headEnd/>
            <a:tailEnd/>
          </a:ln>
          <a:effectLst/>
        </p:spPr>
        <p:txBody>
          <a:bodyPr wrap="none" anchor="ctr"/>
          <a:lstStyle/>
          <a:p>
            <a:pPr>
              <a:defRPr/>
            </a:pPr>
            <a:endParaRPr lang="en-US"/>
          </a:p>
        </p:txBody>
      </p:sp>
      <p:sp>
        <p:nvSpPr>
          <p:cNvPr id="1028" name="Rectangle 5"/>
          <p:cNvSpPr>
            <a:spLocks noGrp="1" noChangeArrowheads="1"/>
          </p:cNvSpPr>
          <p:nvPr>
            <p:ph type="body" idx="1"/>
          </p:nvPr>
        </p:nvSpPr>
        <p:spPr bwMode="auto">
          <a:xfrm>
            <a:off x="698500" y="1387475"/>
            <a:ext cx="8108950" cy="4700588"/>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078" name="Text Box 6"/>
          <p:cNvSpPr txBox="1">
            <a:spLocks noChangeArrowheads="1"/>
          </p:cNvSpPr>
          <p:nvPr/>
        </p:nvSpPr>
        <p:spPr bwMode="auto">
          <a:xfrm>
            <a:off x="990600" y="77788"/>
            <a:ext cx="181822" cy="305662"/>
          </a:xfrm>
          <a:prstGeom prst="rect">
            <a:avLst/>
          </a:prstGeom>
          <a:noFill/>
          <a:ln w="21600">
            <a:noFill/>
            <a:round/>
            <a:headEnd/>
            <a:tailEnd/>
          </a:ln>
          <a:effectLst/>
        </p:spPr>
        <p:txBody>
          <a:bodyPr wrap="none" lIns="90000" tIns="46800" rIns="90000" bIns="46800">
            <a:spAutoFit/>
          </a:bodyPr>
          <a:lstStyle/>
          <a:p>
            <a:pPr defTabSz="457200">
              <a:lnSpc>
                <a:spcPct val="98000"/>
              </a:lnSpc>
              <a:spcBef>
                <a:spcPts val="350"/>
              </a:spcBef>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US" sz="1400" b="1" dirty="0">
              <a:solidFill>
                <a:srgbClr val="FFFFFF"/>
              </a:solidFill>
            </a:endParaRPr>
          </a:p>
        </p:txBody>
      </p:sp>
      <p:sp>
        <p:nvSpPr>
          <p:cNvPr id="3079" name="Rectangle 7"/>
          <p:cNvSpPr>
            <a:spLocks noChangeArrowheads="1"/>
          </p:cNvSpPr>
          <p:nvPr/>
        </p:nvSpPr>
        <p:spPr bwMode="auto">
          <a:xfrm rot="10800000" flipV="1">
            <a:off x="5000628" y="6632534"/>
            <a:ext cx="3214710" cy="153888"/>
          </a:xfrm>
          <a:prstGeom prst="rect">
            <a:avLst/>
          </a:prstGeom>
          <a:noFill/>
          <a:ln w="21600">
            <a:noFill/>
            <a:round/>
            <a:headEnd/>
            <a:tailEnd/>
          </a:ln>
          <a:effectLst/>
        </p:spPr>
        <p:txBody>
          <a:bodyPr wrap="square" lIns="0" tIns="0" rIns="0" bIns="0">
            <a:spAutoFit/>
          </a:bodyPr>
          <a:lstStyle/>
          <a:p>
            <a:pPr algn="r" defTabSz="457200" eaLnBrk="0" hangingPunct="0">
              <a:buSzPct val="1000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US" sz="1000" dirty="0">
                <a:solidFill>
                  <a:srgbClr val="FFFFFF"/>
                </a:solidFill>
              </a:rPr>
              <a:t>© </a:t>
            </a:r>
            <a:r>
              <a:rPr lang="en-US" sz="1000" dirty="0" smtClean="0">
                <a:solidFill>
                  <a:srgbClr val="FFFFFF"/>
                </a:solidFill>
              </a:rPr>
              <a:t>2014</a:t>
            </a:r>
            <a:r>
              <a:rPr lang="en-US" sz="1000" baseline="0" dirty="0" smtClean="0">
                <a:solidFill>
                  <a:srgbClr val="FFFFFF"/>
                </a:solidFill>
              </a:rPr>
              <a:t> </a:t>
            </a:r>
            <a:r>
              <a:rPr lang="en-US" sz="1000" dirty="0" smtClean="0">
                <a:solidFill>
                  <a:srgbClr val="FFFFFF"/>
                </a:solidFill>
              </a:rPr>
              <a:t>wheresjenny.com</a:t>
            </a:r>
            <a:endParaRPr lang="en-US" sz="1000" dirty="0">
              <a:solidFill>
                <a:srgbClr val="FFFFFF"/>
              </a:solidFill>
            </a:endParaRPr>
          </a:p>
        </p:txBody>
      </p:sp>
      <p:sp>
        <p:nvSpPr>
          <p:cNvPr id="3080" name="Rectangle 8"/>
          <p:cNvSpPr>
            <a:spLocks noGrp="1" noChangeArrowheads="1"/>
          </p:cNvSpPr>
          <p:nvPr>
            <p:ph type="sldNum"/>
          </p:nvPr>
        </p:nvSpPr>
        <p:spPr bwMode="auto">
          <a:xfrm>
            <a:off x="598488" y="6526213"/>
            <a:ext cx="150812" cy="150812"/>
          </a:xfrm>
          <a:prstGeom prst="rect">
            <a:avLst/>
          </a:prstGeom>
          <a:noFill/>
          <a:ln w="21600">
            <a:noFill/>
            <a:round/>
            <a:headEnd/>
            <a:tailEnd/>
          </a:ln>
          <a:effectLst/>
        </p:spPr>
        <p:txBody>
          <a:bodyPr vert="horz" wrap="square" lIns="0" tIns="0" rIns="0" bIns="0" numCol="1" anchor="t" anchorCtr="0" compatLnSpc="1">
            <a:prstTxWarp prst="textNoShape">
              <a:avLst/>
            </a:prstTxWarp>
          </a:bodyPr>
          <a:lstStyle>
            <a:lvl1pPr algn="r">
              <a:spcBef>
                <a:spcPts val="625"/>
              </a:spcBef>
              <a:buSzPct val="100000"/>
              <a:defRPr sz="1000" b="1" smtClean="0">
                <a:solidFill>
                  <a:srgbClr val="FFFFFF"/>
                </a:solidFill>
              </a:defRPr>
            </a:lvl1pPr>
          </a:lstStyle>
          <a:p>
            <a:pPr>
              <a:defRPr/>
            </a:pPr>
            <a:fld id="{98F6EB86-9D46-48BA-96E4-F8F79B28F23F}" type="slidenum">
              <a:rPr lang="en-US"/>
              <a:pPr>
                <a:defRPr/>
              </a:pPr>
              <a:t>‹#›</a:t>
            </a:fld>
            <a:endParaRPr lang="en-US" dirty="0"/>
          </a:p>
        </p:txBody>
      </p:sp>
      <p:sp>
        <p:nvSpPr>
          <p:cNvPr id="3081" name="Line 9"/>
          <p:cNvSpPr>
            <a:spLocks noChangeShapeType="1"/>
          </p:cNvSpPr>
          <p:nvPr/>
        </p:nvSpPr>
        <p:spPr bwMode="auto">
          <a:xfrm>
            <a:off x="990600" y="147638"/>
            <a:ext cx="1588" cy="234950"/>
          </a:xfrm>
          <a:prstGeom prst="line">
            <a:avLst/>
          </a:prstGeom>
          <a:noFill/>
          <a:ln w="9360">
            <a:solidFill>
              <a:srgbClr val="FFFFFF"/>
            </a:solidFill>
            <a:miter lim="800000"/>
            <a:headEnd/>
            <a:tailEnd/>
          </a:ln>
          <a:effectLst/>
        </p:spPr>
        <p:txBody>
          <a:bodyPr/>
          <a:lstStyle/>
          <a:p>
            <a:pPr>
              <a:defRPr/>
            </a:pPr>
            <a:endParaRPr lang="en-US"/>
          </a:p>
        </p:txBody>
      </p:sp>
      <p:sp>
        <p:nvSpPr>
          <p:cNvPr id="3082" name="Line 10"/>
          <p:cNvSpPr>
            <a:spLocks noChangeShapeType="1"/>
          </p:cNvSpPr>
          <p:nvPr/>
        </p:nvSpPr>
        <p:spPr bwMode="auto">
          <a:xfrm>
            <a:off x="995363" y="6526213"/>
            <a:ext cx="1587" cy="165100"/>
          </a:xfrm>
          <a:prstGeom prst="line">
            <a:avLst/>
          </a:prstGeom>
          <a:noFill/>
          <a:ln w="9360">
            <a:solidFill>
              <a:srgbClr val="FFFFFF"/>
            </a:solidFill>
            <a:miter lim="800000"/>
            <a:headEnd/>
            <a:tailEnd/>
          </a:ln>
          <a:effectLst/>
        </p:spPr>
        <p:txBody>
          <a:bodyPr/>
          <a:lstStyle/>
          <a:p>
            <a:pPr>
              <a:defRPr/>
            </a:pPr>
            <a:endParaRPr lang="en-US"/>
          </a:p>
        </p:txBody>
      </p:sp>
      <p:pic>
        <p:nvPicPr>
          <p:cNvPr id="1034" name="Picture 15" descr="logo WIJ"/>
          <p:cNvPicPr>
            <a:picLocks noChangeAspect="1" noChangeArrowheads="1"/>
          </p:cNvPicPr>
          <p:nvPr userDrawn="1"/>
        </p:nvPicPr>
        <p:blipFill>
          <a:blip r:embed="rId15" cstate="print"/>
          <a:srcRect/>
          <a:stretch>
            <a:fillRect/>
          </a:stretch>
        </p:blipFill>
        <p:spPr bwMode="auto">
          <a:xfrm>
            <a:off x="8604250" y="0"/>
            <a:ext cx="539750" cy="395288"/>
          </a:xfrm>
          <a:prstGeom prst="rect">
            <a:avLst/>
          </a:prstGeom>
          <a:noFill/>
          <a:ln w="9525">
            <a:noFill/>
            <a:miter lim="800000"/>
            <a:headEnd/>
            <a:tailEnd/>
          </a:ln>
        </p:spPr>
      </p:pic>
      <p:sp>
        <p:nvSpPr>
          <p:cNvPr id="11" name="TextBox 10"/>
          <p:cNvSpPr txBox="1"/>
          <p:nvPr userDrawn="1"/>
        </p:nvSpPr>
        <p:spPr>
          <a:xfrm>
            <a:off x="285720" y="0"/>
            <a:ext cx="2857520" cy="338554"/>
          </a:xfrm>
          <a:prstGeom prst="rect">
            <a:avLst/>
          </a:prstGeom>
          <a:noFill/>
        </p:spPr>
        <p:txBody>
          <a:bodyPr wrap="square" rtlCol="0">
            <a:spAutoFit/>
          </a:bodyPr>
          <a:lstStyle/>
          <a:p>
            <a:r>
              <a:rPr lang="en-US" sz="1600" b="1" dirty="0" smtClean="0">
                <a:solidFill>
                  <a:schemeClr val="bg1"/>
                </a:solidFill>
              </a:rPr>
              <a:t>TOEIC  TESTING</a:t>
            </a:r>
            <a:endParaRPr lang="en-US" sz="16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mj-lt"/>
          <a:ea typeface="+mj-ea"/>
          <a:cs typeface="+mj-cs"/>
        </a:defRPr>
      </a:lvl1pPr>
      <a:lvl2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2pPr>
      <a:lvl3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3pPr>
      <a:lvl4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4pPr>
      <a:lvl5pPr marL="2057400" indent="-228600" algn="just" defTabSz="457200" rtl="0" eaLnBrk="0" fontAlgn="base" hangingPunct="0">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5pPr>
      <a:lvl6pPr marL="25146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6pPr>
      <a:lvl7pPr marL="29718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7pPr>
      <a:lvl8pPr marL="34290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8pPr>
      <a:lvl9pPr marL="3886200" indent="-228600" algn="l" defTabSz="457200" rtl="0" fontAlgn="base">
        <a:lnSpc>
          <a:spcPct val="90000"/>
        </a:lnSpc>
        <a:spcBef>
          <a:spcPct val="0"/>
        </a:spcBef>
        <a:spcAft>
          <a:spcPct val="0"/>
        </a:spcAft>
        <a:buClr>
          <a:srgbClr val="000000"/>
        </a:buClr>
        <a:buSzPct val="100000"/>
        <a:buFont typeface="Times New Roman" pitchFamily="16" charset="0"/>
        <a:defRPr sz="2000" b="1">
          <a:solidFill>
            <a:srgbClr val="7889FB"/>
          </a:solidFill>
          <a:latin typeface="Arial" charset="0"/>
          <a:cs typeface="Arial" charset="0"/>
        </a:defRPr>
      </a:lvl9pPr>
    </p:titleStyle>
    <p:body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audio" Target="file:///D:\TOEIC-%20Ramesh\PQ%20Ex%209\PQ%20Ex%209.2.mp3" TargetMode="External"/><Relationship Id="rId5" Type="http://schemas.openxmlformats.org/officeDocument/2006/relationships/image" Target="../media/image6.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audio" Target="file:///D:\TOEIC-%20Ramesh\PQ%20Ex%209\PQ%20Ex%209.2.mp3" TargetMode="External"/><Relationship Id="rId5" Type="http://schemas.openxmlformats.org/officeDocument/2006/relationships/image" Target="../media/image6.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audio" Target="file:///D:\TOEIC-%20Ramesh\PQ%20Ex%209\PQ%20Ex%209.2.mp3" TargetMode="External"/><Relationship Id="rId5" Type="http://schemas.openxmlformats.org/officeDocument/2006/relationships/image" Target="../media/image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audio" Target="file:///D:\TOEIC-%20Ramesh\PQ%20Ex%209\PQ%20Ex%209.2.mp3" TargetMode="External"/><Relationship Id="rId5"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D:\TOEIC-%20Ramesh\PQ%20Ex%209\PQ%20Ex%209.2.mp3" TargetMode="Externa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audio" Target="file:///D:\TOEIC-%20Ramesh\PQ%20Ex%209\PQ%20Ex%209.2.mp3" TargetMode="External"/><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audio" Target="file:///D:\TOEIC-%20Ramesh\PQ%20Ex%209\PQ%20Ex%209.2.mp3" TargetMode="External"/><Relationship Id="rId1" Type="http://schemas.openxmlformats.org/officeDocument/2006/relationships/audio" Target="file:///D:\TOEIC-%20Ramesh\PQ%20Ex%209\PQ%20Ex%209.3.mp3" TargetMode="Externa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audio" Target="file:///D:\TOEIC-%20Ramesh\PQ%20Ex%209\PQ%20Ex%209.2.mp3" TargetMode="External"/><Relationship Id="rId5" Type="http://schemas.openxmlformats.org/officeDocument/2006/relationships/image" Target="../media/image6.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audio" Target="file:///D:\TOEIC-%20Ramesh\PQ%20Ex%209\PQ%20Ex%209.2.mp3" TargetMode="External"/><Relationship Id="rId5" Type="http://schemas.openxmlformats.org/officeDocument/2006/relationships/image" Target="../media/image6.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audio" Target="file:///D:\TOEIC-%20Ramesh\PQ%20Ex%209\PQ%20Ex%209.2.mp3" TargetMode="External"/><Relationship Id="rId5" Type="http://schemas.openxmlformats.org/officeDocument/2006/relationships/image" Target="../media/image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2.bp.blogspot.com/-izxfWjreg2Q/T1zHGM3i6vI/AAAAAAAAAc4/uNuqRe72YD8/s1600/toeic+exam.png"/>
          <p:cNvPicPr>
            <a:picLocks noChangeAspect="1" noChangeArrowheads="1"/>
          </p:cNvPicPr>
          <p:nvPr/>
        </p:nvPicPr>
        <p:blipFill>
          <a:blip r:embed="rId2" cstate="print"/>
          <a:srcRect/>
          <a:stretch>
            <a:fillRect/>
          </a:stretch>
        </p:blipFill>
        <p:spPr bwMode="auto">
          <a:xfrm>
            <a:off x="2209800" y="990600"/>
            <a:ext cx="4968552" cy="3116372"/>
          </a:xfrm>
          <a:prstGeom prst="rect">
            <a:avLst/>
          </a:prstGeom>
          <a:noFill/>
        </p:spPr>
      </p:pic>
      <p:sp>
        <p:nvSpPr>
          <p:cNvPr id="4" name="Subtitle 2"/>
          <p:cNvSpPr txBox="1">
            <a:spLocks/>
          </p:cNvSpPr>
          <p:nvPr/>
        </p:nvSpPr>
        <p:spPr>
          <a:xfrm>
            <a:off x="642910" y="3789040"/>
            <a:ext cx="8001056" cy="1857388"/>
          </a:xfrm>
          <a:prstGeom prst="rect">
            <a:avLst/>
          </a:prstGeom>
        </p:spPr>
        <p:txBody>
          <a:bodyPr/>
          <a:lst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a:lstStyle>
          <a:p>
            <a:pPr marL="0" indent="0">
              <a:buNone/>
            </a:pPr>
            <a:endParaRPr lang="en-US" dirty="0" smtClean="0"/>
          </a:p>
          <a:p>
            <a:pPr marL="0" indent="0">
              <a:buNone/>
            </a:pPr>
            <a:r>
              <a:rPr lang="en-US" sz="4000" dirty="0" smtClean="0">
                <a:solidFill>
                  <a:schemeClr val="accent6">
                    <a:lumMod val="50000"/>
                  </a:schemeClr>
                </a:solidFill>
              </a:rPr>
              <a:t>       PHOTO  QUESTIONS</a:t>
            </a:r>
          </a:p>
          <a:p>
            <a:pPr marL="0" indent="0">
              <a:buNone/>
            </a:pPr>
            <a:r>
              <a:rPr lang="en-US" sz="4000" dirty="0" smtClean="0">
                <a:solidFill>
                  <a:schemeClr val="accent6">
                    <a:lumMod val="50000"/>
                  </a:schemeClr>
                </a:solidFill>
              </a:rPr>
              <a:t>LISTENING COMPREHENSION</a:t>
            </a:r>
          </a:p>
          <a:p>
            <a:pPr marL="0" indent="0">
              <a:buNone/>
            </a:pPr>
            <a:endParaRPr lang="en-US" sz="4000" dirty="0" smtClean="0">
              <a:solidFill>
                <a:schemeClr val="accent6">
                  <a:lumMod val="50000"/>
                </a:schemeClr>
              </a:solidFill>
            </a:endParaRPr>
          </a:p>
          <a:p>
            <a:pPr marL="0" indent="0">
              <a:buNone/>
            </a:pPr>
            <a:endParaRPr lang="en-US" sz="4000" dirty="0" smtClean="0">
              <a:solidFill>
                <a:schemeClr val="accent6">
                  <a:lumMod val="50000"/>
                </a:schemeClr>
              </a:solidFill>
            </a:endParaRPr>
          </a:p>
        </p:txBody>
      </p:sp>
      <p:sp>
        <p:nvSpPr>
          <p:cNvPr id="5" name="TextBox 4"/>
          <p:cNvSpPr txBox="1"/>
          <p:nvPr/>
        </p:nvSpPr>
        <p:spPr>
          <a:xfrm>
            <a:off x="2143108" y="5661248"/>
            <a:ext cx="5000660" cy="369332"/>
          </a:xfrm>
          <a:prstGeom prst="rect">
            <a:avLst/>
          </a:prstGeom>
          <a:noFill/>
        </p:spPr>
        <p:txBody>
          <a:bodyPr wrap="square" rtlCol="0">
            <a:spAutoFit/>
          </a:bodyPr>
          <a:lstStyle/>
          <a:p>
            <a:r>
              <a:rPr lang="en-US" dirty="0" smtClean="0"/>
              <a:t>Photo Questions Exercise  No.9 of  ‘1  to  10’</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4"/>
          <a:srcRect/>
          <a:stretch>
            <a:fillRect/>
          </a:stretch>
        </p:blipFill>
        <p:spPr bwMode="auto">
          <a:xfrm>
            <a:off x="1041624" y="1196752"/>
            <a:ext cx="6601395" cy="4392488"/>
          </a:xfrm>
          <a:prstGeom prst="rect">
            <a:avLst/>
          </a:prstGeom>
          <a:ln>
            <a:noFill/>
          </a:ln>
          <a:effectLst>
            <a:softEdge rad="112500"/>
          </a:effectLst>
        </p:spPr>
      </p:pic>
      <p:pic>
        <p:nvPicPr>
          <p:cNvPr id="4" name="PQ Ex 9.2.mp3">
            <a:hlinkClick r:id="" action="ppaction://media"/>
          </p:cNvPr>
          <p:cNvPicPr>
            <a:picLocks noRot="1" noChangeAspect="1"/>
          </p:cNvPicPr>
          <p:nvPr>
            <a:audioFile r:link="rId1"/>
          </p:nvPr>
        </p:nvPicPr>
        <p:blipFill>
          <a:blip r:embed="rId5"/>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4"/>
          <a:srcRect/>
          <a:stretch>
            <a:fillRect/>
          </a:stretch>
        </p:blipFill>
        <p:spPr bwMode="auto">
          <a:xfrm>
            <a:off x="1187624" y="1364771"/>
            <a:ext cx="6516724" cy="4152461"/>
          </a:xfrm>
          <a:prstGeom prst="rect">
            <a:avLst/>
          </a:prstGeom>
          <a:ln>
            <a:noFill/>
          </a:ln>
          <a:effectLst>
            <a:softEdge rad="112500"/>
          </a:effectLst>
        </p:spPr>
      </p:pic>
      <p:pic>
        <p:nvPicPr>
          <p:cNvPr id="4" name="PQ Ex 9.2.mp3">
            <a:hlinkClick r:id="" action="ppaction://media"/>
          </p:cNvPr>
          <p:cNvPicPr>
            <a:picLocks noRot="1" noChangeAspect="1"/>
          </p:cNvPicPr>
          <p:nvPr>
            <a:audioFile r:link="rId1"/>
          </p:nvPr>
        </p:nvPicPr>
        <p:blipFill>
          <a:blip r:embed="rId5"/>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4"/>
          <a:srcRect/>
          <a:stretch>
            <a:fillRect/>
          </a:stretch>
        </p:blipFill>
        <p:spPr bwMode="auto">
          <a:xfrm>
            <a:off x="1115616" y="1268760"/>
            <a:ext cx="6837550" cy="4392488"/>
          </a:xfrm>
          <a:prstGeom prst="rect">
            <a:avLst/>
          </a:prstGeom>
          <a:ln>
            <a:noFill/>
          </a:ln>
          <a:effectLst>
            <a:softEdge rad="112500"/>
          </a:effectLst>
        </p:spPr>
      </p:pic>
      <p:pic>
        <p:nvPicPr>
          <p:cNvPr id="4" name="PQ Ex 9.2.mp3">
            <a:hlinkClick r:id="" action="ppaction://media"/>
          </p:cNvPr>
          <p:cNvPicPr>
            <a:picLocks noRot="1" noChangeAspect="1"/>
          </p:cNvPicPr>
          <p:nvPr>
            <a:audioFile r:link="rId1"/>
          </p:nvPr>
        </p:nvPicPr>
        <p:blipFill>
          <a:blip r:embed="rId5"/>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4"/>
          <a:srcRect/>
          <a:stretch>
            <a:fillRect/>
          </a:stretch>
        </p:blipFill>
        <p:spPr bwMode="auto">
          <a:xfrm>
            <a:off x="1259632" y="1268759"/>
            <a:ext cx="6552728" cy="4653305"/>
          </a:xfrm>
          <a:prstGeom prst="rect">
            <a:avLst/>
          </a:prstGeom>
          <a:ln>
            <a:noFill/>
          </a:ln>
          <a:effectLst>
            <a:softEdge rad="112500"/>
          </a:effectLst>
        </p:spPr>
      </p:pic>
      <p:pic>
        <p:nvPicPr>
          <p:cNvPr id="4" name="PQ Ex 9.2.mp3">
            <a:hlinkClick r:id="" action="ppaction://media"/>
          </p:cNvPr>
          <p:cNvPicPr>
            <a:picLocks noRot="1" noChangeAspect="1"/>
          </p:cNvPicPr>
          <p:nvPr>
            <a:audioFile r:link="rId1"/>
          </p:nvPr>
        </p:nvPicPr>
        <p:blipFill>
          <a:blip r:embed="rId5"/>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1472" y="1500174"/>
            <a:ext cx="8072494" cy="4524315"/>
          </a:xfrm>
          <a:prstGeom prst="rect">
            <a:avLst/>
          </a:prstGeom>
          <a:noFill/>
        </p:spPr>
        <p:txBody>
          <a:bodyPr wrap="square" rtlCol="0">
            <a:spAutoFit/>
          </a:bodyPr>
          <a:lstStyle/>
          <a:p>
            <a:pPr algn="ctr"/>
            <a:r>
              <a:rPr lang="en-US" sz="3600" dirty="0" smtClean="0"/>
              <a:t>End of Photo Questions Exercise No.9</a:t>
            </a:r>
          </a:p>
          <a:p>
            <a:pPr algn="ctr"/>
            <a:endParaRPr lang="en-US" sz="3600" dirty="0" smtClean="0"/>
          </a:p>
          <a:p>
            <a:pPr algn="ctr"/>
            <a:r>
              <a:rPr lang="en-US" sz="3600" dirty="0" smtClean="0"/>
              <a:t>of</a:t>
            </a:r>
          </a:p>
          <a:p>
            <a:pPr algn="ctr"/>
            <a:endParaRPr lang="en-US" sz="3600" dirty="0" smtClean="0"/>
          </a:p>
          <a:p>
            <a:pPr algn="ctr"/>
            <a:r>
              <a:rPr lang="en-US" sz="3600" dirty="0" smtClean="0"/>
              <a:t>1 to 10</a:t>
            </a:r>
          </a:p>
          <a:p>
            <a:pPr algn="ctr"/>
            <a:endParaRPr lang="en-US" sz="3600" dirty="0" smtClean="0"/>
          </a:p>
          <a:p>
            <a:pPr algn="ctr"/>
            <a:endParaRPr lang="en-US" sz="3600" dirty="0" smtClean="0"/>
          </a:p>
          <a:p>
            <a:pPr algn="ctr"/>
            <a:endParaRPr lang="en-US" sz="3600" dirty="0" smtClean="0"/>
          </a:p>
        </p:txBody>
      </p:sp>
      <p:sp>
        <p:nvSpPr>
          <p:cNvPr id="4" name="TextBox 3"/>
          <p:cNvSpPr txBox="1"/>
          <p:nvPr/>
        </p:nvSpPr>
        <p:spPr>
          <a:xfrm>
            <a:off x="1357290" y="3933056"/>
            <a:ext cx="6357982" cy="1323439"/>
          </a:xfrm>
          <a:prstGeom prst="rect">
            <a:avLst/>
          </a:prstGeom>
          <a:noFill/>
        </p:spPr>
        <p:txBody>
          <a:bodyPr wrap="square" rtlCol="0">
            <a:spAutoFit/>
          </a:bodyPr>
          <a:lstStyle/>
          <a:p>
            <a:pPr algn="ctr"/>
            <a:endParaRPr lang="en-US" sz="4000" b="1" i="1" dirty="0" smtClean="0"/>
          </a:p>
          <a:p>
            <a:pPr algn="ctr"/>
            <a:r>
              <a:rPr lang="en-US" sz="4000" b="1" i="1" u="sng" dirty="0" smtClean="0"/>
              <a:t>Thank  you </a:t>
            </a:r>
            <a:r>
              <a:rPr lang="en-US" sz="4000" b="1" i="1" dirty="0" smtClean="0"/>
              <a:t>!</a:t>
            </a:r>
            <a:endParaRPr lang="en-US" sz="4000" b="1" i="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544" y="1748423"/>
            <a:ext cx="7920880" cy="3170099"/>
          </a:xfrm>
          <a:prstGeom prst="rect">
            <a:avLst/>
          </a:prstGeom>
        </p:spPr>
        <p:txBody>
          <a:bodyPr wrap="square">
            <a:spAutoFit/>
          </a:bodyPr>
          <a:lstStyle/>
          <a:p>
            <a:pPr marL="342900" indent="-342900">
              <a:buClrTx/>
              <a:buFont typeface="Arial" pitchFamily="34" charset="0"/>
              <a:buChar char="•"/>
            </a:pPr>
            <a:r>
              <a:rPr lang="en-US" altLang="zh-TW" sz="2400" dirty="0"/>
              <a:t> In this Listening test, you will be asked to demonstrate how    well you understand spoken English</a:t>
            </a:r>
            <a:r>
              <a:rPr lang="en-US" altLang="zh-TW" sz="2400" dirty="0" smtClean="0"/>
              <a:t>.</a:t>
            </a:r>
            <a:endParaRPr lang="en-US" altLang="zh-TW" sz="2800" dirty="0"/>
          </a:p>
          <a:p>
            <a:pPr marL="457200" indent="-457200" algn="just">
              <a:buClrTx/>
              <a:buFont typeface="Arial" pitchFamily="34" charset="0"/>
              <a:buChar char="•"/>
            </a:pPr>
            <a:endParaRPr lang="en-US" altLang="zh-TW" sz="2800" dirty="0"/>
          </a:p>
          <a:p>
            <a:pPr marL="457200" indent="-457200">
              <a:buClrTx/>
              <a:buFont typeface="Arial" pitchFamily="34" charset="0"/>
              <a:buChar char="•"/>
            </a:pPr>
            <a:r>
              <a:rPr lang="en-US" altLang="zh-TW" sz="2800" dirty="0"/>
              <a:t> </a:t>
            </a:r>
            <a:r>
              <a:rPr lang="en-US" altLang="zh-TW" sz="2400" dirty="0"/>
              <a:t>The entire Listening test will last approximately 45 minutes.  There are four parts, and directions are given for each part.   You must mark your answers on the separate answer sheet.  Do not write your answers in your test book.</a:t>
            </a:r>
            <a:endParaRPr lang="en-IN" sz="2400" dirty="0"/>
          </a:p>
        </p:txBody>
      </p:sp>
      <p:sp>
        <p:nvSpPr>
          <p:cNvPr id="4" name="TextBox 3"/>
          <p:cNvSpPr txBox="1"/>
          <p:nvPr/>
        </p:nvSpPr>
        <p:spPr>
          <a:xfrm>
            <a:off x="1547664" y="764704"/>
            <a:ext cx="4176464" cy="523220"/>
          </a:xfrm>
          <a:prstGeom prst="rect">
            <a:avLst/>
          </a:prstGeom>
          <a:noFill/>
        </p:spPr>
        <p:txBody>
          <a:bodyPr wrap="square" rtlCol="0">
            <a:spAutoFit/>
          </a:bodyPr>
          <a:lstStyle/>
          <a:p>
            <a:r>
              <a:rPr lang="en-US" sz="2800" b="1" i="1" u="sng" dirty="0" smtClean="0"/>
              <a:t>Description : </a:t>
            </a:r>
            <a:endParaRPr lang="en-IN" sz="2800" b="1" i="1" u="sng"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285720" y="857232"/>
            <a:ext cx="8572560" cy="5429288"/>
          </a:xfrm>
          <a:prstGeom prst="rect">
            <a:avLst/>
          </a:prstGeom>
        </p:spPr>
        <p:txBody>
          <a:bodyPr/>
          <a:lstStyle>
            <a:lvl1pPr marL="161925" indent="-161925" algn="l" defTabSz="457200" rtl="0" eaLnBrk="0" fontAlgn="base" hangingPunct="0">
              <a:spcBef>
                <a:spcPts val="400"/>
              </a:spcBef>
              <a:spcAft>
                <a:spcPct val="0"/>
              </a:spcAft>
              <a:buClr>
                <a:srgbClr val="7889FB"/>
              </a:buClr>
              <a:buSzPct val="110000"/>
              <a:buFont typeface="Wingdings" charset="2"/>
              <a:buChar char=""/>
              <a:defRPr sz="1600">
                <a:solidFill>
                  <a:srgbClr val="000000"/>
                </a:solidFill>
                <a:latin typeface="+mn-lt"/>
                <a:ea typeface="+mn-ea"/>
                <a:cs typeface="+mn-cs"/>
              </a:defRPr>
            </a:lvl1pPr>
            <a:lvl2pPr marL="50482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2pPr>
            <a:lvl3pPr marL="854075" indent="-163513" algn="l" defTabSz="457200" rtl="0" eaLnBrk="0" fontAlgn="base" hangingPunct="0">
              <a:spcBef>
                <a:spcPts val="350"/>
              </a:spcBef>
              <a:spcAft>
                <a:spcPct val="0"/>
              </a:spcAft>
              <a:buClr>
                <a:srgbClr val="7889FB"/>
              </a:buClr>
              <a:buSzPct val="100000"/>
              <a:buFont typeface="Arial" charset="0"/>
              <a:buChar char="•"/>
              <a:defRPr sz="1400">
                <a:solidFill>
                  <a:srgbClr val="000000"/>
                </a:solidFill>
                <a:latin typeface="+mn-lt"/>
                <a:cs typeface="+mn-cs"/>
              </a:defRPr>
            </a:lvl3pPr>
            <a:lvl4pPr marL="1200150" indent="-173038" algn="l" defTabSz="457200" rtl="0" eaLnBrk="0" fontAlgn="base" hangingPunct="0">
              <a:spcBef>
                <a:spcPts val="300"/>
              </a:spcBef>
              <a:spcAft>
                <a:spcPct val="0"/>
              </a:spcAft>
              <a:buClr>
                <a:srgbClr val="7889FB"/>
              </a:buClr>
              <a:buSzPct val="100000"/>
              <a:buFont typeface="Arial" charset="0"/>
              <a:buChar char="&gt;"/>
              <a:defRPr sz="1200">
                <a:solidFill>
                  <a:srgbClr val="000000"/>
                </a:solidFill>
                <a:latin typeface="+mn-lt"/>
                <a:cs typeface="+mn-cs"/>
              </a:defRPr>
            </a:lvl4pPr>
            <a:lvl5pPr marL="1533525" indent="-161925" algn="l" defTabSz="457200" rtl="0" eaLnBrk="0" fontAlgn="base" hangingPunct="0">
              <a:spcBef>
                <a:spcPts val="300"/>
              </a:spcBef>
              <a:spcAft>
                <a:spcPct val="0"/>
              </a:spcAft>
              <a:buClr>
                <a:srgbClr val="7889FB"/>
              </a:buClr>
              <a:buSzPct val="100000"/>
              <a:buFont typeface="Arial" charset="0"/>
              <a:buChar char="–"/>
              <a:defRPr sz="1200">
                <a:solidFill>
                  <a:srgbClr val="000000"/>
                </a:solidFill>
                <a:latin typeface="+mn-lt"/>
                <a:cs typeface="+mn-cs"/>
              </a:defRPr>
            </a:lvl5pPr>
            <a:lvl6pPr marL="19907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6pPr>
            <a:lvl7pPr marL="24479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7pPr>
            <a:lvl8pPr marL="29051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8pPr>
            <a:lvl9pPr marL="3362325" indent="-161925" algn="l" defTabSz="457200" rtl="0" fontAlgn="base">
              <a:spcBef>
                <a:spcPts val="300"/>
              </a:spcBef>
              <a:spcAft>
                <a:spcPct val="0"/>
              </a:spcAft>
              <a:buClr>
                <a:srgbClr val="7889FB"/>
              </a:buClr>
              <a:buSzPct val="100000"/>
              <a:buFont typeface="Arial" charset="0"/>
              <a:buChar char="–"/>
              <a:defRPr sz="1200">
                <a:solidFill>
                  <a:srgbClr val="000000"/>
                </a:solidFill>
                <a:latin typeface="+mn-lt"/>
                <a:cs typeface="+mn-cs"/>
              </a:defRPr>
            </a:lvl9pPr>
          </a:lstStyle>
          <a:p>
            <a:pPr>
              <a:buClrTx/>
            </a:pPr>
            <a:r>
              <a:rPr lang="en-US" altLang="zh-TW" sz="2400" b="1" smtClean="0"/>
              <a:t> </a:t>
            </a:r>
            <a:r>
              <a:rPr lang="en-US" altLang="zh-TW" sz="2400" b="1" u="sng" smtClean="0"/>
              <a:t>Directions:</a:t>
            </a:r>
          </a:p>
          <a:p>
            <a:pPr marL="0" indent="0">
              <a:buClrTx/>
              <a:buFont typeface="Wingdings" charset="2"/>
              <a:buNone/>
            </a:pPr>
            <a:endParaRPr lang="en-US" altLang="zh-TW" sz="2400" b="1" u="sng" smtClean="0"/>
          </a:p>
          <a:p>
            <a:pPr algn="just">
              <a:buClrTx/>
              <a:buFont typeface="Arial" pitchFamily="34" charset="0"/>
              <a:buChar char="•"/>
            </a:pPr>
            <a:r>
              <a:rPr lang="en-US" altLang="zh-TW" sz="2400" b="1" smtClean="0"/>
              <a:t> </a:t>
            </a:r>
            <a:r>
              <a:rPr lang="en-US" altLang="zh-TW" sz="2000" smtClean="0"/>
              <a:t>In the ‘ Toeic Photo Questions Listening Test ’ will hear four Statements or Questions about the Photograph.</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These Statements /  Questions will not be printed in your test book and    will be spoken only once / one time only .</a:t>
            </a:r>
          </a:p>
          <a:p>
            <a:pPr algn="just">
              <a:buClrTx/>
              <a:buFont typeface="Arial" pitchFamily="34" charset="0"/>
              <a:buChar char="•"/>
            </a:pPr>
            <a:endParaRPr lang="en-US" altLang="zh-TW" sz="2000" smtClean="0"/>
          </a:p>
          <a:p>
            <a:pPr algn="just">
              <a:buClrTx/>
              <a:buFont typeface="Arial" pitchFamily="34" charset="0"/>
              <a:buChar char="•"/>
            </a:pPr>
            <a:r>
              <a:rPr lang="en-US" altLang="zh-TW" sz="2000" smtClean="0"/>
              <a:t> You will be required to ‘Select the Best Response to the Question or  Statement and “</a:t>
            </a:r>
            <a:r>
              <a:rPr lang="en-US" altLang="zh-TW" sz="2000" b="1" smtClean="0"/>
              <a:t>tick mark</a:t>
            </a:r>
            <a:r>
              <a:rPr lang="en-US" altLang="zh-TW" sz="2000" smtClean="0"/>
              <a:t>” the letter (A), (B), (C) or (D) on your answer   sheet.</a:t>
            </a:r>
          </a:p>
          <a:p>
            <a:pPr algn="just">
              <a:buClrTx/>
              <a:buFont typeface="Arial" pitchFamily="34" charset="0"/>
              <a:buChar char="•"/>
            </a:pPr>
            <a:endParaRPr lang="en-US" altLang="zh-TW" sz="2000" smtClean="0"/>
          </a:p>
          <a:p>
            <a:pPr>
              <a:buClrTx/>
              <a:buFont typeface="Arial" pitchFamily="34" charset="0"/>
              <a:buChar char="•"/>
            </a:pPr>
            <a:r>
              <a:rPr lang="en-US" altLang="zh-TW" sz="2400" smtClean="0"/>
              <a:t>  </a:t>
            </a:r>
            <a:r>
              <a:rPr lang="en-US" altLang="zh-TW" sz="2000" smtClean="0"/>
              <a:t>Mark your </a:t>
            </a:r>
            <a:r>
              <a:rPr lang="en-US" altLang="zh-TW" sz="2000" b="1" smtClean="0"/>
              <a:t>answer</a:t>
            </a:r>
            <a:r>
              <a:rPr lang="en-US" altLang="zh-TW" sz="2000" smtClean="0"/>
              <a:t> on your answer sheet.</a:t>
            </a:r>
            <a:endParaRPr lang="en-US" altLang="zh-TW"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1538" y="0"/>
            <a:ext cx="3286148" cy="369332"/>
          </a:xfrm>
          <a:prstGeom prst="rect">
            <a:avLst/>
          </a:prstGeom>
          <a:noFill/>
        </p:spPr>
        <p:txBody>
          <a:bodyPr wrap="square" rtlCol="0">
            <a:spAutoFit/>
          </a:bodyPr>
          <a:lstStyle/>
          <a:p>
            <a:endParaRPr lang="en-US" dirty="0">
              <a:solidFill>
                <a:schemeClr val="bg1"/>
              </a:solidFill>
            </a:endParaRPr>
          </a:p>
        </p:txBody>
      </p:sp>
      <p:pic>
        <p:nvPicPr>
          <p:cNvPr id="1026" name="Picture 2"/>
          <p:cNvPicPr>
            <a:picLocks noChangeAspect="1" noChangeArrowheads="1"/>
          </p:cNvPicPr>
          <p:nvPr/>
        </p:nvPicPr>
        <p:blipFill>
          <a:blip r:embed="rId4"/>
          <a:srcRect/>
          <a:stretch>
            <a:fillRect/>
          </a:stretch>
        </p:blipFill>
        <p:spPr bwMode="auto">
          <a:xfrm>
            <a:off x="1071539" y="1268760"/>
            <a:ext cx="6979762" cy="4104456"/>
          </a:xfrm>
          <a:prstGeom prst="rect">
            <a:avLst/>
          </a:prstGeom>
          <a:ln>
            <a:noFill/>
          </a:ln>
          <a:effectLst>
            <a:softEdge rad="112500"/>
          </a:effectLst>
        </p:spPr>
      </p:pic>
      <p:pic>
        <p:nvPicPr>
          <p:cNvPr id="5" name="PQ Ex 9.2.mp3">
            <a:hlinkClick r:id="" action="ppaction://media"/>
          </p:cNvPr>
          <p:cNvPicPr>
            <a:picLocks noRot="1" noChangeAspect="1"/>
          </p:cNvPicPr>
          <p:nvPr>
            <a:audioFile r:link="rId1"/>
          </p:nvPr>
        </p:nvPicPr>
        <p:blipFill>
          <a:blip r:embed="rId5"/>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642918"/>
          <a:ext cx="8507413" cy="4667250"/>
        </p:xfrm>
        <a:graphic>
          <a:graphicData uri="http://schemas.openxmlformats.org/drawingml/2006/table">
            <a:tbl>
              <a:tblPr/>
              <a:tblGrid>
                <a:gridCol w="1708150"/>
                <a:gridCol w="6799263"/>
              </a:tblGrid>
              <a:tr h="9429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24142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2050" name="Picture 2"/>
          <p:cNvPicPr>
            <a:picLocks noChangeAspect="1" noChangeArrowheads="1"/>
          </p:cNvPicPr>
          <p:nvPr/>
        </p:nvPicPr>
        <p:blipFill>
          <a:blip r:embed="rId4"/>
          <a:srcRect/>
          <a:stretch>
            <a:fillRect/>
          </a:stretch>
        </p:blipFill>
        <p:spPr bwMode="auto">
          <a:xfrm>
            <a:off x="1343337" y="1268760"/>
            <a:ext cx="6457324" cy="4320480"/>
          </a:xfrm>
          <a:prstGeom prst="rect">
            <a:avLst/>
          </a:prstGeom>
          <a:ln>
            <a:noFill/>
          </a:ln>
          <a:effectLst>
            <a:softEdge rad="112500"/>
          </a:effectLst>
        </p:spPr>
      </p:pic>
      <p:pic>
        <p:nvPicPr>
          <p:cNvPr id="4" name="PQ Ex 9.2.mp3">
            <a:hlinkClick r:id="" action="ppaction://media"/>
          </p:cNvPr>
          <p:cNvPicPr>
            <a:picLocks noRot="1" noChangeAspect="1"/>
          </p:cNvPicPr>
          <p:nvPr>
            <a:audioFile r:link="rId1"/>
          </p:nvPr>
        </p:nvPicPr>
        <p:blipFill>
          <a:blip r:embed="rId5"/>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57158" y="714356"/>
          <a:ext cx="8507413" cy="5716588"/>
        </p:xfrm>
        <a:graphic>
          <a:graphicData uri="http://schemas.openxmlformats.org/drawingml/2006/table">
            <a:tbl>
              <a:tblPr/>
              <a:tblGrid>
                <a:gridCol w="1600200"/>
                <a:gridCol w="6907213"/>
              </a:tblGrid>
              <a:tr h="18542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1557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550988">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155700">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3074" name="Picture 2"/>
          <p:cNvPicPr>
            <a:picLocks noChangeAspect="1" noChangeArrowheads="1"/>
          </p:cNvPicPr>
          <p:nvPr/>
        </p:nvPicPr>
        <p:blipFill>
          <a:blip r:embed="rId5"/>
          <a:srcRect/>
          <a:stretch>
            <a:fillRect/>
          </a:stretch>
        </p:blipFill>
        <p:spPr bwMode="auto">
          <a:xfrm>
            <a:off x="1331640" y="1268760"/>
            <a:ext cx="6588732" cy="4392488"/>
          </a:xfrm>
          <a:prstGeom prst="rect">
            <a:avLst/>
          </a:prstGeom>
          <a:ln>
            <a:noFill/>
          </a:ln>
          <a:effectLst>
            <a:softEdge rad="112500"/>
          </a:effectLst>
        </p:spPr>
      </p:pic>
      <p:pic>
        <p:nvPicPr>
          <p:cNvPr id="4" name="PQ Ex 9.3.mp3">
            <a:hlinkClick r:id="" action="ppaction://media"/>
          </p:cNvPr>
          <p:cNvPicPr>
            <a:picLocks noRot="1" noChangeAspect="1"/>
          </p:cNvPicPr>
          <p:nvPr>
            <a:audioFile r:link="rId1"/>
          </p:nvPr>
        </p:nvPicPr>
        <p:blipFill>
          <a:blip r:embed="rId6"/>
          <a:stretch>
            <a:fillRect/>
          </a:stretch>
        </p:blipFill>
        <p:spPr>
          <a:xfrm>
            <a:off x="4419600" y="3276600"/>
            <a:ext cx="304800" cy="304800"/>
          </a:xfrm>
          <a:prstGeom prst="rect">
            <a:avLst/>
          </a:prstGeom>
        </p:spPr>
      </p:pic>
      <p:pic>
        <p:nvPicPr>
          <p:cNvPr id="6" name="PQ Ex 9.2.mp3">
            <a:hlinkClick r:id="" action="ppaction://media"/>
          </p:cNvPr>
          <p:cNvPicPr>
            <a:picLocks noRot="1" noChangeAspect="1"/>
          </p:cNvPicPr>
          <p:nvPr>
            <a:audioFile r:link="rId2"/>
          </p:nvPr>
        </p:nvPicPr>
        <p:blipFill>
          <a:blip r:embed="rId7"/>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58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565" fill="hold"/>
                                        <p:tgtEl>
                                          <p:spTgt spid="6"/>
                                        </p:tgtEl>
                                      </p:cBhvr>
                                    </p:cmd>
                                  </p:childTnLst>
                                </p:cTn>
                              </p:par>
                            </p:childTnLst>
                          </p:cTn>
                        </p:par>
                      </p:childTnLst>
                    </p:cTn>
                  </p:par>
                </p:childTnLst>
              </p:cTn>
              <p:nextCondLst>
                <p:cond evt="onClick" delay="0">
                  <p:tgtEl>
                    <p:spTgt spid="6"/>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36588" y="694007"/>
          <a:ext cx="8507412" cy="5715001"/>
        </p:xfrm>
        <a:graphic>
          <a:graphicData uri="http://schemas.openxmlformats.org/drawingml/2006/table">
            <a:tbl>
              <a:tblPr/>
              <a:tblGrid>
                <a:gridCol w="1708150"/>
                <a:gridCol w="6799262"/>
              </a:tblGrid>
              <a:tr h="1793875">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2855913">
                <a:tc>
                  <a:txBody>
                    <a:bodyPr/>
                    <a:lstStyle/>
                    <a:p>
                      <a:pPr marL="0" marR="0" lvl="0" indent="0" algn="l" defTabSz="914400" rtl="0" eaLnBrk="1" fontAlgn="base" latinLnBrk="0" hangingPunct="1">
                        <a:lnSpc>
                          <a:spcPct val="115000"/>
                        </a:lnSpc>
                        <a:spcBef>
                          <a:spcPts val="263"/>
                        </a:spcBef>
                        <a:spcAft>
                          <a:spcPts val="1738"/>
                        </a:spcAft>
                        <a:buClrTx/>
                        <a:buSzTx/>
                        <a:buFontTx/>
                        <a:buNone/>
                        <a:tabLst/>
                      </a:pPr>
                      <a:endParaRPr kumimoji="0" lang="en-US" sz="1800" b="0" i="0" u="sng" strike="noStrike" cap="none" normalizeH="0" baseline="0" smtClean="0">
                        <a:ln>
                          <a:noFill/>
                        </a:ln>
                        <a:solidFill>
                          <a:srgbClr val="22228B"/>
                        </a:solidFill>
                        <a:effectLst/>
                        <a:latin typeface="Calibri" pitchFamily="34" charset="0"/>
                        <a:ea typeface="Calibri" pitchFamily="34" charset="0"/>
                        <a:cs typeface="Times New Roman" pitchFamily="18" charset="0"/>
                      </a:endParaRPr>
                    </a:p>
                  </a:txBody>
                  <a:tcPr marL="19549" marR="38873" marT="19549" marB="35053"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4098" name="Picture 2"/>
          <p:cNvPicPr>
            <a:picLocks noChangeAspect="1" noChangeArrowheads="1"/>
          </p:cNvPicPr>
          <p:nvPr/>
        </p:nvPicPr>
        <p:blipFill>
          <a:blip r:embed="rId4"/>
          <a:srcRect/>
          <a:stretch>
            <a:fillRect/>
          </a:stretch>
        </p:blipFill>
        <p:spPr bwMode="auto">
          <a:xfrm>
            <a:off x="1259632" y="1238987"/>
            <a:ext cx="6675936" cy="4566277"/>
          </a:xfrm>
          <a:prstGeom prst="rect">
            <a:avLst/>
          </a:prstGeom>
          <a:ln>
            <a:noFill/>
          </a:ln>
          <a:effectLst>
            <a:softEdge rad="112500"/>
          </a:effectLst>
        </p:spPr>
      </p:pic>
      <p:pic>
        <p:nvPicPr>
          <p:cNvPr id="5" name="PQ Ex 9.2.mp3">
            <a:hlinkClick r:id="" action="ppaction://media"/>
          </p:cNvPr>
          <p:cNvPicPr>
            <a:picLocks noRot="1" noChangeAspect="1"/>
          </p:cNvPicPr>
          <p:nvPr>
            <a:audioFile r:link="rId1"/>
          </p:nvPr>
        </p:nvPicPr>
        <p:blipFill>
          <a:blip r:embed="rId5"/>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643570" y="571480"/>
          <a:ext cx="2643158" cy="4033839"/>
        </p:xfrm>
        <a:graphic>
          <a:graphicData uri="http://schemas.openxmlformats.org/drawingml/2006/table">
            <a:tbl>
              <a:tblPr/>
              <a:tblGrid>
                <a:gridCol w="2643158"/>
              </a:tblGrid>
              <a:tr h="838200">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r h="1065213">
                <a:tc>
                  <a:txBody>
                    <a:bodyPr/>
                    <a:lstStyle/>
                    <a:p>
                      <a:pPr marL="0" marR="0" lvl="0" indent="0" algn="just" defTabSz="914400" rtl="0" eaLnBrk="1" fontAlgn="base" latinLnBrk="0" hangingPunct="1">
                        <a:lnSpc>
                          <a:spcPct val="115000"/>
                        </a:lnSpc>
                        <a:spcBef>
                          <a:spcPts val="263"/>
                        </a:spcBef>
                        <a:spcAft>
                          <a:spcPts val="1738"/>
                        </a:spcAft>
                        <a:buClrTx/>
                        <a:buSzTx/>
                        <a:buFontTx/>
                        <a:buNone/>
                        <a:tabLst/>
                      </a:pPr>
                      <a:endParaRPr kumimoji="0" lang="en-US" sz="1800" b="0" i="0" u="none" strike="noStrike" cap="none" normalizeH="0" baseline="0" dirty="0" smtClean="0">
                        <a:ln>
                          <a:noFill/>
                        </a:ln>
                        <a:solidFill>
                          <a:srgbClr val="22228B"/>
                        </a:solidFill>
                        <a:effectLst/>
                        <a:latin typeface="Calibri" pitchFamily="34" charset="0"/>
                        <a:ea typeface="Calibri" pitchFamily="34" charset="0"/>
                        <a:cs typeface="Times New Roman" pitchFamily="18" charset="0"/>
                      </a:endParaRPr>
                    </a:p>
                  </a:txBody>
                  <a:tcPr marL="19549" marR="19549" marT="19549" marB="35053" horzOverflow="overflow">
                    <a:lnL>
                      <a:noFill/>
                    </a:lnL>
                    <a:lnR>
                      <a:noFill/>
                    </a:lnR>
                    <a:lnT>
                      <a:noFill/>
                    </a:lnT>
                    <a:lnB>
                      <a:noFill/>
                    </a:lnB>
                    <a:lnTlToBr>
                      <a:noFill/>
                    </a:lnTlToBr>
                    <a:lnBlToTr>
                      <a:noFill/>
                    </a:lnBlToTr>
                    <a:noFill/>
                  </a:tcPr>
                </a:tc>
              </a:tr>
            </a:tbl>
          </a:graphicData>
        </a:graphic>
      </p:graphicFrame>
      <p:pic>
        <p:nvPicPr>
          <p:cNvPr id="5122" name="Picture 2"/>
          <p:cNvPicPr>
            <a:picLocks noChangeAspect="1" noChangeArrowheads="1"/>
          </p:cNvPicPr>
          <p:nvPr/>
        </p:nvPicPr>
        <p:blipFill>
          <a:blip r:embed="rId4"/>
          <a:srcRect/>
          <a:stretch>
            <a:fillRect/>
          </a:stretch>
        </p:blipFill>
        <p:spPr bwMode="auto">
          <a:xfrm>
            <a:off x="1371366" y="1233782"/>
            <a:ext cx="6426876" cy="4283450"/>
          </a:xfrm>
          <a:prstGeom prst="rect">
            <a:avLst/>
          </a:prstGeom>
          <a:ln>
            <a:noFill/>
          </a:ln>
          <a:effectLst>
            <a:softEdge rad="112500"/>
          </a:effectLst>
        </p:spPr>
      </p:pic>
      <p:pic>
        <p:nvPicPr>
          <p:cNvPr id="5" name="PQ Ex 9.2.mp3">
            <a:hlinkClick r:id="" action="ppaction://media"/>
          </p:cNvPr>
          <p:cNvPicPr>
            <a:picLocks noRot="1" noChangeAspect="1"/>
          </p:cNvPicPr>
          <p:nvPr>
            <a:audioFile r:link="rId1"/>
          </p:nvPr>
        </p:nvPicPr>
        <p:blipFill>
          <a:blip r:embed="rId5"/>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5"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4"/>
          <a:srcRect/>
          <a:stretch>
            <a:fillRect/>
          </a:stretch>
        </p:blipFill>
        <p:spPr bwMode="auto">
          <a:xfrm>
            <a:off x="1187624" y="1268760"/>
            <a:ext cx="6560994" cy="4752528"/>
          </a:xfrm>
          <a:prstGeom prst="rect">
            <a:avLst/>
          </a:prstGeom>
          <a:ln>
            <a:noFill/>
          </a:ln>
          <a:effectLst>
            <a:softEdge rad="112500"/>
          </a:effectLst>
        </p:spPr>
      </p:pic>
      <p:pic>
        <p:nvPicPr>
          <p:cNvPr id="4" name="PQ Ex 9.2.mp3">
            <a:hlinkClick r:id="" action="ppaction://media"/>
          </p:cNvPr>
          <p:cNvPicPr>
            <a:picLocks noRot="1" noChangeAspect="1"/>
          </p:cNvPicPr>
          <p:nvPr>
            <a:audioFile r:link="rId1"/>
          </p:nvPr>
        </p:nvPicPr>
        <p:blipFill>
          <a:blip r:embed="rId5"/>
          <a:stretch>
            <a:fillRect/>
          </a:stretch>
        </p:blipFill>
        <p:spPr>
          <a:xfrm>
            <a:off x="611560" y="1268760"/>
            <a:ext cx="304800" cy="304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565"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TotalTime>
  <Words>390</Words>
  <Application>Microsoft Office PowerPoint</Application>
  <PresentationFormat>On-screen Show (4:3)</PresentationFormat>
  <Paragraphs>87</Paragraphs>
  <Slides>14</Slides>
  <Notes>10</Notes>
  <HiddenSlides>0</HiddenSlides>
  <MMClips>11</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3_Default Design</vt:lpstr>
      <vt:lpstr>5_Default Design</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abc</cp:lastModifiedBy>
  <cp:revision>41</cp:revision>
  <dcterms:created xsi:type="dcterms:W3CDTF">2011-12-01T13:28:45Z</dcterms:created>
  <dcterms:modified xsi:type="dcterms:W3CDTF">2016-02-05T15:23:49Z</dcterms:modified>
</cp:coreProperties>
</file>