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3" r:id="rId1"/>
    <p:sldMasterId id="2147483699" r:id="rId2"/>
    <p:sldMasterId id="2147483686" r:id="rId3"/>
  </p:sldMasterIdLst>
  <p:notesMasterIdLst>
    <p:notesMasterId r:id="rId18"/>
  </p:notesMasterIdLst>
  <p:handoutMasterIdLst>
    <p:handoutMasterId r:id="rId19"/>
  </p:handoutMasterIdLst>
  <p:sldIdLst>
    <p:sldId id="268" r:id="rId4"/>
    <p:sldId id="269" r:id="rId5"/>
    <p:sldId id="266" r:id="rId6"/>
    <p:sldId id="256" r:id="rId7"/>
    <p:sldId id="257" r:id="rId8"/>
    <p:sldId id="258" r:id="rId9"/>
    <p:sldId id="259" r:id="rId10"/>
    <p:sldId id="260" r:id="rId11"/>
    <p:sldId id="261" r:id="rId12"/>
    <p:sldId id="262" r:id="rId13"/>
    <p:sldId id="263" r:id="rId14"/>
    <p:sldId id="264" r:id="rId15"/>
    <p:sldId id="265" r:id="rId16"/>
    <p:sldId id="270" r:id="rId17"/>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835" autoAdjust="0"/>
    <p:restoredTop sz="91652" autoAdjust="0"/>
  </p:normalViewPr>
  <p:slideViewPr>
    <p:cSldViewPr>
      <p:cViewPr varScale="1">
        <p:scale>
          <a:sx n="67" d="100"/>
          <a:sy n="67" d="100"/>
        </p:scale>
        <p:origin x="-1506" y="-108"/>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p:cViewPr varScale="1">
        <p:scale>
          <a:sx n="48" d="100"/>
          <a:sy n="48" d="100"/>
        </p:scale>
        <p:origin x="-2724" y="-108"/>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notesMaster" Target="notesMasters/notesMaster1.xml"/><Relationship Id="rId3" Type="http://schemas.openxmlformats.org/officeDocument/2006/relationships/slideMaster" Target="slideMasters/slideMaster3.xml"/><Relationship Id="rId21" Type="http://schemas.openxmlformats.org/officeDocument/2006/relationships/viewProps" Target="viewProps.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tableStyles" Target="tableStyles.xml"/><Relationship Id="rId10" Type="http://schemas.openxmlformats.org/officeDocument/2006/relationships/slide" Target="slides/slide7.xml"/><Relationship Id="rId19" Type="http://schemas.openxmlformats.org/officeDocument/2006/relationships/handoutMaster" Target="handoutMasters/handoutMaster1.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DADFE3C6-4C0E-46F3-A290-049037F013E8}" type="datetimeFigureOut">
              <a:rPr lang="en-US" smtClean="0"/>
              <a:pPr/>
              <a:t>1/20/2016</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4A5ED4E4-846F-4FE5-A7A4-3C9A0C88CC4F}" type="slidenum">
              <a:rPr lang="en-US" smtClean="0"/>
              <a:pPr/>
              <a:t>‹#›</a:t>
            </a:fld>
            <a:endParaRPr lang="en-US"/>
          </a:p>
        </p:txBody>
      </p:sp>
    </p:spTree>
    <p:extLst>
      <p:ext uri="{BB962C8B-B14F-4D97-AF65-F5344CB8AC3E}">
        <p14:creationId xmlns:p14="http://schemas.microsoft.com/office/powerpoint/2010/main" val="340466616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A5F69EE-EBD9-472B-932D-6033737F647A}" type="datetimeFigureOut">
              <a:rPr lang="en-US" smtClean="0"/>
              <a:pPr/>
              <a:t>1/20/2016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62AB5D9-F35C-46C6-8CDB-ADBFF6D16D22}" type="slidenum">
              <a:rPr lang="en-US" smtClean="0"/>
              <a:pPr/>
              <a:t>‹#›</a:t>
            </a:fld>
            <a:endParaRPr lang="en-US"/>
          </a:p>
        </p:txBody>
      </p:sp>
    </p:spTree>
    <p:extLst>
      <p:ext uri="{BB962C8B-B14F-4D97-AF65-F5344CB8AC3E}">
        <p14:creationId xmlns:p14="http://schemas.microsoft.com/office/powerpoint/2010/main" val="359255883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b="0" i="0" kern="1200" dirty="0" smtClean="0">
                <a:solidFill>
                  <a:schemeClr val="tx1"/>
                </a:solidFill>
                <a:latin typeface="+mn-lt"/>
                <a:ea typeface="+mn-ea"/>
                <a:cs typeface="+mn-cs"/>
              </a:rPr>
              <a:t>All the workers are standing upright.</a:t>
            </a:r>
          </a:p>
          <a:p>
            <a:r>
              <a:rPr lang="en-US" sz="1200" b="1" i="0" kern="1200" dirty="0" smtClean="0">
                <a:solidFill>
                  <a:schemeClr val="tx1"/>
                </a:solidFill>
                <a:latin typeface="+mn-lt"/>
                <a:ea typeface="+mn-ea"/>
                <a:cs typeface="+mn-cs"/>
              </a:rPr>
              <a:t>You can see a crane at the top of the picture. </a:t>
            </a:r>
            <a:r>
              <a:rPr lang="en-US" sz="1200" b="0" i="0" kern="1200" dirty="0" smtClean="0">
                <a:solidFill>
                  <a:schemeClr val="tx1"/>
                </a:solidFill>
                <a:latin typeface="+mn-lt"/>
                <a:ea typeface="+mn-ea"/>
                <a:cs typeface="+mn-cs"/>
              </a:rPr>
              <a:t>-- CORRECT</a:t>
            </a:r>
          </a:p>
          <a:p>
            <a:r>
              <a:rPr lang="en-US" sz="1200" b="0" i="0" kern="1200" dirty="0" smtClean="0">
                <a:solidFill>
                  <a:schemeClr val="tx1"/>
                </a:solidFill>
                <a:latin typeface="+mn-lt"/>
                <a:ea typeface="+mn-ea"/>
                <a:cs typeface="+mn-cs"/>
              </a:rPr>
              <a:t>Some of the workers are smoking.</a:t>
            </a:r>
          </a:p>
          <a:p>
            <a:r>
              <a:rPr lang="en-US" sz="1200" b="0" i="0" kern="1200" dirty="0" smtClean="0">
                <a:solidFill>
                  <a:schemeClr val="tx1"/>
                </a:solidFill>
                <a:latin typeface="+mn-lt"/>
                <a:ea typeface="+mn-ea"/>
                <a:cs typeface="+mn-cs"/>
              </a:rPr>
              <a:t>You can see ten workers in total.</a:t>
            </a:r>
            <a:endParaRPr lang="en-US" sz="1200" b="0" i="0" kern="120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362AB5D9-F35C-46C6-8CDB-ADBFF6D16D22}" type="slidenum">
              <a:rPr lang="en-US" smtClean="0"/>
              <a:pPr/>
              <a:t>4</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b="1" i="0" kern="1200" dirty="0" smtClean="0">
                <a:solidFill>
                  <a:schemeClr val="tx1"/>
                </a:solidFill>
                <a:latin typeface="+mn-lt"/>
                <a:ea typeface="+mn-ea"/>
                <a:cs typeface="+mn-cs"/>
              </a:rPr>
              <a:t>The woman on the right has just written something on a flip chart.</a:t>
            </a:r>
            <a:r>
              <a:rPr lang="en-US" sz="1200" b="0" i="0" kern="1200" dirty="0" smtClean="0">
                <a:solidFill>
                  <a:schemeClr val="tx1"/>
                </a:solidFill>
                <a:latin typeface="+mn-lt"/>
                <a:ea typeface="+mn-ea"/>
                <a:cs typeface="+mn-cs"/>
              </a:rPr>
              <a:t> -- CORRECT</a:t>
            </a:r>
          </a:p>
          <a:p>
            <a:r>
              <a:rPr lang="en-US" sz="1200" b="0" i="0" kern="1200" dirty="0" smtClean="0">
                <a:solidFill>
                  <a:schemeClr val="tx1"/>
                </a:solidFill>
                <a:latin typeface="+mn-lt"/>
                <a:ea typeface="+mn-ea"/>
                <a:cs typeface="+mn-cs"/>
              </a:rPr>
              <a:t>The woman on the right is holding a blue felt tip pen.</a:t>
            </a:r>
          </a:p>
          <a:p>
            <a:r>
              <a:rPr lang="en-US" sz="1200" b="0" i="0" kern="1200" dirty="0" smtClean="0">
                <a:solidFill>
                  <a:schemeClr val="tx1"/>
                </a:solidFill>
                <a:latin typeface="+mn-lt"/>
                <a:ea typeface="+mn-ea"/>
                <a:cs typeface="+mn-cs"/>
              </a:rPr>
              <a:t>The woman on the left has both hands on the laptop keyboard.</a:t>
            </a:r>
          </a:p>
          <a:p>
            <a:r>
              <a:rPr lang="en-US" sz="1200" b="0" i="0" kern="1200" dirty="0" smtClean="0">
                <a:solidFill>
                  <a:schemeClr val="tx1"/>
                </a:solidFill>
                <a:latin typeface="+mn-lt"/>
                <a:ea typeface="+mn-ea"/>
                <a:cs typeface="+mn-cs"/>
              </a:rPr>
              <a:t>Both women are wearing yellow tops.</a:t>
            </a:r>
          </a:p>
          <a:p>
            <a:endParaRPr lang="en-US" dirty="0"/>
          </a:p>
        </p:txBody>
      </p:sp>
      <p:sp>
        <p:nvSpPr>
          <p:cNvPr id="4" name="Slide Number Placeholder 3"/>
          <p:cNvSpPr>
            <a:spLocks noGrp="1"/>
          </p:cNvSpPr>
          <p:nvPr>
            <p:ph type="sldNum" sz="quarter" idx="10"/>
          </p:nvPr>
        </p:nvSpPr>
        <p:spPr/>
        <p:txBody>
          <a:bodyPr/>
          <a:lstStyle/>
          <a:p>
            <a:fld id="{362AB5D9-F35C-46C6-8CDB-ADBFF6D16D22}" type="slidenum">
              <a:rPr lang="en-US" smtClean="0"/>
              <a:pPr/>
              <a:t>13</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b="0" i="0" kern="1200" dirty="0" smtClean="0">
                <a:solidFill>
                  <a:schemeClr val="tx1"/>
                </a:solidFill>
                <a:latin typeface="+mn-lt"/>
                <a:ea typeface="+mn-ea"/>
                <a:cs typeface="+mn-cs"/>
              </a:rPr>
              <a:t>The man is holding a black wire in his hand.</a:t>
            </a:r>
          </a:p>
          <a:p>
            <a:r>
              <a:rPr lang="en-US" sz="1200" b="1" i="0" kern="1200" dirty="0" smtClean="0">
                <a:solidFill>
                  <a:schemeClr val="tx1"/>
                </a:solidFill>
                <a:latin typeface="+mn-lt"/>
                <a:ea typeface="+mn-ea"/>
                <a:cs typeface="+mn-cs"/>
              </a:rPr>
              <a:t>The man is holding a red lead in his hand.</a:t>
            </a:r>
            <a:r>
              <a:rPr lang="en-US" sz="1200" b="0" i="0" kern="1200" dirty="0" smtClean="0">
                <a:solidFill>
                  <a:schemeClr val="tx1"/>
                </a:solidFill>
                <a:latin typeface="+mn-lt"/>
                <a:ea typeface="+mn-ea"/>
                <a:cs typeface="+mn-cs"/>
              </a:rPr>
              <a:t> -- CORRECT</a:t>
            </a:r>
          </a:p>
          <a:p>
            <a:r>
              <a:rPr lang="en-US" sz="1200" b="0" i="0" kern="1200" dirty="0" smtClean="0">
                <a:solidFill>
                  <a:schemeClr val="tx1"/>
                </a:solidFill>
                <a:latin typeface="+mn-lt"/>
                <a:ea typeface="+mn-ea"/>
                <a:cs typeface="+mn-cs"/>
              </a:rPr>
              <a:t>The man is checking the lead with his right hand.</a:t>
            </a:r>
          </a:p>
          <a:p>
            <a:r>
              <a:rPr lang="en-US" sz="1200" b="0" i="0" kern="1200" dirty="0" smtClean="0">
                <a:solidFill>
                  <a:schemeClr val="tx1"/>
                </a:solidFill>
                <a:latin typeface="+mn-lt"/>
                <a:ea typeface="+mn-ea"/>
                <a:cs typeface="+mn-cs"/>
              </a:rPr>
              <a:t>The man is wearing a plain yellow shirt.</a:t>
            </a:r>
            <a:endParaRPr lang="en-US" sz="1200" b="0" i="0" kern="120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362AB5D9-F35C-46C6-8CDB-ADBFF6D16D22}" type="slidenum">
              <a:rPr lang="en-US" smtClean="0"/>
              <a:pPr/>
              <a:t>5</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b="0" i="0" kern="1200" dirty="0" smtClean="0">
                <a:solidFill>
                  <a:schemeClr val="tx1"/>
                </a:solidFill>
                <a:latin typeface="+mn-lt"/>
                <a:ea typeface="+mn-ea"/>
                <a:cs typeface="+mn-cs"/>
              </a:rPr>
              <a:t>She is holding an energy saving bulb in her right hand.</a:t>
            </a:r>
          </a:p>
          <a:p>
            <a:r>
              <a:rPr lang="en-US" sz="1200" b="1" i="0" kern="1200" dirty="0" smtClean="0">
                <a:solidFill>
                  <a:schemeClr val="tx1"/>
                </a:solidFill>
                <a:latin typeface="+mn-lt"/>
                <a:ea typeface="+mn-ea"/>
                <a:cs typeface="+mn-cs"/>
              </a:rPr>
              <a:t>She is holding an energy saving bulb in her left hand.</a:t>
            </a:r>
            <a:r>
              <a:rPr lang="en-US" sz="1200" b="0" i="0" kern="1200" dirty="0" smtClean="0">
                <a:solidFill>
                  <a:schemeClr val="tx1"/>
                </a:solidFill>
                <a:latin typeface="+mn-lt"/>
                <a:ea typeface="+mn-ea"/>
                <a:cs typeface="+mn-cs"/>
              </a:rPr>
              <a:t> -- CORRECT</a:t>
            </a:r>
          </a:p>
          <a:p>
            <a:r>
              <a:rPr lang="en-US" sz="1200" b="0" i="0" kern="1200" dirty="0" smtClean="0">
                <a:solidFill>
                  <a:schemeClr val="tx1"/>
                </a:solidFill>
                <a:latin typeface="+mn-lt"/>
                <a:ea typeface="+mn-ea"/>
                <a:cs typeface="+mn-cs"/>
              </a:rPr>
              <a:t>She is touching a lamp that has been switched off.</a:t>
            </a:r>
          </a:p>
          <a:p>
            <a:r>
              <a:rPr lang="en-US" sz="1200" b="0" i="0" kern="1200" dirty="0" smtClean="0">
                <a:solidFill>
                  <a:schemeClr val="tx1"/>
                </a:solidFill>
                <a:latin typeface="+mn-lt"/>
                <a:ea typeface="+mn-ea"/>
                <a:cs typeface="+mn-cs"/>
              </a:rPr>
              <a:t>She is looking down at the floor.</a:t>
            </a:r>
          </a:p>
          <a:p>
            <a:r>
              <a:rPr lang="en-US" dirty="0" smtClean="0"/>
              <a:t/>
            </a:r>
            <a:br>
              <a:rPr lang="en-US" dirty="0" smtClean="0"/>
            </a:br>
            <a:endParaRPr lang="en-US" dirty="0"/>
          </a:p>
        </p:txBody>
      </p:sp>
      <p:sp>
        <p:nvSpPr>
          <p:cNvPr id="4" name="Slide Number Placeholder 3"/>
          <p:cNvSpPr>
            <a:spLocks noGrp="1"/>
          </p:cNvSpPr>
          <p:nvPr>
            <p:ph type="sldNum" sz="quarter" idx="10"/>
          </p:nvPr>
        </p:nvSpPr>
        <p:spPr/>
        <p:txBody>
          <a:bodyPr/>
          <a:lstStyle/>
          <a:p>
            <a:fld id="{362AB5D9-F35C-46C6-8CDB-ADBFF6D16D22}" type="slidenum">
              <a:rPr lang="en-US" smtClean="0"/>
              <a:pPr/>
              <a:t>6</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b="0" i="0" kern="1200" dirty="0" smtClean="0">
                <a:solidFill>
                  <a:schemeClr val="tx1"/>
                </a:solidFill>
                <a:latin typeface="+mn-lt"/>
                <a:ea typeface="+mn-ea"/>
                <a:cs typeface="+mn-cs"/>
              </a:rPr>
              <a:t>Both women are dressed the same.</a:t>
            </a:r>
          </a:p>
          <a:p>
            <a:r>
              <a:rPr lang="en-US" sz="1200" b="0" i="0" kern="1200" dirty="0" smtClean="0">
                <a:solidFill>
                  <a:schemeClr val="tx1"/>
                </a:solidFill>
                <a:latin typeface="+mn-lt"/>
                <a:ea typeface="+mn-ea"/>
                <a:cs typeface="+mn-cs"/>
              </a:rPr>
              <a:t>The man is clapping his hands.</a:t>
            </a:r>
          </a:p>
          <a:p>
            <a:r>
              <a:rPr lang="en-US" sz="1200" b="1" i="0" kern="1200" dirty="0" smtClean="0">
                <a:solidFill>
                  <a:schemeClr val="tx1"/>
                </a:solidFill>
                <a:latin typeface="+mn-lt"/>
                <a:ea typeface="+mn-ea"/>
                <a:cs typeface="+mn-cs"/>
              </a:rPr>
              <a:t>The laptop on the table is open.</a:t>
            </a:r>
            <a:r>
              <a:rPr lang="en-US" sz="1200" b="0" i="0" kern="1200" dirty="0" smtClean="0">
                <a:solidFill>
                  <a:schemeClr val="tx1"/>
                </a:solidFill>
                <a:latin typeface="+mn-lt"/>
                <a:ea typeface="+mn-ea"/>
                <a:cs typeface="+mn-cs"/>
              </a:rPr>
              <a:t> -- CORRECT</a:t>
            </a:r>
          </a:p>
          <a:p>
            <a:r>
              <a:rPr lang="en-US" sz="1200" b="0" i="0" kern="1200" dirty="0" smtClean="0">
                <a:solidFill>
                  <a:schemeClr val="tx1"/>
                </a:solidFill>
                <a:latin typeface="+mn-lt"/>
                <a:ea typeface="+mn-ea"/>
                <a:cs typeface="+mn-cs"/>
              </a:rPr>
              <a:t>The table top is </a:t>
            </a:r>
            <a:r>
              <a:rPr lang="en-US" sz="1200" b="0" i="0" kern="1200" dirty="0" err="1" smtClean="0">
                <a:solidFill>
                  <a:schemeClr val="tx1"/>
                </a:solidFill>
                <a:latin typeface="+mn-lt"/>
                <a:ea typeface="+mn-ea"/>
                <a:cs typeface="+mn-cs"/>
              </a:rPr>
              <a:t>coloured</a:t>
            </a:r>
            <a:r>
              <a:rPr lang="en-US" sz="1200" b="0" i="0" kern="1200" dirty="0" smtClean="0">
                <a:solidFill>
                  <a:schemeClr val="tx1"/>
                </a:solidFill>
                <a:latin typeface="+mn-lt"/>
                <a:ea typeface="+mn-ea"/>
                <a:cs typeface="+mn-cs"/>
              </a:rPr>
              <a:t> green.</a:t>
            </a:r>
          </a:p>
          <a:p>
            <a:endParaRPr lang="en-US" dirty="0"/>
          </a:p>
        </p:txBody>
      </p:sp>
      <p:sp>
        <p:nvSpPr>
          <p:cNvPr id="4" name="Slide Number Placeholder 3"/>
          <p:cNvSpPr>
            <a:spLocks noGrp="1"/>
          </p:cNvSpPr>
          <p:nvPr>
            <p:ph type="sldNum" sz="quarter" idx="10"/>
          </p:nvPr>
        </p:nvSpPr>
        <p:spPr/>
        <p:txBody>
          <a:bodyPr/>
          <a:lstStyle/>
          <a:p>
            <a:fld id="{362AB5D9-F35C-46C6-8CDB-ADBFF6D16D22}" type="slidenum">
              <a:rPr lang="en-US" smtClean="0"/>
              <a:pPr/>
              <a:t>7</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b="0" i="0" kern="1200" dirty="0" smtClean="0">
                <a:solidFill>
                  <a:schemeClr val="tx1"/>
                </a:solidFill>
                <a:latin typeface="+mn-lt"/>
                <a:ea typeface="+mn-ea"/>
                <a:cs typeface="+mn-cs"/>
              </a:rPr>
              <a:t>The man isn't wearing a hat.</a:t>
            </a:r>
          </a:p>
          <a:p>
            <a:r>
              <a:rPr lang="en-US" sz="1200" b="0" i="0" kern="1200" dirty="0" smtClean="0">
                <a:solidFill>
                  <a:schemeClr val="tx1"/>
                </a:solidFill>
                <a:latin typeface="+mn-lt"/>
                <a:ea typeface="+mn-ea"/>
                <a:cs typeface="+mn-cs"/>
              </a:rPr>
              <a:t>It is still snowing.</a:t>
            </a:r>
          </a:p>
          <a:p>
            <a:r>
              <a:rPr lang="en-US" sz="1200" b="0" i="0" kern="1200" dirty="0" smtClean="0">
                <a:solidFill>
                  <a:schemeClr val="tx1"/>
                </a:solidFill>
                <a:latin typeface="+mn-lt"/>
                <a:ea typeface="+mn-ea"/>
                <a:cs typeface="+mn-cs"/>
              </a:rPr>
              <a:t>The man is wearing gloves.</a:t>
            </a:r>
          </a:p>
          <a:p>
            <a:r>
              <a:rPr lang="en-US" sz="1200" b="1" i="0" kern="1200" dirty="0" smtClean="0">
                <a:solidFill>
                  <a:schemeClr val="tx1"/>
                </a:solidFill>
                <a:latin typeface="+mn-lt"/>
                <a:ea typeface="+mn-ea"/>
                <a:cs typeface="+mn-cs"/>
              </a:rPr>
              <a:t>The man is scraping the snow away from him.</a:t>
            </a:r>
            <a:r>
              <a:rPr lang="en-US" sz="1200" b="0" i="0" kern="1200" dirty="0" smtClean="0">
                <a:solidFill>
                  <a:schemeClr val="tx1"/>
                </a:solidFill>
                <a:latin typeface="+mn-lt"/>
                <a:ea typeface="+mn-ea"/>
                <a:cs typeface="+mn-cs"/>
              </a:rPr>
              <a:t> -- CORRECT</a:t>
            </a:r>
          </a:p>
          <a:p>
            <a:endParaRPr lang="en-US" dirty="0"/>
          </a:p>
        </p:txBody>
      </p:sp>
      <p:sp>
        <p:nvSpPr>
          <p:cNvPr id="4" name="Slide Number Placeholder 3"/>
          <p:cNvSpPr>
            <a:spLocks noGrp="1"/>
          </p:cNvSpPr>
          <p:nvPr>
            <p:ph type="sldNum" sz="quarter" idx="10"/>
          </p:nvPr>
        </p:nvSpPr>
        <p:spPr/>
        <p:txBody>
          <a:bodyPr/>
          <a:lstStyle/>
          <a:p>
            <a:fld id="{362AB5D9-F35C-46C6-8CDB-ADBFF6D16D22}" type="slidenum">
              <a:rPr lang="en-US" smtClean="0"/>
              <a:pPr/>
              <a:t>8</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b="0" i="0" kern="1200" dirty="0" smtClean="0">
                <a:solidFill>
                  <a:schemeClr val="tx1"/>
                </a:solidFill>
                <a:latin typeface="+mn-lt"/>
                <a:ea typeface="+mn-ea"/>
                <a:cs typeface="+mn-cs"/>
              </a:rPr>
              <a:t>The main </a:t>
            </a:r>
            <a:r>
              <a:rPr lang="en-US" sz="1200" b="0" i="0" kern="1200" dirty="0" err="1" smtClean="0">
                <a:solidFill>
                  <a:schemeClr val="tx1"/>
                </a:solidFill>
                <a:latin typeface="+mn-lt"/>
                <a:ea typeface="+mn-ea"/>
                <a:cs typeface="+mn-cs"/>
              </a:rPr>
              <a:t>colour</a:t>
            </a:r>
            <a:r>
              <a:rPr lang="en-US" sz="1200" b="0" i="0" kern="1200" dirty="0" smtClean="0">
                <a:solidFill>
                  <a:schemeClr val="tx1"/>
                </a:solidFill>
                <a:latin typeface="+mn-lt"/>
                <a:ea typeface="+mn-ea"/>
                <a:cs typeface="+mn-cs"/>
              </a:rPr>
              <a:t> on the canvas is blue.</a:t>
            </a:r>
          </a:p>
          <a:p>
            <a:r>
              <a:rPr lang="en-US" sz="1200" b="1" i="0" kern="1200" dirty="0" smtClean="0">
                <a:solidFill>
                  <a:schemeClr val="tx1"/>
                </a:solidFill>
                <a:latin typeface="+mn-lt"/>
                <a:ea typeface="+mn-ea"/>
                <a:cs typeface="+mn-cs"/>
              </a:rPr>
              <a:t>The </a:t>
            </a:r>
            <a:r>
              <a:rPr lang="en-US" sz="1200" b="1" i="0" kern="1200" dirty="0" err="1" smtClean="0">
                <a:solidFill>
                  <a:schemeClr val="tx1"/>
                </a:solidFill>
                <a:latin typeface="+mn-lt"/>
                <a:ea typeface="+mn-ea"/>
                <a:cs typeface="+mn-cs"/>
              </a:rPr>
              <a:t>colour</a:t>
            </a:r>
            <a:r>
              <a:rPr lang="en-US" sz="1200" b="1" i="0" kern="1200" dirty="0" smtClean="0">
                <a:solidFill>
                  <a:schemeClr val="tx1"/>
                </a:solidFill>
                <a:latin typeface="+mn-lt"/>
                <a:ea typeface="+mn-ea"/>
                <a:cs typeface="+mn-cs"/>
              </a:rPr>
              <a:t> on the artist's brush is white.</a:t>
            </a:r>
            <a:r>
              <a:rPr lang="en-US" sz="1200" b="0" i="0" kern="1200" dirty="0" smtClean="0">
                <a:solidFill>
                  <a:schemeClr val="tx1"/>
                </a:solidFill>
                <a:latin typeface="+mn-lt"/>
                <a:ea typeface="+mn-ea"/>
                <a:cs typeface="+mn-cs"/>
              </a:rPr>
              <a:t> -- CORRECT</a:t>
            </a:r>
          </a:p>
          <a:p>
            <a:r>
              <a:rPr lang="en-US" sz="1200" b="0" i="0" kern="1200" dirty="0" smtClean="0">
                <a:solidFill>
                  <a:schemeClr val="tx1"/>
                </a:solidFill>
                <a:latin typeface="+mn-lt"/>
                <a:ea typeface="+mn-ea"/>
                <a:cs typeface="+mn-cs"/>
              </a:rPr>
              <a:t>The artist is wearing dark glasses.</a:t>
            </a:r>
          </a:p>
          <a:p>
            <a:r>
              <a:rPr lang="en-US" sz="1200" b="0" i="0" kern="1200" dirty="0" smtClean="0">
                <a:solidFill>
                  <a:schemeClr val="tx1"/>
                </a:solidFill>
                <a:latin typeface="+mn-lt"/>
                <a:ea typeface="+mn-ea"/>
                <a:cs typeface="+mn-cs"/>
              </a:rPr>
              <a:t>The canvas is placed at a right angle.</a:t>
            </a:r>
          </a:p>
          <a:p>
            <a:endParaRPr lang="en-US" dirty="0"/>
          </a:p>
        </p:txBody>
      </p:sp>
      <p:sp>
        <p:nvSpPr>
          <p:cNvPr id="4" name="Slide Number Placeholder 3"/>
          <p:cNvSpPr>
            <a:spLocks noGrp="1"/>
          </p:cNvSpPr>
          <p:nvPr>
            <p:ph type="sldNum" sz="quarter" idx="10"/>
          </p:nvPr>
        </p:nvSpPr>
        <p:spPr/>
        <p:txBody>
          <a:bodyPr/>
          <a:lstStyle/>
          <a:p>
            <a:fld id="{362AB5D9-F35C-46C6-8CDB-ADBFF6D16D22}" type="slidenum">
              <a:rPr lang="en-US" smtClean="0"/>
              <a:pPr/>
              <a:t>9</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b="0" i="0" kern="1200" dirty="0" smtClean="0">
                <a:solidFill>
                  <a:schemeClr val="tx1"/>
                </a:solidFill>
                <a:latin typeface="+mn-lt"/>
                <a:ea typeface="+mn-ea"/>
                <a:cs typeface="+mn-cs"/>
              </a:rPr>
              <a:t>The doctor is listening to some music.</a:t>
            </a:r>
          </a:p>
          <a:p>
            <a:r>
              <a:rPr lang="en-US" sz="1200" b="1" i="0" kern="1200" dirty="0" smtClean="0">
                <a:solidFill>
                  <a:schemeClr val="tx1"/>
                </a:solidFill>
                <a:latin typeface="+mn-lt"/>
                <a:ea typeface="+mn-ea"/>
                <a:cs typeface="+mn-cs"/>
              </a:rPr>
              <a:t>The patient is wearing a small silver cross.</a:t>
            </a:r>
            <a:r>
              <a:rPr lang="en-US" sz="1200" b="0" i="0" kern="1200" dirty="0" smtClean="0">
                <a:solidFill>
                  <a:schemeClr val="tx1"/>
                </a:solidFill>
                <a:latin typeface="+mn-lt"/>
                <a:ea typeface="+mn-ea"/>
                <a:cs typeface="+mn-cs"/>
              </a:rPr>
              <a:t> -- CORRECT</a:t>
            </a:r>
          </a:p>
          <a:p>
            <a:r>
              <a:rPr lang="en-US" sz="1200" b="0" i="0" kern="1200" dirty="0" smtClean="0">
                <a:solidFill>
                  <a:schemeClr val="tx1"/>
                </a:solidFill>
                <a:latin typeface="+mn-lt"/>
                <a:ea typeface="+mn-ea"/>
                <a:cs typeface="+mn-cs"/>
              </a:rPr>
              <a:t>The doctor is checking pressure in the patient's right arm.</a:t>
            </a:r>
          </a:p>
          <a:p>
            <a:r>
              <a:rPr lang="en-US" sz="1200" b="0" i="0" kern="1200" dirty="0" smtClean="0">
                <a:solidFill>
                  <a:schemeClr val="tx1"/>
                </a:solidFill>
                <a:latin typeface="+mn-lt"/>
                <a:ea typeface="+mn-ea"/>
                <a:cs typeface="+mn-cs"/>
              </a:rPr>
              <a:t>The patient is about to burst into tears.</a:t>
            </a:r>
          </a:p>
          <a:p>
            <a:endParaRPr lang="en-US" dirty="0"/>
          </a:p>
        </p:txBody>
      </p:sp>
      <p:sp>
        <p:nvSpPr>
          <p:cNvPr id="4" name="Slide Number Placeholder 3"/>
          <p:cNvSpPr>
            <a:spLocks noGrp="1"/>
          </p:cNvSpPr>
          <p:nvPr>
            <p:ph type="sldNum" sz="quarter" idx="10"/>
          </p:nvPr>
        </p:nvSpPr>
        <p:spPr/>
        <p:txBody>
          <a:bodyPr/>
          <a:lstStyle/>
          <a:p>
            <a:fld id="{362AB5D9-F35C-46C6-8CDB-ADBFF6D16D22}" type="slidenum">
              <a:rPr lang="en-US" smtClean="0"/>
              <a:pPr/>
              <a:t>10</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b="0" i="0" kern="1200" dirty="0" smtClean="0">
                <a:solidFill>
                  <a:schemeClr val="tx1"/>
                </a:solidFill>
                <a:latin typeface="+mn-lt"/>
                <a:ea typeface="+mn-ea"/>
                <a:cs typeface="+mn-cs"/>
              </a:rPr>
              <a:t>There are dozens of bananas in the shopper's trolley.</a:t>
            </a:r>
          </a:p>
          <a:p>
            <a:r>
              <a:rPr lang="en-US" sz="1200" b="0" i="0" kern="1200" dirty="0" smtClean="0">
                <a:solidFill>
                  <a:schemeClr val="tx1"/>
                </a:solidFill>
                <a:latin typeface="+mn-lt"/>
                <a:ea typeface="+mn-ea"/>
                <a:cs typeface="+mn-cs"/>
              </a:rPr>
              <a:t>The trolley is full of chocolates and cakes.</a:t>
            </a:r>
          </a:p>
          <a:p>
            <a:r>
              <a:rPr lang="en-US" sz="1200" b="0" i="0" kern="1200" dirty="0" smtClean="0">
                <a:solidFill>
                  <a:schemeClr val="tx1"/>
                </a:solidFill>
                <a:latin typeface="+mn-lt"/>
                <a:ea typeface="+mn-ea"/>
                <a:cs typeface="+mn-cs"/>
              </a:rPr>
              <a:t>The shopper is dressed in black.</a:t>
            </a:r>
          </a:p>
          <a:p>
            <a:r>
              <a:rPr lang="en-US" sz="1200" b="1" i="0" kern="1200" dirty="0" smtClean="0">
                <a:solidFill>
                  <a:schemeClr val="tx1"/>
                </a:solidFill>
                <a:latin typeface="+mn-lt"/>
                <a:ea typeface="+mn-ea"/>
                <a:cs typeface="+mn-cs"/>
              </a:rPr>
              <a:t>The shopper is checking something on the plastic bottle.</a:t>
            </a:r>
            <a:r>
              <a:rPr lang="en-US" sz="1200" b="0" i="0" kern="1200" dirty="0" smtClean="0">
                <a:solidFill>
                  <a:schemeClr val="tx1"/>
                </a:solidFill>
                <a:latin typeface="+mn-lt"/>
                <a:ea typeface="+mn-ea"/>
                <a:cs typeface="+mn-cs"/>
              </a:rPr>
              <a:t> -- CORRECT</a:t>
            </a:r>
          </a:p>
          <a:p>
            <a:endParaRPr lang="en-US" dirty="0"/>
          </a:p>
        </p:txBody>
      </p:sp>
      <p:sp>
        <p:nvSpPr>
          <p:cNvPr id="4" name="Slide Number Placeholder 3"/>
          <p:cNvSpPr>
            <a:spLocks noGrp="1"/>
          </p:cNvSpPr>
          <p:nvPr>
            <p:ph type="sldNum" sz="quarter" idx="10"/>
          </p:nvPr>
        </p:nvSpPr>
        <p:spPr/>
        <p:txBody>
          <a:bodyPr/>
          <a:lstStyle/>
          <a:p>
            <a:fld id="{362AB5D9-F35C-46C6-8CDB-ADBFF6D16D22}" type="slidenum">
              <a:rPr lang="en-US" smtClean="0"/>
              <a:pPr/>
              <a:t>11</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b="0" i="0" kern="1200" dirty="0" smtClean="0">
                <a:solidFill>
                  <a:schemeClr val="tx1"/>
                </a:solidFill>
                <a:latin typeface="+mn-lt"/>
                <a:ea typeface="+mn-ea"/>
                <a:cs typeface="+mn-cs"/>
              </a:rPr>
              <a:t>The woman is cleaning her teeth.</a:t>
            </a:r>
          </a:p>
          <a:p>
            <a:r>
              <a:rPr lang="en-US" sz="1200" b="1" i="0" kern="1200" dirty="0" smtClean="0">
                <a:solidFill>
                  <a:schemeClr val="tx1"/>
                </a:solidFill>
                <a:latin typeface="+mn-lt"/>
                <a:ea typeface="+mn-ea"/>
                <a:cs typeface="+mn-cs"/>
              </a:rPr>
              <a:t>The woman is applying lipstick.</a:t>
            </a:r>
            <a:r>
              <a:rPr lang="en-US" sz="1200" b="0" i="0" kern="1200" dirty="0" smtClean="0">
                <a:solidFill>
                  <a:schemeClr val="tx1"/>
                </a:solidFill>
                <a:latin typeface="+mn-lt"/>
                <a:ea typeface="+mn-ea"/>
                <a:cs typeface="+mn-cs"/>
              </a:rPr>
              <a:t> -- CORRECT</a:t>
            </a:r>
          </a:p>
          <a:p>
            <a:r>
              <a:rPr lang="en-US" sz="1200" b="0" i="0" kern="1200" dirty="0" smtClean="0">
                <a:solidFill>
                  <a:schemeClr val="tx1"/>
                </a:solidFill>
                <a:latin typeface="+mn-lt"/>
                <a:ea typeface="+mn-ea"/>
                <a:cs typeface="+mn-cs"/>
              </a:rPr>
              <a:t>The woman is applying eye shadow.</a:t>
            </a:r>
          </a:p>
          <a:p>
            <a:r>
              <a:rPr lang="en-US" sz="1200" b="0" i="0" kern="1200" dirty="0" smtClean="0">
                <a:solidFill>
                  <a:schemeClr val="tx1"/>
                </a:solidFill>
                <a:latin typeface="+mn-lt"/>
                <a:ea typeface="+mn-ea"/>
                <a:cs typeface="+mn-cs"/>
              </a:rPr>
              <a:t>The mirror is behind the woman.</a:t>
            </a:r>
          </a:p>
          <a:p>
            <a:endParaRPr lang="en-US" dirty="0"/>
          </a:p>
        </p:txBody>
      </p:sp>
      <p:sp>
        <p:nvSpPr>
          <p:cNvPr id="4" name="Slide Number Placeholder 3"/>
          <p:cNvSpPr>
            <a:spLocks noGrp="1"/>
          </p:cNvSpPr>
          <p:nvPr>
            <p:ph type="sldNum" sz="quarter" idx="10"/>
          </p:nvPr>
        </p:nvSpPr>
        <p:spPr/>
        <p:txBody>
          <a:bodyPr/>
          <a:lstStyle/>
          <a:p>
            <a:fld id="{362AB5D9-F35C-46C6-8CDB-ADBFF6D16D22}" type="slidenum">
              <a:rPr lang="en-US" smtClean="0"/>
              <a:pPr/>
              <a:t>12</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dirty="0" smtClean="0"/>
              <a:t>Click to edit Master title style</a:t>
            </a:r>
            <a:endParaRPr lang="en-US"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8"/>
          <p:cNvSpPr>
            <a:spLocks noGrp="1" noChangeArrowheads="1"/>
          </p:cNvSpPr>
          <p:nvPr>
            <p:ph type="sldNum" idx="10"/>
          </p:nvPr>
        </p:nvSpPr>
        <p:spPr>
          <a:ln/>
        </p:spPr>
        <p:txBody>
          <a:bodyPr/>
          <a:lstStyle>
            <a:lvl1pPr>
              <a:defRPr/>
            </a:lvl1pPr>
          </a:lstStyle>
          <a:p>
            <a:pPr>
              <a:defRPr/>
            </a:pPr>
            <a:fld id="{0B722A9D-AEC7-4A0F-A1E8-E5311C7592FE}"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8"/>
          <p:cNvSpPr>
            <a:spLocks noGrp="1" noChangeArrowheads="1"/>
          </p:cNvSpPr>
          <p:nvPr>
            <p:ph type="sldNum" idx="10"/>
          </p:nvPr>
        </p:nvSpPr>
        <p:spPr>
          <a:ln/>
        </p:spPr>
        <p:txBody>
          <a:bodyPr/>
          <a:lstStyle>
            <a:lvl1pPr>
              <a:defRPr/>
            </a:lvl1pPr>
          </a:lstStyle>
          <a:p>
            <a:pPr>
              <a:defRPr/>
            </a:pPr>
            <a:fld id="{271C5909-6C5B-467D-83C4-8E96DD6AAC6A}"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285720" y="857232"/>
            <a:ext cx="8453437" cy="360363"/>
          </a:xfrm>
          <a:prstGeom prst="rect">
            <a:avLst/>
          </a:prstGeom>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8"/>
          <p:cNvSpPr>
            <a:spLocks noGrp="1" noChangeArrowheads="1"/>
          </p:cNvSpPr>
          <p:nvPr>
            <p:ph type="sldNum" idx="10"/>
          </p:nvPr>
        </p:nvSpPr>
        <p:spPr>
          <a:ln/>
        </p:spPr>
        <p:txBody>
          <a:bodyPr/>
          <a:lstStyle>
            <a:lvl1pPr>
              <a:defRPr/>
            </a:lvl1pPr>
          </a:lstStyle>
          <a:p>
            <a:pPr>
              <a:defRPr/>
            </a:pPr>
            <a:fld id="{F48CA583-03BF-4E4C-BF0D-DC8BC9141EED}" type="slidenum">
              <a:rPr lang="en-US"/>
              <a:pPr>
                <a:defRPr/>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89725" y="787400"/>
            <a:ext cx="2117725" cy="5300663"/>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34963" y="787400"/>
            <a:ext cx="6202362" cy="530066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8"/>
          <p:cNvSpPr>
            <a:spLocks noGrp="1" noChangeArrowheads="1"/>
          </p:cNvSpPr>
          <p:nvPr>
            <p:ph type="sldNum" idx="10"/>
          </p:nvPr>
        </p:nvSpPr>
        <p:spPr>
          <a:ln/>
        </p:spPr>
        <p:txBody>
          <a:bodyPr/>
          <a:lstStyle>
            <a:lvl1pPr>
              <a:defRPr/>
            </a:lvl1pPr>
          </a:lstStyle>
          <a:p>
            <a:pPr>
              <a:defRPr/>
            </a:pPr>
            <a:fld id="{F163025D-FE57-4746-AFA6-1F7FC0B7B964}" type="slidenum">
              <a:rPr lang="en-US"/>
              <a:pPr>
                <a:defRPr/>
              </a:pPr>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dirty="0" smtClean="0"/>
              <a:t>Click to edit Master title style</a:t>
            </a:r>
            <a:endParaRPr lang="en-US"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8"/>
          <p:cNvSpPr>
            <a:spLocks noGrp="1" noChangeArrowheads="1"/>
          </p:cNvSpPr>
          <p:nvPr>
            <p:ph type="sldNum" idx="10"/>
          </p:nvPr>
        </p:nvSpPr>
        <p:spPr>
          <a:ln/>
        </p:spPr>
        <p:txBody>
          <a:bodyPr/>
          <a:lstStyle>
            <a:lvl1pPr>
              <a:defRPr/>
            </a:lvl1pPr>
          </a:lstStyle>
          <a:p>
            <a:pPr>
              <a:defRPr/>
            </a:pPr>
            <a:fld id="{0B722A9D-AEC7-4A0F-A1E8-E5311C7592FE}" type="slidenum">
              <a:rPr lang="en-US"/>
              <a:pPr>
                <a:defRPr/>
              </a:pPr>
              <a:t>‹#›</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285720" y="1"/>
            <a:ext cx="8453437" cy="357166"/>
          </a:xfrm>
          <a:prstGeom prst="rect">
            <a:avLst/>
          </a:prstGeom>
        </p:spPr>
        <p:txBody>
          <a:bodyPr/>
          <a:lstStyle>
            <a:lvl1pPr>
              <a:defRPr/>
            </a:lvl1pPr>
          </a:lstStyle>
          <a:p>
            <a:r>
              <a:rPr lang="en-US" dirty="0" smtClean="0"/>
              <a:t>Click </a:t>
            </a:r>
            <a:r>
              <a:rPr lang="en-US" dirty="0" err="1" smtClean="0"/>
              <a:t>toTOEIC</a:t>
            </a:r>
            <a:r>
              <a:rPr lang="en-US" dirty="0" smtClean="0"/>
              <a:t> TESTIN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8"/>
          <p:cNvSpPr>
            <a:spLocks noGrp="1" noChangeArrowheads="1"/>
          </p:cNvSpPr>
          <p:nvPr>
            <p:ph type="sldNum" idx="10"/>
          </p:nvPr>
        </p:nvSpPr>
        <p:spPr>
          <a:ln/>
        </p:spPr>
        <p:txBody>
          <a:bodyPr/>
          <a:lstStyle>
            <a:lvl1pPr>
              <a:defRPr/>
            </a:lvl1pPr>
          </a:lstStyle>
          <a:p>
            <a:pPr>
              <a:defRPr/>
            </a:pPr>
            <a:fld id="{B85B2ED6-C062-4589-A0BD-E8BDE620425C}" type="slidenum">
              <a:rPr lang="en-US"/>
              <a:pPr>
                <a:defRPr/>
              </a:pPr>
              <a:t>‹#›</a:t>
            </a:fld>
            <a:endParaRPr 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8"/>
          <p:cNvSpPr>
            <a:spLocks noGrp="1" noChangeArrowheads="1"/>
          </p:cNvSpPr>
          <p:nvPr>
            <p:ph type="sldNum" idx="10"/>
          </p:nvPr>
        </p:nvSpPr>
        <p:spPr>
          <a:ln/>
        </p:spPr>
        <p:txBody>
          <a:bodyPr/>
          <a:lstStyle>
            <a:lvl1pPr>
              <a:defRPr/>
            </a:lvl1pPr>
          </a:lstStyle>
          <a:p>
            <a:pPr>
              <a:defRPr/>
            </a:pPr>
            <a:fld id="{2C151823-F296-4860-A1CF-F015F257733C}" type="slidenum">
              <a:rPr lang="en-US"/>
              <a:pPr>
                <a:defRPr/>
              </a:pPr>
              <a:t>‹#›</a:t>
            </a:fld>
            <a:endParaRPr 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285720" y="857232"/>
            <a:ext cx="8453437" cy="360363"/>
          </a:xfrm>
          <a:prstGeom prst="rect">
            <a:avLst/>
          </a:prstGeom>
        </p:spPr>
        <p:txBody>
          <a:bodyPr/>
          <a:lstStyle/>
          <a:p>
            <a:r>
              <a:rPr lang="en-US" smtClean="0"/>
              <a:t>Click to edit Master title style</a:t>
            </a:r>
            <a:endParaRPr lang="en-US"/>
          </a:p>
        </p:txBody>
      </p:sp>
      <p:sp>
        <p:nvSpPr>
          <p:cNvPr id="3" name="Content Placeholder 2"/>
          <p:cNvSpPr>
            <a:spLocks noGrp="1"/>
          </p:cNvSpPr>
          <p:nvPr>
            <p:ph sz="half" idx="1"/>
          </p:nvPr>
        </p:nvSpPr>
        <p:spPr>
          <a:xfrm>
            <a:off x="698500" y="1387475"/>
            <a:ext cx="3978275" cy="47005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829175" y="1387475"/>
            <a:ext cx="3978275" cy="47005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8"/>
          <p:cNvSpPr>
            <a:spLocks noGrp="1" noChangeArrowheads="1"/>
          </p:cNvSpPr>
          <p:nvPr>
            <p:ph type="sldNum" idx="10"/>
          </p:nvPr>
        </p:nvSpPr>
        <p:spPr>
          <a:ln/>
        </p:spPr>
        <p:txBody>
          <a:bodyPr/>
          <a:lstStyle>
            <a:lvl1pPr>
              <a:defRPr/>
            </a:lvl1pPr>
          </a:lstStyle>
          <a:p>
            <a:pPr>
              <a:defRPr/>
            </a:pPr>
            <a:fld id="{87162D92-E9AD-44BF-B144-9408591ACC14}" type="slidenum">
              <a:rPr lang="en-US"/>
              <a:pPr>
                <a:defRPr/>
              </a:pPr>
              <a:t>‹#›</a:t>
            </a:fld>
            <a:endParaRPr 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Slide Number Placeholder 2"/>
          <p:cNvSpPr>
            <a:spLocks noGrp="1"/>
          </p:cNvSpPr>
          <p:nvPr>
            <p:ph type="sldNum" idx="10"/>
          </p:nvPr>
        </p:nvSpPr>
        <p:spPr/>
        <p:txBody>
          <a:bodyPr/>
          <a:lstStyle/>
          <a:p>
            <a:pPr>
              <a:defRPr/>
            </a:pPr>
            <a:fld id="{98F6EB86-9D46-48BA-96E4-F8F79B28F23F}" type="slidenum">
              <a:rPr lang="en-US" smtClean="0"/>
              <a:pPr>
                <a:defRPr/>
              </a:pPr>
              <a:t>‹#›</a:t>
            </a:fld>
            <a:endParaRPr lang="en-US" dirty="0"/>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8"/>
          <p:cNvSpPr>
            <a:spLocks noGrp="1" noChangeArrowheads="1"/>
          </p:cNvSpPr>
          <p:nvPr>
            <p:ph type="sldNum" idx="10"/>
          </p:nvPr>
        </p:nvSpPr>
        <p:spPr>
          <a:ln/>
        </p:spPr>
        <p:txBody>
          <a:bodyPr/>
          <a:lstStyle>
            <a:lvl1pPr>
              <a:defRPr/>
            </a:lvl1pPr>
          </a:lstStyle>
          <a:p>
            <a:pPr>
              <a:defRPr/>
            </a:pPr>
            <a:fld id="{F23C370E-C802-4A32-8F59-9BFEE12D2614}" type="slidenum">
              <a:rPr lang="en-US"/>
              <a:pPr>
                <a:defRPr/>
              </a:pPr>
              <a:t>‹#›</a:t>
            </a:fld>
            <a:endParaRPr 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285720" y="857232"/>
            <a:ext cx="8453437" cy="360363"/>
          </a:xfrm>
          <a:prstGeom prst="rect">
            <a:avLst/>
          </a:prstGeom>
        </p:spPr>
        <p:txBody>
          <a:bodyPr/>
          <a:lstStyle/>
          <a:p>
            <a:r>
              <a:rPr lang="en-US" smtClean="0"/>
              <a:t>Click to edit Master title style</a:t>
            </a:r>
            <a:endParaRPr lang="en-US"/>
          </a:p>
        </p:txBody>
      </p:sp>
      <p:sp>
        <p:nvSpPr>
          <p:cNvPr id="3" name="Rectangle 8"/>
          <p:cNvSpPr>
            <a:spLocks noGrp="1" noChangeArrowheads="1"/>
          </p:cNvSpPr>
          <p:nvPr>
            <p:ph type="sldNum" idx="10"/>
          </p:nvPr>
        </p:nvSpPr>
        <p:spPr>
          <a:ln/>
        </p:spPr>
        <p:txBody>
          <a:bodyPr/>
          <a:lstStyle>
            <a:lvl1pPr>
              <a:defRPr/>
            </a:lvl1pPr>
          </a:lstStyle>
          <a:p>
            <a:pPr>
              <a:defRPr/>
            </a:pPr>
            <a:fld id="{14CD8AF6-5321-4EB0-85BF-0D9BF885909A}"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285720" y="1"/>
            <a:ext cx="8453437" cy="357166"/>
          </a:xfrm>
          <a:prstGeom prst="rect">
            <a:avLst/>
          </a:prstGeom>
        </p:spPr>
        <p:txBody>
          <a:bodyPr/>
          <a:lstStyle>
            <a:lvl1pPr>
              <a:defRPr/>
            </a:lvl1pPr>
          </a:lstStyle>
          <a:p>
            <a:r>
              <a:rPr lang="en-US" dirty="0" smtClean="0"/>
              <a:t>Click </a:t>
            </a:r>
            <a:r>
              <a:rPr lang="en-US" dirty="0" err="1" smtClean="0"/>
              <a:t>toTOEIC</a:t>
            </a:r>
            <a:r>
              <a:rPr lang="en-US" dirty="0" smtClean="0"/>
              <a:t> TESTIN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8"/>
          <p:cNvSpPr>
            <a:spLocks noGrp="1" noChangeArrowheads="1"/>
          </p:cNvSpPr>
          <p:nvPr>
            <p:ph type="sldNum" idx="10"/>
          </p:nvPr>
        </p:nvSpPr>
        <p:spPr>
          <a:ln/>
        </p:spPr>
        <p:txBody>
          <a:bodyPr/>
          <a:lstStyle>
            <a:lvl1pPr>
              <a:defRPr/>
            </a:lvl1pPr>
          </a:lstStyle>
          <a:p>
            <a:pPr>
              <a:defRPr/>
            </a:pPr>
            <a:fld id="{B85B2ED6-C062-4589-A0BD-E8BDE620425C}" type="slidenum">
              <a:rPr lang="en-US"/>
              <a:pPr>
                <a:defRPr/>
              </a:pPr>
              <a:t>‹#›</a:t>
            </a:fld>
            <a:endParaRPr 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8"/>
          <p:cNvSpPr>
            <a:spLocks noGrp="1" noChangeArrowheads="1"/>
          </p:cNvSpPr>
          <p:nvPr>
            <p:ph type="sldNum" idx="10"/>
          </p:nvPr>
        </p:nvSpPr>
        <p:spPr>
          <a:ln/>
        </p:spPr>
        <p:txBody>
          <a:bodyPr/>
          <a:lstStyle>
            <a:lvl1pPr>
              <a:defRPr/>
            </a:lvl1pPr>
          </a:lstStyle>
          <a:p>
            <a:pPr>
              <a:defRPr/>
            </a:pPr>
            <a:fld id="{5B70C4C9-1EBD-4BB7-B530-4898196D7C93}" type="slidenum">
              <a:rPr lang="en-US"/>
              <a:pPr>
                <a:defRPr/>
              </a:pPr>
              <a:t>‹#›</a:t>
            </a:fld>
            <a:endParaRPr lang="en-US"/>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a:prstGeom prst="rect">
            <a:avLst/>
          </a:prstGeo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8"/>
          <p:cNvSpPr>
            <a:spLocks noGrp="1" noChangeArrowheads="1"/>
          </p:cNvSpPr>
          <p:nvPr>
            <p:ph type="sldNum" idx="10"/>
          </p:nvPr>
        </p:nvSpPr>
        <p:spPr>
          <a:ln/>
        </p:spPr>
        <p:txBody>
          <a:bodyPr/>
          <a:lstStyle>
            <a:lvl1pPr>
              <a:defRPr/>
            </a:lvl1pPr>
          </a:lstStyle>
          <a:p>
            <a:pPr>
              <a:defRPr/>
            </a:pPr>
            <a:fld id="{3DCAAE53-FF69-49D1-AA5A-B17B2475ED31}" type="slidenum">
              <a:rPr lang="en-US"/>
              <a:pPr>
                <a:defRPr/>
              </a:pPr>
              <a:t>‹#›</a:t>
            </a:fld>
            <a:endParaRPr lang="en-US"/>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8"/>
          <p:cNvSpPr>
            <a:spLocks noGrp="1" noChangeArrowheads="1"/>
          </p:cNvSpPr>
          <p:nvPr>
            <p:ph type="sldNum" idx="10"/>
          </p:nvPr>
        </p:nvSpPr>
        <p:spPr>
          <a:ln/>
        </p:spPr>
        <p:txBody>
          <a:bodyPr/>
          <a:lstStyle>
            <a:lvl1pPr>
              <a:defRPr/>
            </a:lvl1pPr>
          </a:lstStyle>
          <a:p>
            <a:pPr>
              <a:defRPr/>
            </a:pPr>
            <a:fld id="{271C5909-6C5B-467D-83C4-8E96DD6AAC6A}" type="slidenum">
              <a:rPr lang="en-US"/>
              <a:pPr>
                <a:defRPr/>
              </a:pPr>
              <a:t>‹#›</a:t>
            </a:fld>
            <a:endParaRPr lang="en-US"/>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285720" y="857232"/>
            <a:ext cx="8453437" cy="360363"/>
          </a:xfrm>
          <a:prstGeom prst="rect">
            <a:avLst/>
          </a:prstGeom>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8"/>
          <p:cNvSpPr>
            <a:spLocks noGrp="1" noChangeArrowheads="1"/>
          </p:cNvSpPr>
          <p:nvPr>
            <p:ph type="sldNum" idx="10"/>
          </p:nvPr>
        </p:nvSpPr>
        <p:spPr>
          <a:ln/>
        </p:spPr>
        <p:txBody>
          <a:bodyPr/>
          <a:lstStyle>
            <a:lvl1pPr>
              <a:defRPr/>
            </a:lvl1pPr>
          </a:lstStyle>
          <a:p>
            <a:pPr>
              <a:defRPr/>
            </a:pPr>
            <a:fld id="{F48CA583-03BF-4E4C-BF0D-DC8BC9141EED}" type="slidenum">
              <a:rPr lang="en-US"/>
              <a:pPr>
                <a:defRPr/>
              </a:pPr>
              <a:t>‹#›</a:t>
            </a:fld>
            <a:endParaRPr lang="en-US"/>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89725" y="787400"/>
            <a:ext cx="2117725" cy="5300663"/>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34963" y="787400"/>
            <a:ext cx="6202362" cy="530066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8"/>
          <p:cNvSpPr>
            <a:spLocks noGrp="1" noChangeArrowheads="1"/>
          </p:cNvSpPr>
          <p:nvPr>
            <p:ph type="sldNum" idx="10"/>
          </p:nvPr>
        </p:nvSpPr>
        <p:spPr>
          <a:ln/>
        </p:spPr>
        <p:txBody>
          <a:bodyPr/>
          <a:lstStyle>
            <a:lvl1pPr>
              <a:defRPr/>
            </a:lvl1pPr>
          </a:lstStyle>
          <a:p>
            <a:pPr>
              <a:defRPr/>
            </a:pPr>
            <a:fld id="{F163025D-FE57-4746-AFA6-1F7FC0B7B964}" type="slidenum">
              <a:rPr lang="en-US"/>
              <a:pPr>
                <a:defRPr/>
              </a:pPr>
              <a:t>‹#›</a:t>
            </a:fld>
            <a:endParaRPr lang="en-US"/>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dirty="0" smtClean="0"/>
              <a:t>Click to edit Master title style</a:t>
            </a:r>
            <a:endParaRPr lang="en-US"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8"/>
          <p:cNvSpPr>
            <a:spLocks noGrp="1" noChangeArrowheads="1"/>
          </p:cNvSpPr>
          <p:nvPr>
            <p:ph type="sldNum" idx="10"/>
          </p:nvPr>
        </p:nvSpPr>
        <p:spPr>
          <a:ln/>
        </p:spPr>
        <p:txBody>
          <a:bodyPr/>
          <a:lstStyle>
            <a:lvl1pPr>
              <a:defRPr/>
            </a:lvl1pPr>
          </a:lstStyle>
          <a:p>
            <a:pPr>
              <a:defRPr/>
            </a:pPr>
            <a:fld id="{0B722A9D-AEC7-4A0F-A1E8-E5311C7592FE}" type="slidenum">
              <a:rPr lang="en-US"/>
              <a:pPr>
                <a:defRPr/>
              </a:pPr>
              <a:t>‹#›</a:t>
            </a:fld>
            <a:endParaRPr lang="en-US"/>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285720" y="1"/>
            <a:ext cx="8453437" cy="357166"/>
          </a:xfrm>
          <a:prstGeom prst="rect">
            <a:avLst/>
          </a:prstGeom>
        </p:spPr>
        <p:txBody>
          <a:bodyPr/>
          <a:lstStyle>
            <a:lvl1pPr>
              <a:defRPr/>
            </a:lvl1pPr>
          </a:lstStyle>
          <a:p>
            <a:r>
              <a:rPr lang="en-US" dirty="0" smtClean="0"/>
              <a:t>Click </a:t>
            </a:r>
            <a:r>
              <a:rPr lang="en-US" dirty="0" err="1" smtClean="0"/>
              <a:t>toTOEIC</a:t>
            </a:r>
            <a:r>
              <a:rPr lang="en-US" dirty="0" smtClean="0"/>
              <a:t> TESTIN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8"/>
          <p:cNvSpPr>
            <a:spLocks noGrp="1" noChangeArrowheads="1"/>
          </p:cNvSpPr>
          <p:nvPr>
            <p:ph type="sldNum" idx="10"/>
          </p:nvPr>
        </p:nvSpPr>
        <p:spPr>
          <a:ln/>
        </p:spPr>
        <p:txBody>
          <a:bodyPr/>
          <a:lstStyle>
            <a:lvl1pPr>
              <a:defRPr/>
            </a:lvl1pPr>
          </a:lstStyle>
          <a:p>
            <a:pPr>
              <a:defRPr/>
            </a:pPr>
            <a:fld id="{B85B2ED6-C062-4589-A0BD-E8BDE620425C}" type="slidenum">
              <a:rPr lang="en-US"/>
              <a:pPr>
                <a:defRPr/>
              </a:pPr>
              <a:t>‹#›</a:t>
            </a:fld>
            <a:endParaRPr lang="en-US"/>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8"/>
          <p:cNvSpPr>
            <a:spLocks noGrp="1" noChangeArrowheads="1"/>
          </p:cNvSpPr>
          <p:nvPr>
            <p:ph type="sldNum" idx="10"/>
          </p:nvPr>
        </p:nvSpPr>
        <p:spPr>
          <a:ln/>
        </p:spPr>
        <p:txBody>
          <a:bodyPr/>
          <a:lstStyle>
            <a:lvl1pPr>
              <a:defRPr/>
            </a:lvl1pPr>
          </a:lstStyle>
          <a:p>
            <a:pPr>
              <a:defRPr/>
            </a:pPr>
            <a:fld id="{2C151823-F296-4860-A1CF-F015F257733C}" type="slidenum">
              <a:rPr lang="en-US"/>
              <a:pPr>
                <a:defRPr/>
              </a:pPr>
              <a:t>‹#›</a:t>
            </a:fld>
            <a:endParaRPr lang="en-US"/>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285720" y="857232"/>
            <a:ext cx="8453437" cy="360363"/>
          </a:xfrm>
          <a:prstGeom prst="rect">
            <a:avLst/>
          </a:prstGeom>
        </p:spPr>
        <p:txBody>
          <a:bodyPr/>
          <a:lstStyle/>
          <a:p>
            <a:r>
              <a:rPr lang="en-US" smtClean="0"/>
              <a:t>Click to edit Master title style</a:t>
            </a:r>
            <a:endParaRPr lang="en-US"/>
          </a:p>
        </p:txBody>
      </p:sp>
      <p:sp>
        <p:nvSpPr>
          <p:cNvPr id="3" name="Content Placeholder 2"/>
          <p:cNvSpPr>
            <a:spLocks noGrp="1"/>
          </p:cNvSpPr>
          <p:nvPr>
            <p:ph sz="half" idx="1"/>
          </p:nvPr>
        </p:nvSpPr>
        <p:spPr>
          <a:xfrm>
            <a:off x="698500" y="1387475"/>
            <a:ext cx="3978275" cy="47005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829175" y="1387475"/>
            <a:ext cx="3978275" cy="47005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8"/>
          <p:cNvSpPr>
            <a:spLocks noGrp="1" noChangeArrowheads="1"/>
          </p:cNvSpPr>
          <p:nvPr>
            <p:ph type="sldNum" idx="10"/>
          </p:nvPr>
        </p:nvSpPr>
        <p:spPr>
          <a:ln/>
        </p:spPr>
        <p:txBody>
          <a:bodyPr/>
          <a:lstStyle>
            <a:lvl1pPr>
              <a:defRPr/>
            </a:lvl1pPr>
          </a:lstStyle>
          <a:p>
            <a:pPr>
              <a:defRPr/>
            </a:pPr>
            <a:fld id="{87162D92-E9AD-44BF-B144-9408591ACC14}" type="slidenum">
              <a:rPr lang="en-US"/>
              <a:pPr>
                <a:defRPr/>
              </a:pPr>
              <a:t>‹#›</a:t>
            </a:fld>
            <a:endParaRPr lang="en-US"/>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Slide Number Placeholder 2"/>
          <p:cNvSpPr>
            <a:spLocks noGrp="1"/>
          </p:cNvSpPr>
          <p:nvPr>
            <p:ph type="sldNum" idx="10"/>
          </p:nvPr>
        </p:nvSpPr>
        <p:spPr/>
        <p:txBody>
          <a:bodyPr/>
          <a:lstStyle/>
          <a:p>
            <a:pPr>
              <a:defRPr/>
            </a:pPr>
            <a:fld id="{98F6EB86-9D46-48BA-96E4-F8F79B28F23F}" type="slidenum">
              <a:rPr lang="en-US" smtClean="0"/>
              <a:pPr>
                <a:defRPr/>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8"/>
          <p:cNvSpPr>
            <a:spLocks noGrp="1" noChangeArrowheads="1"/>
          </p:cNvSpPr>
          <p:nvPr>
            <p:ph type="sldNum" idx="10"/>
          </p:nvPr>
        </p:nvSpPr>
        <p:spPr>
          <a:ln/>
        </p:spPr>
        <p:txBody>
          <a:bodyPr/>
          <a:lstStyle>
            <a:lvl1pPr>
              <a:defRPr/>
            </a:lvl1pPr>
          </a:lstStyle>
          <a:p>
            <a:pPr>
              <a:defRPr/>
            </a:pPr>
            <a:fld id="{2C151823-F296-4860-A1CF-F015F257733C}" type="slidenum">
              <a:rPr lang="en-US"/>
              <a:pPr>
                <a:defRPr/>
              </a:pPr>
              <a:t>‹#›</a:t>
            </a:fld>
            <a:endParaRPr lang="en-US"/>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8"/>
          <p:cNvSpPr>
            <a:spLocks noGrp="1" noChangeArrowheads="1"/>
          </p:cNvSpPr>
          <p:nvPr>
            <p:ph type="sldNum" idx="10"/>
          </p:nvPr>
        </p:nvSpPr>
        <p:spPr>
          <a:ln/>
        </p:spPr>
        <p:txBody>
          <a:bodyPr/>
          <a:lstStyle>
            <a:lvl1pPr>
              <a:defRPr/>
            </a:lvl1pPr>
          </a:lstStyle>
          <a:p>
            <a:pPr>
              <a:defRPr/>
            </a:pPr>
            <a:fld id="{F23C370E-C802-4A32-8F59-9BFEE12D2614}" type="slidenum">
              <a:rPr lang="en-US"/>
              <a:pPr>
                <a:defRPr/>
              </a:pPr>
              <a:t>‹#›</a:t>
            </a:fld>
            <a:endParaRPr lang="en-US"/>
          </a:p>
        </p:txBody>
      </p:sp>
    </p:spTree>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285720" y="857232"/>
            <a:ext cx="8453437" cy="360363"/>
          </a:xfrm>
          <a:prstGeom prst="rect">
            <a:avLst/>
          </a:prstGeom>
        </p:spPr>
        <p:txBody>
          <a:bodyPr/>
          <a:lstStyle/>
          <a:p>
            <a:r>
              <a:rPr lang="en-US" smtClean="0"/>
              <a:t>Click to edit Master title style</a:t>
            </a:r>
            <a:endParaRPr lang="en-US"/>
          </a:p>
        </p:txBody>
      </p:sp>
      <p:sp>
        <p:nvSpPr>
          <p:cNvPr id="3" name="Rectangle 8"/>
          <p:cNvSpPr>
            <a:spLocks noGrp="1" noChangeArrowheads="1"/>
          </p:cNvSpPr>
          <p:nvPr>
            <p:ph type="sldNum" idx="10"/>
          </p:nvPr>
        </p:nvSpPr>
        <p:spPr>
          <a:ln/>
        </p:spPr>
        <p:txBody>
          <a:bodyPr/>
          <a:lstStyle>
            <a:lvl1pPr>
              <a:defRPr/>
            </a:lvl1pPr>
          </a:lstStyle>
          <a:p>
            <a:pPr>
              <a:defRPr/>
            </a:pPr>
            <a:fld id="{14CD8AF6-5321-4EB0-85BF-0D9BF885909A}" type="slidenum">
              <a:rPr lang="en-US"/>
              <a:pPr>
                <a:defRPr/>
              </a:pPr>
              <a:t>‹#›</a:t>
            </a:fld>
            <a:endParaRPr lang="en-US"/>
          </a:p>
        </p:txBody>
      </p:sp>
    </p:spTree>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8"/>
          <p:cNvSpPr>
            <a:spLocks noGrp="1" noChangeArrowheads="1"/>
          </p:cNvSpPr>
          <p:nvPr>
            <p:ph type="sldNum" idx="10"/>
          </p:nvPr>
        </p:nvSpPr>
        <p:spPr>
          <a:ln/>
        </p:spPr>
        <p:txBody>
          <a:bodyPr/>
          <a:lstStyle>
            <a:lvl1pPr>
              <a:defRPr/>
            </a:lvl1pPr>
          </a:lstStyle>
          <a:p>
            <a:pPr>
              <a:defRPr/>
            </a:pPr>
            <a:fld id="{5B70C4C9-1EBD-4BB7-B530-4898196D7C93}" type="slidenum">
              <a:rPr lang="en-US"/>
              <a:pPr>
                <a:defRPr/>
              </a:pPr>
              <a:t>‹#›</a:t>
            </a:fld>
            <a:endParaRPr lang="en-US"/>
          </a:p>
        </p:txBody>
      </p:sp>
    </p:spTree>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a:prstGeom prst="rect">
            <a:avLst/>
          </a:prstGeo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8"/>
          <p:cNvSpPr>
            <a:spLocks noGrp="1" noChangeArrowheads="1"/>
          </p:cNvSpPr>
          <p:nvPr>
            <p:ph type="sldNum" idx="10"/>
          </p:nvPr>
        </p:nvSpPr>
        <p:spPr>
          <a:ln/>
        </p:spPr>
        <p:txBody>
          <a:bodyPr/>
          <a:lstStyle>
            <a:lvl1pPr>
              <a:defRPr/>
            </a:lvl1pPr>
          </a:lstStyle>
          <a:p>
            <a:pPr>
              <a:defRPr/>
            </a:pPr>
            <a:fld id="{3DCAAE53-FF69-49D1-AA5A-B17B2475ED31}" type="slidenum">
              <a:rPr lang="en-US"/>
              <a:pPr>
                <a:defRPr/>
              </a:pPr>
              <a:t>‹#›</a:t>
            </a:fld>
            <a:endParaRPr lang="en-US"/>
          </a:p>
        </p:txBody>
      </p:sp>
    </p:spTree>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8"/>
          <p:cNvSpPr>
            <a:spLocks noGrp="1" noChangeArrowheads="1"/>
          </p:cNvSpPr>
          <p:nvPr>
            <p:ph type="sldNum" idx="10"/>
          </p:nvPr>
        </p:nvSpPr>
        <p:spPr>
          <a:ln/>
        </p:spPr>
        <p:txBody>
          <a:bodyPr/>
          <a:lstStyle>
            <a:lvl1pPr>
              <a:defRPr/>
            </a:lvl1pPr>
          </a:lstStyle>
          <a:p>
            <a:pPr>
              <a:defRPr/>
            </a:pPr>
            <a:fld id="{271C5909-6C5B-467D-83C4-8E96DD6AAC6A}" type="slidenum">
              <a:rPr lang="en-US"/>
              <a:pPr>
                <a:defRPr/>
              </a:pPr>
              <a:t>‹#›</a:t>
            </a:fld>
            <a:endParaRPr lang="en-US"/>
          </a:p>
        </p:txBody>
      </p:sp>
    </p:spTree>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285720" y="857232"/>
            <a:ext cx="8453437" cy="360363"/>
          </a:xfrm>
          <a:prstGeom prst="rect">
            <a:avLst/>
          </a:prstGeom>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8"/>
          <p:cNvSpPr>
            <a:spLocks noGrp="1" noChangeArrowheads="1"/>
          </p:cNvSpPr>
          <p:nvPr>
            <p:ph type="sldNum" idx="10"/>
          </p:nvPr>
        </p:nvSpPr>
        <p:spPr>
          <a:ln/>
        </p:spPr>
        <p:txBody>
          <a:bodyPr/>
          <a:lstStyle>
            <a:lvl1pPr>
              <a:defRPr/>
            </a:lvl1pPr>
          </a:lstStyle>
          <a:p>
            <a:pPr>
              <a:defRPr/>
            </a:pPr>
            <a:fld id="{F48CA583-03BF-4E4C-BF0D-DC8BC9141EED}" type="slidenum">
              <a:rPr lang="en-US"/>
              <a:pPr>
                <a:defRPr/>
              </a:pPr>
              <a:t>‹#›</a:t>
            </a:fld>
            <a:endParaRPr lang="en-US"/>
          </a:p>
        </p:txBody>
      </p:sp>
    </p:spTree>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89725" y="787400"/>
            <a:ext cx="2117725" cy="5300663"/>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34963" y="787400"/>
            <a:ext cx="6202362" cy="530066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8"/>
          <p:cNvSpPr>
            <a:spLocks noGrp="1" noChangeArrowheads="1"/>
          </p:cNvSpPr>
          <p:nvPr>
            <p:ph type="sldNum" idx="10"/>
          </p:nvPr>
        </p:nvSpPr>
        <p:spPr>
          <a:ln/>
        </p:spPr>
        <p:txBody>
          <a:bodyPr/>
          <a:lstStyle>
            <a:lvl1pPr>
              <a:defRPr/>
            </a:lvl1pPr>
          </a:lstStyle>
          <a:p>
            <a:pPr>
              <a:defRPr/>
            </a:pPr>
            <a:fld id="{F163025D-FE57-4746-AFA6-1F7FC0B7B964}"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285720" y="857232"/>
            <a:ext cx="8453437" cy="360363"/>
          </a:xfrm>
          <a:prstGeom prst="rect">
            <a:avLst/>
          </a:prstGeom>
        </p:spPr>
        <p:txBody>
          <a:bodyPr/>
          <a:lstStyle/>
          <a:p>
            <a:r>
              <a:rPr lang="en-US" smtClean="0"/>
              <a:t>Click to edit Master title style</a:t>
            </a:r>
            <a:endParaRPr lang="en-US"/>
          </a:p>
        </p:txBody>
      </p:sp>
      <p:sp>
        <p:nvSpPr>
          <p:cNvPr id="3" name="Content Placeholder 2"/>
          <p:cNvSpPr>
            <a:spLocks noGrp="1"/>
          </p:cNvSpPr>
          <p:nvPr>
            <p:ph sz="half" idx="1"/>
          </p:nvPr>
        </p:nvSpPr>
        <p:spPr>
          <a:xfrm>
            <a:off x="698500" y="1387475"/>
            <a:ext cx="3978275" cy="47005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829175" y="1387475"/>
            <a:ext cx="3978275" cy="47005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8"/>
          <p:cNvSpPr>
            <a:spLocks noGrp="1" noChangeArrowheads="1"/>
          </p:cNvSpPr>
          <p:nvPr>
            <p:ph type="sldNum" idx="10"/>
          </p:nvPr>
        </p:nvSpPr>
        <p:spPr>
          <a:ln/>
        </p:spPr>
        <p:txBody>
          <a:bodyPr/>
          <a:lstStyle>
            <a:lvl1pPr>
              <a:defRPr/>
            </a:lvl1pPr>
          </a:lstStyle>
          <a:p>
            <a:pPr>
              <a:defRPr/>
            </a:pPr>
            <a:fld id="{87162D92-E9AD-44BF-B144-9408591ACC14}"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Slide Number Placeholder 2"/>
          <p:cNvSpPr>
            <a:spLocks noGrp="1"/>
          </p:cNvSpPr>
          <p:nvPr>
            <p:ph type="sldNum" idx="10"/>
          </p:nvPr>
        </p:nvSpPr>
        <p:spPr/>
        <p:txBody>
          <a:bodyPr/>
          <a:lstStyle/>
          <a:p>
            <a:pPr>
              <a:defRPr/>
            </a:pPr>
            <a:fld id="{98F6EB86-9D46-48BA-96E4-F8F79B28F23F}" type="slidenum">
              <a:rPr lang="en-US" smtClean="0"/>
              <a:pPr>
                <a:defRPr/>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8"/>
          <p:cNvSpPr>
            <a:spLocks noGrp="1" noChangeArrowheads="1"/>
          </p:cNvSpPr>
          <p:nvPr>
            <p:ph type="sldNum" idx="10"/>
          </p:nvPr>
        </p:nvSpPr>
        <p:spPr>
          <a:ln/>
        </p:spPr>
        <p:txBody>
          <a:bodyPr/>
          <a:lstStyle>
            <a:lvl1pPr>
              <a:defRPr/>
            </a:lvl1pPr>
          </a:lstStyle>
          <a:p>
            <a:pPr>
              <a:defRPr/>
            </a:pPr>
            <a:fld id="{F23C370E-C802-4A32-8F59-9BFEE12D2614}"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285720" y="857232"/>
            <a:ext cx="8453437" cy="360363"/>
          </a:xfrm>
          <a:prstGeom prst="rect">
            <a:avLst/>
          </a:prstGeom>
        </p:spPr>
        <p:txBody>
          <a:bodyPr/>
          <a:lstStyle/>
          <a:p>
            <a:r>
              <a:rPr lang="en-US" smtClean="0"/>
              <a:t>Click to edit Master title style</a:t>
            </a:r>
            <a:endParaRPr lang="en-US"/>
          </a:p>
        </p:txBody>
      </p:sp>
      <p:sp>
        <p:nvSpPr>
          <p:cNvPr id="3" name="Rectangle 8"/>
          <p:cNvSpPr>
            <a:spLocks noGrp="1" noChangeArrowheads="1"/>
          </p:cNvSpPr>
          <p:nvPr>
            <p:ph type="sldNum" idx="10"/>
          </p:nvPr>
        </p:nvSpPr>
        <p:spPr>
          <a:ln/>
        </p:spPr>
        <p:txBody>
          <a:bodyPr/>
          <a:lstStyle>
            <a:lvl1pPr>
              <a:defRPr/>
            </a:lvl1pPr>
          </a:lstStyle>
          <a:p>
            <a:pPr>
              <a:defRPr/>
            </a:pPr>
            <a:fld id="{14CD8AF6-5321-4EB0-85BF-0D9BF885909A}"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8"/>
          <p:cNvSpPr>
            <a:spLocks noGrp="1" noChangeArrowheads="1"/>
          </p:cNvSpPr>
          <p:nvPr>
            <p:ph type="sldNum" idx="10"/>
          </p:nvPr>
        </p:nvSpPr>
        <p:spPr>
          <a:ln/>
        </p:spPr>
        <p:txBody>
          <a:bodyPr/>
          <a:lstStyle>
            <a:lvl1pPr>
              <a:defRPr/>
            </a:lvl1pPr>
          </a:lstStyle>
          <a:p>
            <a:pPr>
              <a:defRPr/>
            </a:pPr>
            <a:fld id="{5B70C4C9-1EBD-4BB7-B530-4898196D7C93}"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a:prstGeom prst="rect">
            <a:avLst/>
          </a:prstGeo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8"/>
          <p:cNvSpPr>
            <a:spLocks noGrp="1" noChangeArrowheads="1"/>
          </p:cNvSpPr>
          <p:nvPr>
            <p:ph type="sldNum" idx="10"/>
          </p:nvPr>
        </p:nvSpPr>
        <p:spPr>
          <a:ln/>
        </p:spPr>
        <p:txBody>
          <a:bodyPr/>
          <a:lstStyle>
            <a:lvl1pPr>
              <a:defRPr/>
            </a:lvl1pPr>
          </a:lstStyle>
          <a:p>
            <a:pPr>
              <a:defRPr/>
            </a:pPr>
            <a:fld id="{3DCAAE53-FF69-49D1-AA5A-B17B2475ED31}"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theme" Target="../theme/theme2.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5" Type="http://schemas.openxmlformats.org/officeDocument/2006/relationships/image" Target="../media/image3.png"/><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 Id="rId14" Type="http://schemas.openxmlformats.org/officeDocument/2006/relationships/image" Target="../media/image1.png"/></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2.xml"/><Relationship Id="rId13" Type="http://schemas.openxmlformats.org/officeDocument/2006/relationships/theme" Target="../theme/theme3.xml"/><Relationship Id="rId3" Type="http://schemas.openxmlformats.org/officeDocument/2006/relationships/slideLayout" Target="../slideLayouts/slideLayout27.xml"/><Relationship Id="rId7" Type="http://schemas.openxmlformats.org/officeDocument/2006/relationships/slideLayout" Target="../slideLayouts/slideLayout31.xml"/><Relationship Id="rId12" Type="http://schemas.openxmlformats.org/officeDocument/2006/relationships/slideLayout" Target="../slideLayouts/slideLayout36.xml"/><Relationship Id="rId2" Type="http://schemas.openxmlformats.org/officeDocument/2006/relationships/slideLayout" Target="../slideLayouts/slideLayout26.xml"/><Relationship Id="rId1" Type="http://schemas.openxmlformats.org/officeDocument/2006/relationships/slideLayout" Target="../slideLayouts/slideLayout25.xml"/><Relationship Id="rId6" Type="http://schemas.openxmlformats.org/officeDocument/2006/relationships/slideLayout" Target="../slideLayouts/slideLayout30.xml"/><Relationship Id="rId11" Type="http://schemas.openxmlformats.org/officeDocument/2006/relationships/slideLayout" Target="../slideLayouts/slideLayout35.xml"/><Relationship Id="rId5" Type="http://schemas.openxmlformats.org/officeDocument/2006/relationships/slideLayout" Target="../slideLayouts/slideLayout29.xml"/><Relationship Id="rId15" Type="http://schemas.openxmlformats.org/officeDocument/2006/relationships/image" Target="../media/image3.png"/><Relationship Id="rId10" Type="http://schemas.openxmlformats.org/officeDocument/2006/relationships/slideLayout" Target="../slideLayouts/slideLayout34.xml"/><Relationship Id="rId4" Type="http://schemas.openxmlformats.org/officeDocument/2006/relationships/slideLayout" Target="../slideLayouts/slideLayout28.xml"/><Relationship Id="rId9" Type="http://schemas.openxmlformats.org/officeDocument/2006/relationships/slideLayout" Target="../slideLayouts/slideLayout33.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rgbClr val="FFFFFF"/>
        </a:solidFill>
        <a:effectLst/>
      </p:bgPr>
    </p:bg>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14" cstate="print"/>
          <a:srcRect/>
          <a:stretch>
            <a:fillRect/>
          </a:stretch>
        </p:blipFill>
        <p:spPr bwMode="auto">
          <a:xfrm>
            <a:off x="4763" y="0"/>
            <a:ext cx="9139237" cy="387350"/>
          </a:xfrm>
          <a:prstGeom prst="rect">
            <a:avLst/>
          </a:prstGeom>
          <a:noFill/>
          <a:ln w="21600">
            <a:noFill/>
            <a:round/>
            <a:headEnd/>
            <a:tailEnd/>
          </a:ln>
        </p:spPr>
      </p:pic>
      <p:sp>
        <p:nvSpPr>
          <p:cNvPr id="3075" name="Rectangle 3"/>
          <p:cNvSpPr>
            <a:spLocks noChangeArrowheads="1"/>
          </p:cNvSpPr>
          <p:nvPr/>
        </p:nvSpPr>
        <p:spPr bwMode="auto">
          <a:xfrm>
            <a:off x="4763" y="6473825"/>
            <a:ext cx="9139237" cy="384175"/>
          </a:xfrm>
          <a:prstGeom prst="rect">
            <a:avLst/>
          </a:prstGeom>
          <a:solidFill>
            <a:srgbClr val="6666FF"/>
          </a:solidFill>
          <a:ln w="9525">
            <a:noFill/>
            <a:round/>
            <a:headEnd/>
            <a:tailEnd/>
          </a:ln>
          <a:effectLst/>
        </p:spPr>
        <p:txBody>
          <a:bodyPr wrap="none" anchor="ctr"/>
          <a:lstStyle/>
          <a:p>
            <a:pPr>
              <a:defRPr/>
            </a:pPr>
            <a:endParaRPr lang="en-US"/>
          </a:p>
        </p:txBody>
      </p:sp>
      <p:sp>
        <p:nvSpPr>
          <p:cNvPr id="1028" name="Rectangle 5"/>
          <p:cNvSpPr>
            <a:spLocks noGrp="1" noChangeArrowheads="1"/>
          </p:cNvSpPr>
          <p:nvPr>
            <p:ph type="body" idx="1"/>
          </p:nvPr>
        </p:nvSpPr>
        <p:spPr bwMode="auto">
          <a:xfrm>
            <a:off x="285720" y="857232"/>
            <a:ext cx="8521730" cy="5230831"/>
          </a:xfrm>
          <a:prstGeom prst="rect">
            <a:avLst/>
          </a:prstGeom>
          <a:noFill/>
          <a:ln w="9525">
            <a:noFill/>
            <a:round/>
            <a:headEnd/>
            <a:tailEnd/>
          </a:ln>
        </p:spPr>
        <p:txBody>
          <a:bodyPr vert="horz" wrap="square" lIns="0" tIns="0" rIns="0" bIns="0" numCol="1" anchor="t" anchorCtr="0" compatLnSpc="1">
            <a:prstTxWarp prst="textNoShape">
              <a:avLst/>
            </a:prstTxWarp>
          </a:bodyPr>
          <a:lstStyle/>
          <a:p>
            <a:pPr lvl="0"/>
            <a:endParaRPr lang="en-GB" dirty="0" smtClean="0"/>
          </a:p>
        </p:txBody>
      </p:sp>
      <p:sp>
        <p:nvSpPr>
          <p:cNvPr id="3078" name="Text Box 6"/>
          <p:cNvSpPr txBox="1">
            <a:spLocks noChangeArrowheads="1"/>
          </p:cNvSpPr>
          <p:nvPr/>
        </p:nvSpPr>
        <p:spPr bwMode="auto">
          <a:xfrm>
            <a:off x="990600" y="77788"/>
            <a:ext cx="181822" cy="305662"/>
          </a:xfrm>
          <a:prstGeom prst="rect">
            <a:avLst/>
          </a:prstGeom>
          <a:noFill/>
          <a:ln w="21600">
            <a:noFill/>
            <a:round/>
            <a:headEnd/>
            <a:tailEnd/>
          </a:ln>
          <a:effectLst/>
        </p:spPr>
        <p:txBody>
          <a:bodyPr wrap="none" lIns="90000" tIns="46800" rIns="90000" bIns="46800">
            <a:spAutoFit/>
          </a:bodyPr>
          <a:lstStyle/>
          <a:p>
            <a:pPr defTabSz="457200">
              <a:lnSpc>
                <a:spcPct val="98000"/>
              </a:lnSpc>
              <a:spcBef>
                <a:spcPts val="350"/>
              </a:spcBef>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endParaRPr lang="en-US" sz="1400" b="1" dirty="0">
              <a:solidFill>
                <a:srgbClr val="FFFFFF"/>
              </a:solidFill>
            </a:endParaRPr>
          </a:p>
        </p:txBody>
      </p:sp>
      <p:sp>
        <p:nvSpPr>
          <p:cNvPr id="3080" name="Rectangle 8"/>
          <p:cNvSpPr>
            <a:spLocks noGrp="1" noChangeArrowheads="1"/>
          </p:cNvSpPr>
          <p:nvPr>
            <p:ph type="sldNum"/>
          </p:nvPr>
        </p:nvSpPr>
        <p:spPr bwMode="auto">
          <a:xfrm>
            <a:off x="598488" y="6526213"/>
            <a:ext cx="150812" cy="150812"/>
          </a:xfrm>
          <a:prstGeom prst="rect">
            <a:avLst/>
          </a:prstGeom>
          <a:noFill/>
          <a:ln w="21600">
            <a:noFill/>
            <a:round/>
            <a:headEnd/>
            <a:tailEnd/>
          </a:ln>
          <a:effectLst/>
        </p:spPr>
        <p:txBody>
          <a:bodyPr vert="horz" wrap="square" lIns="0" tIns="0" rIns="0" bIns="0" numCol="1" anchor="t" anchorCtr="0" compatLnSpc="1">
            <a:prstTxWarp prst="textNoShape">
              <a:avLst/>
            </a:prstTxWarp>
          </a:bodyPr>
          <a:lstStyle>
            <a:lvl1pPr algn="r">
              <a:spcBef>
                <a:spcPts val="625"/>
              </a:spcBef>
              <a:buSzPct val="100000"/>
              <a:defRPr sz="1000" b="1" smtClean="0">
                <a:solidFill>
                  <a:srgbClr val="FFFFFF"/>
                </a:solidFill>
              </a:defRPr>
            </a:lvl1pPr>
          </a:lstStyle>
          <a:p>
            <a:pPr>
              <a:defRPr/>
            </a:pPr>
            <a:fld id="{98F6EB86-9D46-48BA-96E4-F8F79B28F23F}" type="slidenum">
              <a:rPr lang="en-US"/>
              <a:pPr>
                <a:defRPr/>
              </a:pPr>
              <a:t>‹#›</a:t>
            </a:fld>
            <a:endParaRPr lang="en-US" dirty="0"/>
          </a:p>
        </p:txBody>
      </p:sp>
      <p:sp>
        <p:nvSpPr>
          <p:cNvPr id="3081" name="Line 9"/>
          <p:cNvSpPr>
            <a:spLocks noChangeShapeType="1"/>
          </p:cNvSpPr>
          <p:nvPr/>
        </p:nvSpPr>
        <p:spPr bwMode="auto">
          <a:xfrm>
            <a:off x="990600" y="147638"/>
            <a:ext cx="1588" cy="234950"/>
          </a:xfrm>
          <a:prstGeom prst="line">
            <a:avLst/>
          </a:prstGeom>
          <a:noFill/>
          <a:ln w="9360">
            <a:solidFill>
              <a:srgbClr val="FFFFFF"/>
            </a:solidFill>
            <a:miter lim="800000"/>
            <a:headEnd/>
            <a:tailEnd/>
          </a:ln>
          <a:effectLst/>
        </p:spPr>
        <p:txBody>
          <a:bodyPr/>
          <a:lstStyle/>
          <a:p>
            <a:pPr>
              <a:defRPr/>
            </a:pPr>
            <a:endParaRPr lang="en-US"/>
          </a:p>
        </p:txBody>
      </p:sp>
      <p:sp>
        <p:nvSpPr>
          <p:cNvPr id="3082" name="Line 10"/>
          <p:cNvSpPr>
            <a:spLocks noChangeShapeType="1"/>
          </p:cNvSpPr>
          <p:nvPr/>
        </p:nvSpPr>
        <p:spPr bwMode="auto">
          <a:xfrm>
            <a:off x="995363" y="6526213"/>
            <a:ext cx="1587" cy="165100"/>
          </a:xfrm>
          <a:prstGeom prst="line">
            <a:avLst/>
          </a:prstGeom>
          <a:noFill/>
          <a:ln w="9360">
            <a:solidFill>
              <a:srgbClr val="FFFFFF"/>
            </a:solidFill>
            <a:miter lim="800000"/>
            <a:headEnd/>
            <a:tailEnd/>
          </a:ln>
          <a:effectLst/>
        </p:spPr>
        <p:txBody>
          <a:bodyPr/>
          <a:lstStyle/>
          <a:p>
            <a:pPr>
              <a:defRPr/>
            </a:pPr>
            <a:endParaRPr lang="en-US"/>
          </a:p>
        </p:txBody>
      </p:sp>
      <p:sp>
        <p:nvSpPr>
          <p:cNvPr id="11" name="TextBox 10"/>
          <p:cNvSpPr txBox="1"/>
          <p:nvPr userDrawn="1"/>
        </p:nvSpPr>
        <p:spPr>
          <a:xfrm>
            <a:off x="994400" y="0"/>
            <a:ext cx="2857520" cy="369332"/>
          </a:xfrm>
          <a:prstGeom prst="rect">
            <a:avLst/>
          </a:prstGeom>
          <a:noFill/>
        </p:spPr>
        <p:txBody>
          <a:bodyPr wrap="square" rtlCol="0">
            <a:spAutoFit/>
          </a:bodyPr>
          <a:lstStyle/>
          <a:p>
            <a:r>
              <a:rPr lang="en-US" sz="1800" b="1" dirty="0" smtClean="0">
                <a:solidFill>
                  <a:schemeClr val="bg1"/>
                </a:solidFill>
              </a:rPr>
              <a:t>TOEIC</a:t>
            </a:r>
            <a:endParaRPr lang="en-US" sz="1800" b="1" dirty="0">
              <a:solidFill>
                <a:schemeClr val="bg1"/>
              </a:solidFill>
            </a:endParaRPr>
          </a:p>
        </p:txBody>
      </p:sp>
      <p:pic>
        <p:nvPicPr>
          <p:cNvPr id="12" name="Picture 11"/>
          <p:cNvPicPr>
            <a:picLocks noChangeAspect="1"/>
          </p:cNvPicPr>
          <p:nvPr userDrawn="1"/>
        </p:nvPicPr>
        <p:blipFill>
          <a:blip r:embed="rId15" cstate="print">
            <a:extLst>
              <a:ext uri="{28A0092B-C50C-407E-A947-70E740481C1C}">
                <a14:useLocalDpi xmlns:a14="http://schemas.microsoft.com/office/drawing/2010/main" val="0"/>
              </a:ext>
            </a:extLst>
          </a:blip>
          <a:stretch>
            <a:fillRect/>
          </a:stretch>
        </p:blipFill>
        <p:spPr>
          <a:xfrm>
            <a:off x="7524328" y="-382325"/>
            <a:ext cx="1152000" cy="1152000"/>
          </a:xfrm>
          <a:prstGeom prst="rect">
            <a:avLst/>
          </a:prstGeom>
        </p:spPr>
      </p:pic>
      <p:sp>
        <p:nvSpPr>
          <p:cNvPr id="13" name="Rectangle 7"/>
          <p:cNvSpPr>
            <a:spLocks noChangeArrowheads="1"/>
          </p:cNvSpPr>
          <p:nvPr userDrawn="1"/>
        </p:nvSpPr>
        <p:spPr bwMode="auto">
          <a:xfrm rot="10800000" flipV="1">
            <a:off x="5580112" y="6581273"/>
            <a:ext cx="3214710" cy="169277"/>
          </a:xfrm>
          <a:prstGeom prst="rect">
            <a:avLst/>
          </a:prstGeom>
          <a:noFill/>
          <a:ln w="21600">
            <a:noFill/>
            <a:round/>
            <a:headEnd/>
            <a:tailEnd/>
          </a:ln>
          <a:effectLst/>
        </p:spPr>
        <p:txBody>
          <a:bodyPr wrap="square" lIns="0" tIns="0" rIns="0" bIns="0">
            <a:spAutoFit/>
          </a:bodyPr>
          <a:lstStyle/>
          <a:p>
            <a:pPr algn="r" defTabSz="457200" eaLnBrk="0" hangingPunct="0">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US" sz="1100" b="0" dirty="0">
                <a:solidFill>
                  <a:srgbClr val="FFFFFF"/>
                </a:solidFill>
              </a:rPr>
              <a:t>© </a:t>
            </a:r>
            <a:r>
              <a:rPr lang="en-US" sz="1100" b="0" dirty="0" smtClean="0">
                <a:solidFill>
                  <a:srgbClr val="FFFFFF"/>
                </a:solidFill>
              </a:rPr>
              <a:t>2016</a:t>
            </a:r>
            <a:r>
              <a:rPr lang="en-US" sz="1100" b="0" baseline="0" dirty="0" smtClean="0">
                <a:solidFill>
                  <a:srgbClr val="FFFFFF"/>
                </a:solidFill>
              </a:rPr>
              <a:t>  </a:t>
            </a:r>
            <a:r>
              <a:rPr lang="en-US" sz="1100" b="0" baseline="0" dirty="0" smtClean="0">
                <a:solidFill>
                  <a:srgbClr val="FFFFFF"/>
                </a:solidFill>
              </a:rPr>
              <a:t>albert-learning</a:t>
            </a:r>
            <a:r>
              <a:rPr lang="en-US" sz="1100" b="0" dirty="0" smtClean="0">
                <a:solidFill>
                  <a:srgbClr val="FFFFFF"/>
                </a:solidFill>
              </a:rPr>
              <a:t>.com</a:t>
            </a:r>
            <a:endParaRPr lang="en-US" sz="1100" b="0" dirty="0">
              <a:solidFill>
                <a:srgbClr val="FFFFFF"/>
              </a:solidFill>
            </a:endParaRPr>
          </a:p>
        </p:txBody>
      </p:sp>
    </p:spTree>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85" r:id="rId5"/>
    <p:sldLayoutId id="2147483678" r:id="rId6"/>
    <p:sldLayoutId id="2147483679" r:id="rId7"/>
    <p:sldLayoutId id="2147483680" r:id="rId8"/>
    <p:sldLayoutId id="2147483681" r:id="rId9"/>
    <p:sldLayoutId id="2147483682" r:id="rId10"/>
    <p:sldLayoutId id="2147483683" r:id="rId11"/>
    <p:sldLayoutId id="2147483684" r:id="rId12"/>
  </p:sldLayoutIdLst>
  <p:txStyles>
    <p:titleStyle>
      <a:lvl1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mj-lt"/>
          <a:ea typeface="+mj-ea"/>
          <a:cs typeface="+mj-cs"/>
        </a:defRPr>
      </a:lvl1pPr>
      <a:lvl2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2pPr>
      <a:lvl3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3pPr>
      <a:lvl4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4pPr>
      <a:lvl5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5pPr>
      <a:lvl6pPr marL="2514600" indent="-228600" algn="l" defTabSz="457200" rtl="0" fontAlgn="base">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6pPr>
      <a:lvl7pPr marL="2971800" indent="-228600" algn="l" defTabSz="457200" rtl="0" fontAlgn="base">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7pPr>
      <a:lvl8pPr marL="3429000" indent="-228600" algn="l" defTabSz="457200" rtl="0" fontAlgn="base">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8pPr>
      <a:lvl9pPr marL="3886200" indent="-228600" algn="l" defTabSz="457200" rtl="0" fontAlgn="base">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9pPr>
    </p:titleStyle>
    <p:bodyStyle>
      <a:lvl1pPr marL="161925" indent="-161925" algn="l" defTabSz="457200" rtl="0" eaLnBrk="0" fontAlgn="base" hangingPunct="0">
        <a:spcBef>
          <a:spcPts val="400"/>
        </a:spcBef>
        <a:spcAft>
          <a:spcPct val="0"/>
        </a:spcAft>
        <a:buClr>
          <a:srgbClr val="7889FB"/>
        </a:buClr>
        <a:buSzPct val="110000"/>
        <a:buFont typeface="Wingdings" charset="2"/>
        <a:buChar char=""/>
        <a:defRPr sz="1600">
          <a:solidFill>
            <a:srgbClr val="000000"/>
          </a:solidFill>
          <a:latin typeface="+mn-lt"/>
          <a:ea typeface="+mn-ea"/>
          <a:cs typeface="+mn-cs"/>
        </a:defRPr>
      </a:lvl1pPr>
      <a:lvl2pPr marL="504825" indent="-163513" algn="l" defTabSz="457200" rtl="0" eaLnBrk="0" fontAlgn="base" hangingPunct="0">
        <a:spcBef>
          <a:spcPts val="350"/>
        </a:spcBef>
        <a:spcAft>
          <a:spcPct val="0"/>
        </a:spcAft>
        <a:buClr>
          <a:srgbClr val="7889FB"/>
        </a:buClr>
        <a:buSzPct val="100000"/>
        <a:buFont typeface="Arial" charset="0"/>
        <a:buChar char="–"/>
        <a:defRPr sz="1400">
          <a:solidFill>
            <a:srgbClr val="000000"/>
          </a:solidFill>
          <a:latin typeface="+mn-lt"/>
          <a:cs typeface="+mn-cs"/>
        </a:defRPr>
      </a:lvl2pPr>
      <a:lvl3pPr marL="854075" indent="-163513" algn="l" defTabSz="457200" rtl="0" eaLnBrk="0" fontAlgn="base" hangingPunct="0">
        <a:spcBef>
          <a:spcPts val="350"/>
        </a:spcBef>
        <a:spcAft>
          <a:spcPct val="0"/>
        </a:spcAft>
        <a:buClr>
          <a:srgbClr val="7889FB"/>
        </a:buClr>
        <a:buSzPct val="100000"/>
        <a:buFont typeface="Arial" charset="0"/>
        <a:buChar char="•"/>
        <a:defRPr sz="1400">
          <a:solidFill>
            <a:srgbClr val="000000"/>
          </a:solidFill>
          <a:latin typeface="+mn-lt"/>
          <a:cs typeface="+mn-cs"/>
        </a:defRPr>
      </a:lvl3pPr>
      <a:lvl4pPr marL="1200150" indent="-173038" algn="l" defTabSz="457200" rtl="0" eaLnBrk="0" fontAlgn="base" hangingPunct="0">
        <a:spcBef>
          <a:spcPts val="300"/>
        </a:spcBef>
        <a:spcAft>
          <a:spcPct val="0"/>
        </a:spcAft>
        <a:buClr>
          <a:srgbClr val="7889FB"/>
        </a:buClr>
        <a:buSzPct val="100000"/>
        <a:buFont typeface="Arial" charset="0"/>
        <a:buChar char="&gt;"/>
        <a:defRPr sz="1200">
          <a:solidFill>
            <a:srgbClr val="000000"/>
          </a:solidFill>
          <a:latin typeface="+mn-lt"/>
          <a:cs typeface="+mn-cs"/>
        </a:defRPr>
      </a:lvl4pPr>
      <a:lvl5pPr marL="1533525" indent="-161925" algn="l" defTabSz="457200" rtl="0" eaLnBrk="0" fontAlgn="base" hangingPunct="0">
        <a:spcBef>
          <a:spcPts val="300"/>
        </a:spcBef>
        <a:spcAft>
          <a:spcPct val="0"/>
        </a:spcAft>
        <a:buClr>
          <a:srgbClr val="7889FB"/>
        </a:buClr>
        <a:buSzPct val="100000"/>
        <a:buFont typeface="Arial" charset="0"/>
        <a:buChar char="–"/>
        <a:defRPr sz="1200">
          <a:solidFill>
            <a:srgbClr val="000000"/>
          </a:solidFill>
          <a:latin typeface="+mn-lt"/>
          <a:cs typeface="+mn-cs"/>
        </a:defRPr>
      </a:lvl5pPr>
      <a:lvl6pPr marL="1990725" indent="-161925" algn="l" defTabSz="457200" rtl="0" fontAlgn="base">
        <a:spcBef>
          <a:spcPts val="300"/>
        </a:spcBef>
        <a:spcAft>
          <a:spcPct val="0"/>
        </a:spcAft>
        <a:buClr>
          <a:srgbClr val="7889FB"/>
        </a:buClr>
        <a:buSzPct val="100000"/>
        <a:buFont typeface="Arial" charset="0"/>
        <a:buChar char="–"/>
        <a:defRPr sz="1200">
          <a:solidFill>
            <a:srgbClr val="000000"/>
          </a:solidFill>
          <a:latin typeface="+mn-lt"/>
          <a:cs typeface="+mn-cs"/>
        </a:defRPr>
      </a:lvl6pPr>
      <a:lvl7pPr marL="2447925" indent="-161925" algn="l" defTabSz="457200" rtl="0" fontAlgn="base">
        <a:spcBef>
          <a:spcPts val="300"/>
        </a:spcBef>
        <a:spcAft>
          <a:spcPct val="0"/>
        </a:spcAft>
        <a:buClr>
          <a:srgbClr val="7889FB"/>
        </a:buClr>
        <a:buSzPct val="100000"/>
        <a:buFont typeface="Arial" charset="0"/>
        <a:buChar char="–"/>
        <a:defRPr sz="1200">
          <a:solidFill>
            <a:srgbClr val="000000"/>
          </a:solidFill>
          <a:latin typeface="+mn-lt"/>
          <a:cs typeface="+mn-cs"/>
        </a:defRPr>
      </a:lvl7pPr>
      <a:lvl8pPr marL="2905125" indent="-161925" algn="l" defTabSz="457200" rtl="0" fontAlgn="base">
        <a:spcBef>
          <a:spcPts val="300"/>
        </a:spcBef>
        <a:spcAft>
          <a:spcPct val="0"/>
        </a:spcAft>
        <a:buClr>
          <a:srgbClr val="7889FB"/>
        </a:buClr>
        <a:buSzPct val="100000"/>
        <a:buFont typeface="Arial" charset="0"/>
        <a:buChar char="–"/>
        <a:defRPr sz="1200">
          <a:solidFill>
            <a:srgbClr val="000000"/>
          </a:solidFill>
          <a:latin typeface="+mn-lt"/>
          <a:cs typeface="+mn-cs"/>
        </a:defRPr>
      </a:lvl8pPr>
      <a:lvl9pPr marL="3362325" indent="-161925" algn="l" defTabSz="457200" rtl="0" fontAlgn="base">
        <a:spcBef>
          <a:spcPts val="300"/>
        </a:spcBef>
        <a:spcAft>
          <a:spcPct val="0"/>
        </a:spcAft>
        <a:buClr>
          <a:srgbClr val="7889FB"/>
        </a:buClr>
        <a:buSzPct val="100000"/>
        <a:buFont typeface="Arial" charset="0"/>
        <a:buChar char="–"/>
        <a:defRPr sz="1200">
          <a:solidFill>
            <a:srgbClr val="000000"/>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rgbClr val="FFFFFF"/>
        </a:solidFill>
        <a:effectLst/>
      </p:bgPr>
    </p:bg>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14" cstate="print"/>
          <a:srcRect/>
          <a:stretch>
            <a:fillRect/>
          </a:stretch>
        </p:blipFill>
        <p:spPr bwMode="auto">
          <a:xfrm>
            <a:off x="4763" y="0"/>
            <a:ext cx="9139237" cy="387350"/>
          </a:xfrm>
          <a:prstGeom prst="rect">
            <a:avLst/>
          </a:prstGeom>
          <a:noFill/>
          <a:ln w="21600">
            <a:noFill/>
            <a:round/>
            <a:headEnd/>
            <a:tailEnd/>
          </a:ln>
        </p:spPr>
      </p:pic>
      <p:sp>
        <p:nvSpPr>
          <p:cNvPr id="3075" name="Rectangle 3"/>
          <p:cNvSpPr>
            <a:spLocks noChangeArrowheads="1"/>
          </p:cNvSpPr>
          <p:nvPr/>
        </p:nvSpPr>
        <p:spPr bwMode="auto">
          <a:xfrm>
            <a:off x="4763" y="6473825"/>
            <a:ext cx="9139237" cy="384175"/>
          </a:xfrm>
          <a:prstGeom prst="rect">
            <a:avLst/>
          </a:prstGeom>
          <a:solidFill>
            <a:srgbClr val="6666FF"/>
          </a:solidFill>
          <a:ln w="9525">
            <a:noFill/>
            <a:round/>
            <a:headEnd/>
            <a:tailEnd/>
          </a:ln>
          <a:effectLst/>
        </p:spPr>
        <p:txBody>
          <a:bodyPr wrap="none" anchor="ctr"/>
          <a:lstStyle/>
          <a:p>
            <a:pPr>
              <a:defRPr/>
            </a:pPr>
            <a:endParaRPr lang="en-US"/>
          </a:p>
        </p:txBody>
      </p:sp>
      <p:sp>
        <p:nvSpPr>
          <p:cNvPr id="1028" name="Rectangle 5"/>
          <p:cNvSpPr>
            <a:spLocks noGrp="1" noChangeArrowheads="1"/>
          </p:cNvSpPr>
          <p:nvPr>
            <p:ph type="body" idx="1"/>
          </p:nvPr>
        </p:nvSpPr>
        <p:spPr bwMode="auto">
          <a:xfrm>
            <a:off x="285720" y="857232"/>
            <a:ext cx="8521730" cy="5230831"/>
          </a:xfrm>
          <a:prstGeom prst="rect">
            <a:avLst/>
          </a:prstGeom>
          <a:noFill/>
          <a:ln w="9525">
            <a:noFill/>
            <a:round/>
            <a:headEnd/>
            <a:tailEnd/>
          </a:ln>
        </p:spPr>
        <p:txBody>
          <a:bodyPr vert="horz" wrap="square" lIns="0" tIns="0" rIns="0" bIns="0" numCol="1" anchor="t" anchorCtr="0" compatLnSpc="1">
            <a:prstTxWarp prst="textNoShape">
              <a:avLst/>
            </a:prstTxWarp>
          </a:bodyPr>
          <a:lstStyle/>
          <a:p>
            <a:pPr lvl="0"/>
            <a:endParaRPr lang="en-GB" dirty="0" smtClean="0"/>
          </a:p>
          <a:p>
            <a:pPr lvl="0"/>
            <a:endParaRPr lang="en-GB" dirty="0" smtClean="0"/>
          </a:p>
          <a:p>
            <a:pPr lvl="0"/>
            <a:endParaRPr lang="en-GB" dirty="0" smtClean="0"/>
          </a:p>
        </p:txBody>
      </p:sp>
      <p:sp>
        <p:nvSpPr>
          <p:cNvPr id="3078" name="Text Box 6"/>
          <p:cNvSpPr txBox="1">
            <a:spLocks noChangeArrowheads="1"/>
          </p:cNvSpPr>
          <p:nvPr/>
        </p:nvSpPr>
        <p:spPr bwMode="auto">
          <a:xfrm>
            <a:off x="990600" y="77788"/>
            <a:ext cx="181822" cy="305662"/>
          </a:xfrm>
          <a:prstGeom prst="rect">
            <a:avLst/>
          </a:prstGeom>
          <a:noFill/>
          <a:ln w="21600">
            <a:noFill/>
            <a:round/>
            <a:headEnd/>
            <a:tailEnd/>
          </a:ln>
          <a:effectLst/>
        </p:spPr>
        <p:txBody>
          <a:bodyPr wrap="none" lIns="90000" tIns="46800" rIns="90000" bIns="46800">
            <a:spAutoFit/>
          </a:bodyPr>
          <a:lstStyle/>
          <a:p>
            <a:pPr defTabSz="457200">
              <a:lnSpc>
                <a:spcPct val="98000"/>
              </a:lnSpc>
              <a:spcBef>
                <a:spcPts val="350"/>
              </a:spcBef>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endParaRPr lang="en-US" sz="1400" b="1" dirty="0">
              <a:solidFill>
                <a:srgbClr val="FFFFFF"/>
              </a:solidFill>
            </a:endParaRPr>
          </a:p>
        </p:txBody>
      </p:sp>
      <p:sp>
        <p:nvSpPr>
          <p:cNvPr id="3079" name="Rectangle 7"/>
          <p:cNvSpPr>
            <a:spLocks noChangeArrowheads="1"/>
          </p:cNvSpPr>
          <p:nvPr/>
        </p:nvSpPr>
        <p:spPr bwMode="auto">
          <a:xfrm rot="10800000" flipV="1">
            <a:off x="5000628" y="6632534"/>
            <a:ext cx="3214710" cy="153888"/>
          </a:xfrm>
          <a:prstGeom prst="rect">
            <a:avLst/>
          </a:prstGeom>
          <a:noFill/>
          <a:ln w="21600">
            <a:noFill/>
            <a:round/>
            <a:headEnd/>
            <a:tailEnd/>
          </a:ln>
          <a:effectLst/>
        </p:spPr>
        <p:txBody>
          <a:bodyPr wrap="square" lIns="0" tIns="0" rIns="0" bIns="0">
            <a:spAutoFit/>
          </a:bodyPr>
          <a:lstStyle/>
          <a:p>
            <a:pPr algn="r" defTabSz="457200" eaLnBrk="0" hangingPunct="0">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US" sz="1000" dirty="0">
                <a:solidFill>
                  <a:srgbClr val="FFFFFF"/>
                </a:solidFill>
              </a:rPr>
              <a:t>© </a:t>
            </a:r>
            <a:r>
              <a:rPr lang="en-US" sz="1000" dirty="0" smtClean="0">
                <a:solidFill>
                  <a:srgbClr val="FFFFFF"/>
                </a:solidFill>
              </a:rPr>
              <a:t>2014</a:t>
            </a:r>
            <a:r>
              <a:rPr lang="en-US" sz="1000" baseline="0" dirty="0" smtClean="0">
                <a:solidFill>
                  <a:srgbClr val="FFFFFF"/>
                </a:solidFill>
              </a:rPr>
              <a:t> </a:t>
            </a:r>
            <a:r>
              <a:rPr lang="en-US" sz="1000" dirty="0" smtClean="0">
                <a:solidFill>
                  <a:srgbClr val="FFFFFF"/>
                </a:solidFill>
              </a:rPr>
              <a:t>wheresjenny.com</a:t>
            </a:r>
            <a:endParaRPr lang="en-US" sz="1000" dirty="0">
              <a:solidFill>
                <a:srgbClr val="FFFFFF"/>
              </a:solidFill>
            </a:endParaRPr>
          </a:p>
        </p:txBody>
      </p:sp>
      <p:sp>
        <p:nvSpPr>
          <p:cNvPr id="3080" name="Rectangle 8"/>
          <p:cNvSpPr>
            <a:spLocks noGrp="1" noChangeArrowheads="1"/>
          </p:cNvSpPr>
          <p:nvPr>
            <p:ph type="sldNum"/>
          </p:nvPr>
        </p:nvSpPr>
        <p:spPr bwMode="auto">
          <a:xfrm>
            <a:off x="598488" y="6526213"/>
            <a:ext cx="150812" cy="150812"/>
          </a:xfrm>
          <a:prstGeom prst="rect">
            <a:avLst/>
          </a:prstGeom>
          <a:noFill/>
          <a:ln w="21600">
            <a:noFill/>
            <a:round/>
            <a:headEnd/>
            <a:tailEnd/>
          </a:ln>
          <a:effectLst/>
        </p:spPr>
        <p:txBody>
          <a:bodyPr vert="horz" wrap="square" lIns="0" tIns="0" rIns="0" bIns="0" numCol="1" anchor="t" anchorCtr="0" compatLnSpc="1">
            <a:prstTxWarp prst="textNoShape">
              <a:avLst/>
            </a:prstTxWarp>
          </a:bodyPr>
          <a:lstStyle>
            <a:lvl1pPr algn="r">
              <a:spcBef>
                <a:spcPts val="625"/>
              </a:spcBef>
              <a:buSzPct val="100000"/>
              <a:defRPr sz="1000" b="1" smtClean="0">
                <a:solidFill>
                  <a:srgbClr val="FFFFFF"/>
                </a:solidFill>
              </a:defRPr>
            </a:lvl1pPr>
          </a:lstStyle>
          <a:p>
            <a:pPr>
              <a:defRPr/>
            </a:pPr>
            <a:fld id="{98F6EB86-9D46-48BA-96E4-F8F79B28F23F}" type="slidenum">
              <a:rPr lang="en-US"/>
              <a:pPr>
                <a:defRPr/>
              </a:pPr>
              <a:t>‹#›</a:t>
            </a:fld>
            <a:endParaRPr lang="en-US" dirty="0"/>
          </a:p>
        </p:txBody>
      </p:sp>
      <p:sp>
        <p:nvSpPr>
          <p:cNvPr id="3081" name="Line 9"/>
          <p:cNvSpPr>
            <a:spLocks noChangeShapeType="1"/>
          </p:cNvSpPr>
          <p:nvPr/>
        </p:nvSpPr>
        <p:spPr bwMode="auto">
          <a:xfrm>
            <a:off x="990600" y="147638"/>
            <a:ext cx="1588" cy="234950"/>
          </a:xfrm>
          <a:prstGeom prst="line">
            <a:avLst/>
          </a:prstGeom>
          <a:noFill/>
          <a:ln w="9360">
            <a:solidFill>
              <a:srgbClr val="FFFFFF"/>
            </a:solidFill>
            <a:miter lim="800000"/>
            <a:headEnd/>
            <a:tailEnd/>
          </a:ln>
          <a:effectLst/>
        </p:spPr>
        <p:txBody>
          <a:bodyPr/>
          <a:lstStyle/>
          <a:p>
            <a:pPr>
              <a:defRPr/>
            </a:pPr>
            <a:endParaRPr lang="en-US"/>
          </a:p>
        </p:txBody>
      </p:sp>
      <p:sp>
        <p:nvSpPr>
          <p:cNvPr id="3082" name="Line 10"/>
          <p:cNvSpPr>
            <a:spLocks noChangeShapeType="1"/>
          </p:cNvSpPr>
          <p:nvPr/>
        </p:nvSpPr>
        <p:spPr bwMode="auto">
          <a:xfrm>
            <a:off x="995363" y="6526213"/>
            <a:ext cx="1587" cy="165100"/>
          </a:xfrm>
          <a:prstGeom prst="line">
            <a:avLst/>
          </a:prstGeom>
          <a:noFill/>
          <a:ln w="9360">
            <a:solidFill>
              <a:srgbClr val="FFFFFF"/>
            </a:solidFill>
            <a:miter lim="800000"/>
            <a:headEnd/>
            <a:tailEnd/>
          </a:ln>
          <a:effectLst/>
        </p:spPr>
        <p:txBody>
          <a:bodyPr/>
          <a:lstStyle/>
          <a:p>
            <a:pPr>
              <a:defRPr/>
            </a:pPr>
            <a:endParaRPr lang="en-US"/>
          </a:p>
        </p:txBody>
      </p:sp>
      <p:pic>
        <p:nvPicPr>
          <p:cNvPr id="1034" name="Picture 15" descr="logo WIJ"/>
          <p:cNvPicPr>
            <a:picLocks noChangeAspect="1" noChangeArrowheads="1"/>
          </p:cNvPicPr>
          <p:nvPr userDrawn="1"/>
        </p:nvPicPr>
        <p:blipFill>
          <a:blip r:embed="rId15" cstate="print"/>
          <a:srcRect/>
          <a:stretch>
            <a:fillRect/>
          </a:stretch>
        </p:blipFill>
        <p:spPr bwMode="auto">
          <a:xfrm>
            <a:off x="8604250" y="0"/>
            <a:ext cx="539750" cy="395288"/>
          </a:xfrm>
          <a:prstGeom prst="rect">
            <a:avLst/>
          </a:prstGeom>
          <a:noFill/>
          <a:ln w="9525">
            <a:noFill/>
            <a:miter lim="800000"/>
            <a:headEnd/>
            <a:tailEnd/>
          </a:ln>
        </p:spPr>
      </p:pic>
      <p:sp>
        <p:nvSpPr>
          <p:cNvPr id="11" name="TextBox 10"/>
          <p:cNvSpPr txBox="1"/>
          <p:nvPr userDrawn="1"/>
        </p:nvSpPr>
        <p:spPr>
          <a:xfrm>
            <a:off x="285720" y="0"/>
            <a:ext cx="2857520" cy="338554"/>
          </a:xfrm>
          <a:prstGeom prst="rect">
            <a:avLst/>
          </a:prstGeom>
          <a:noFill/>
        </p:spPr>
        <p:txBody>
          <a:bodyPr wrap="square" rtlCol="0">
            <a:spAutoFit/>
          </a:bodyPr>
          <a:lstStyle/>
          <a:p>
            <a:r>
              <a:rPr lang="en-US" sz="1600" b="1" dirty="0" smtClean="0">
                <a:solidFill>
                  <a:schemeClr val="bg1"/>
                </a:solidFill>
              </a:rPr>
              <a:t>TOEIC  TESTING</a:t>
            </a:r>
            <a:endParaRPr lang="en-US" sz="1600" b="1" dirty="0">
              <a:solidFill>
                <a:schemeClr val="bg1"/>
              </a:solidFill>
            </a:endParaRPr>
          </a:p>
        </p:txBody>
      </p:sp>
      <p:sp>
        <p:nvSpPr>
          <p:cNvPr id="12" name="TextBox 11"/>
          <p:cNvSpPr txBox="1"/>
          <p:nvPr userDrawn="1"/>
        </p:nvSpPr>
        <p:spPr>
          <a:xfrm>
            <a:off x="500034" y="2000240"/>
            <a:ext cx="8143932" cy="2585323"/>
          </a:xfrm>
          <a:prstGeom prst="rect">
            <a:avLst/>
          </a:prstGeom>
          <a:noFill/>
        </p:spPr>
        <p:txBody>
          <a:bodyPr wrap="square" rtlCol="0">
            <a:spAutoFit/>
          </a:bodyPr>
          <a:lstStyle/>
          <a:p>
            <a:r>
              <a:rPr lang="en-US" sz="5400" b="1" dirty="0" smtClean="0">
                <a:solidFill>
                  <a:schemeClr val="accent6">
                    <a:lumMod val="60000"/>
                    <a:lumOff val="40000"/>
                  </a:schemeClr>
                </a:solidFill>
                <a:latin typeface="Courier New" pitchFamily="49" charset="0"/>
                <a:cs typeface="Courier New" pitchFamily="49" charset="0"/>
              </a:rPr>
              <a:t>Listen</a:t>
            </a:r>
            <a:r>
              <a:rPr lang="en-US" sz="5400" b="1" baseline="0" dirty="0" smtClean="0">
                <a:solidFill>
                  <a:schemeClr val="accent6">
                    <a:lumMod val="60000"/>
                    <a:lumOff val="40000"/>
                  </a:schemeClr>
                </a:solidFill>
                <a:latin typeface="Courier New" pitchFamily="49" charset="0"/>
                <a:cs typeface="Courier New" pitchFamily="49" charset="0"/>
              </a:rPr>
              <a:t> and choose the best answer to the Question</a:t>
            </a:r>
            <a:endParaRPr lang="en-US" sz="5400" b="1" dirty="0">
              <a:solidFill>
                <a:schemeClr val="accent6">
                  <a:lumMod val="60000"/>
                  <a:lumOff val="40000"/>
                </a:schemeClr>
              </a:solidFill>
              <a:latin typeface="Courier New" pitchFamily="49" charset="0"/>
              <a:cs typeface="Courier New" pitchFamily="49" charset="0"/>
            </a:endParaRPr>
          </a:p>
        </p:txBody>
      </p:sp>
    </p:spTree>
  </p:cSld>
  <p:clrMap bg1="lt1" tx1="dk1" bg2="lt2" tx2="dk2" accent1="accent1" accent2="accent2" accent3="accent3" accent4="accent4" accent5="accent5" accent6="accent6" hlink="hlink" folHlink="folHlink"/>
  <p:sldLayoutIdLst>
    <p:sldLayoutId id="2147483700" r:id="rId1"/>
    <p:sldLayoutId id="2147483701" r:id="rId2"/>
    <p:sldLayoutId id="2147483702" r:id="rId3"/>
    <p:sldLayoutId id="2147483703" r:id="rId4"/>
    <p:sldLayoutId id="2147483704" r:id="rId5"/>
    <p:sldLayoutId id="2147483705" r:id="rId6"/>
    <p:sldLayoutId id="2147483706" r:id="rId7"/>
    <p:sldLayoutId id="2147483707" r:id="rId8"/>
    <p:sldLayoutId id="2147483708" r:id="rId9"/>
    <p:sldLayoutId id="2147483709" r:id="rId10"/>
    <p:sldLayoutId id="2147483710" r:id="rId11"/>
    <p:sldLayoutId id="2147483711" r:id="rId12"/>
  </p:sldLayoutIdLst>
  <p:txStyles>
    <p:titleStyle>
      <a:lvl1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mj-lt"/>
          <a:ea typeface="+mj-ea"/>
          <a:cs typeface="+mj-cs"/>
        </a:defRPr>
      </a:lvl1pPr>
      <a:lvl2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2pPr>
      <a:lvl3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3pPr>
      <a:lvl4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4pPr>
      <a:lvl5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5pPr>
      <a:lvl6pPr marL="2514600" indent="-228600" algn="l" defTabSz="457200" rtl="0" fontAlgn="base">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6pPr>
      <a:lvl7pPr marL="2971800" indent="-228600" algn="l" defTabSz="457200" rtl="0" fontAlgn="base">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7pPr>
      <a:lvl8pPr marL="3429000" indent="-228600" algn="l" defTabSz="457200" rtl="0" fontAlgn="base">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8pPr>
      <a:lvl9pPr marL="3886200" indent="-228600" algn="l" defTabSz="457200" rtl="0" fontAlgn="base">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9pPr>
    </p:titleStyle>
    <p:bodyStyle>
      <a:lvl1pPr marL="161925" indent="-161925" algn="l" defTabSz="457200" rtl="0" eaLnBrk="0" fontAlgn="base" hangingPunct="0">
        <a:spcBef>
          <a:spcPts val="400"/>
        </a:spcBef>
        <a:spcAft>
          <a:spcPct val="0"/>
        </a:spcAft>
        <a:buClr>
          <a:srgbClr val="7889FB"/>
        </a:buClr>
        <a:buSzPct val="110000"/>
        <a:buFont typeface="Wingdings" charset="2"/>
        <a:buChar char=""/>
        <a:defRPr sz="4000">
          <a:solidFill>
            <a:srgbClr val="000000"/>
          </a:solidFill>
          <a:latin typeface="+mn-lt"/>
          <a:ea typeface="+mn-ea"/>
          <a:cs typeface="+mn-cs"/>
        </a:defRPr>
      </a:lvl1pPr>
      <a:lvl2pPr marL="504825" indent="-163513" algn="l" defTabSz="457200" rtl="0" eaLnBrk="0" fontAlgn="base" hangingPunct="0">
        <a:spcBef>
          <a:spcPts val="350"/>
        </a:spcBef>
        <a:spcAft>
          <a:spcPct val="0"/>
        </a:spcAft>
        <a:buClr>
          <a:srgbClr val="7889FB"/>
        </a:buClr>
        <a:buSzPct val="100000"/>
        <a:buFont typeface="Arial" charset="0"/>
        <a:buChar char="–"/>
        <a:defRPr sz="1400">
          <a:solidFill>
            <a:srgbClr val="000000"/>
          </a:solidFill>
          <a:latin typeface="+mn-lt"/>
          <a:cs typeface="+mn-cs"/>
        </a:defRPr>
      </a:lvl2pPr>
      <a:lvl3pPr marL="854075" indent="-163513" algn="l" defTabSz="457200" rtl="0" eaLnBrk="0" fontAlgn="base" hangingPunct="0">
        <a:spcBef>
          <a:spcPts val="350"/>
        </a:spcBef>
        <a:spcAft>
          <a:spcPct val="0"/>
        </a:spcAft>
        <a:buClr>
          <a:srgbClr val="7889FB"/>
        </a:buClr>
        <a:buSzPct val="100000"/>
        <a:buFont typeface="Arial" charset="0"/>
        <a:buChar char="•"/>
        <a:defRPr sz="1400">
          <a:solidFill>
            <a:srgbClr val="000000"/>
          </a:solidFill>
          <a:latin typeface="+mn-lt"/>
          <a:cs typeface="+mn-cs"/>
        </a:defRPr>
      </a:lvl3pPr>
      <a:lvl4pPr marL="1200150" indent="-173038" algn="l" defTabSz="457200" rtl="0" eaLnBrk="0" fontAlgn="base" hangingPunct="0">
        <a:spcBef>
          <a:spcPts val="300"/>
        </a:spcBef>
        <a:spcAft>
          <a:spcPct val="0"/>
        </a:spcAft>
        <a:buClr>
          <a:srgbClr val="7889FB"/>
        </a:buClr>
        <a:buSzPct val="100000"/>
        <a:buFont typeface="Arial" charset="0"/>
        <a:buChar char="&gt;"/>
        <a:defRPr sz="1200">
          <a:solidFill>
            <a:srgbClr val="000000"/>
          </a:solidFill>
          <a:latin typeface="+mn-lt"/>
          <a:cs typeface="+mn-cs"/>
        </a:defRPr>
      </a:lvl4pPr>
      <a:lvl5pPr marL="1533525" indent="-161925" algn="l" defTabSz="457200" rtl="0" eaLnBrk="0" fontAlgn="base" hangingPunct="0">
        <a:spcBef>
          <a:spcPts val="300"/>
        </a:spcBef>
        <a:spcAft>
          <a:spcPct val="0"/>
        </a:spcAft>
        <a:buClr>
          <a:srgbClr val="7889FB"/>
        </a:buClr>
        <a:buSzPct val="100000"/>
        <a:buFont typeface="Arial" charset="0"/>
        <a:buChar char="–"/>
        <a:defRPr sz="1200">
          <a:solidFill>
            <a:srgbClr val="000000"/>
          </a:solidFill>
          <a:latin typeface="+mn-lt"/>
          <a:cs typeface="+mn-cs"/>
        </a:defRPr>
      </a:lvl5pPr>
      <a:lvl6pPr marL="1990725" indent="-161925" algn="l" defTabSz="457200" rtl="0" fontAlgn="base">
        <a:spcBef>
          <a:spcPts val="300"/>
        </a:spcBef>
        <a:spcAft>
          <a:spcPct val="0"/>
        </a:spcAft>
        <a:buClr>
          <a:srgbClr val="7889FB"/>
        </a:buClr>
        <a:buSzPct val="100000"/>
        <a:buFont typeface="Arial" charset="0"/>
        <a:buChar char="–"/>
        <a:defRPr sz="1200">
          <a:solidFill>
            <a:srgbClr val="000000"/>
          </a:solidFill>
          <a:latin typeface="+mn-lt"/>
          <a:cs typeface="+mn-cs"/>
        </a:defRPr>
      </a:lvl6pPr>
      <a:lvl7pPr marL="2447925" indent="-161925" algn="l" defTabSz="457200" rtl="0" fontAlgn="base">
        <a:spcBef>
          <a:spcPts val="300"/>
        </a:spcBef>
        <a:spcAft>
          <a:spcPct val="0"/>
        </a:spcAft>
        <a:buClr>
          <a:srgbClr val="7889FB"/>
        </a:buClr>
        <a:buSzPct val="100000"/>
        <a:buFont typeface="Arial" charset="0"/>
        <a:buChar char="–"/>
        <a:defRPr sz="1200">
          <a:solidFill>
            <a:srgbClr val="000000"/>
          </a:solidFill>
          <a:latin typeface="+mn-lt"/>
          <a:cs typeface="+mn-cs"/>
        </a:defRPr>
      </a:lvl7pPr>
      <a:lvl8pPr marL="2905125" indent="-161925" algn="l" defTabSz="457200" rtl="0" fontAlgn="base">
        <a:spcBef>
          <a:spcPts val="300"/>
        </a:spcBef>
        <a:spcAft>
          <a:spcPct val="0"/>
        </a:spcAft>
        <a:buClr>
          <a:srgbClr val="7889FB"/>
        </a:buClr>
        <a:buSzPct val="100000"/>
        <a:buFont typeface="Arial" charset="0"/>
        <a:buChar char="–"/>
        <a:defRPr sz="1200">
          <a:solidFill>
            <a:srgbClr val="000000"/>
          </a:solidFill>
          <a:latin typeface="+mn-lt"/>
          <a:cs typeface="+mn-cs"/>
        </a:defRPr>
      </a:lvl8pPr>
      <a:lvl9pPr marL="3362325" indent="-161925" algn="l" defTabSz="457200" rtl="0" fontAlgn="base">
        <a:spcBef>
          <a:spcPts val="300"/>
        </a:spcBef>
        <a:spcAft>
          <a:spcPct val="0"/>
        </a:spcAft>
        <a:buClr>
          <a:srgbClr val="7889FB"/>
        </a:buClr>
        <a:buSzPct val="100000"/>
        <a:buFont typeface="Arial" charset="0"/>
        <a:buChar char="–"/>
        <a:defRPr sz="1200">
          <a:solidFill>
            <a:srgbClr val="000000"/>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rgbClr val="FFFFFF"/>
        </a:solidFill>
        <a:effectLst/>
      </p:bgPr>
    </p:bg>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14" cstate="print"/>
          <a:srcRect/>
          <a:stretch>
            <a:fillRect/>
          </a:stretch>
        </p:blipFill>
        <p:spPr bwMode="auto">
          <a:xfrm>
            <a:off x="4763" y="0"/>
            <a:ext cx="9139237" cy="387350"/>
          </a:xfrm>
          <a:prstGeom prst="rect">
            <a:avLst/>
          </a:prstGeom>
          <a:noFill/>
          <a:ln w="21600">
            <a:noFill/>
            <a:round/>
            <a:headEnd/>
            <a:tailEnd/>
          </a:ln>
        </p:spPr>
      </p:pic>
      <p:sp>
        <p:nvSpPr>
          <p:cNvPr id="3075" name="Rectangle 3"/>
          <p:cNvSpPr>
            <a:spLocks noChangeArrowheads="1"/>
          </p:cNvSpPr>
          <p:nvPr/>
        </p:nvSpPr>
        <p:spPr bwMode="auto">
          <a:xfrm>
            <a:off x="4763" y="6473825"/>
            <a:ext cx="9139237" cy="384175"/>
          </a:xfrm>
          <a:prstGeom prst="rect">
            <a:avLst/>
          </a:prstGeom>
          <a:solidFill>
            <a:srgbClr val="6666FF"/>
          </a:solidFill>
          <a:ln w="9525">
            <a:noFill/>
            <a:round/>
            <a:headEnd/>
            <a:tailEnd/>
          </a:ln>
          <a:effectLst/>
        </p:spPr>
        <p:txBody>
          <a:bodyPr wrap="none" anchor="ctr"/>
          <a:lstStyle/>
          <a:p>
            <a:pPr>
              <a:defRPr/>
            </a:pPr>
            <a:endParaRPr lang="en-US"/>
          </a:p>
        </p:txBody>
      </p:sp>
      <p:sp>
        <p:nvSpPr>
          <p:cNvPr id="1028" name="Rectangle 5"/>
          <p:cNvSpPr>
            <a:spLocks noGrp="1" noChangeArrowheads="1"/>
          </p:cNvSpPr>
          <p:nvPr>
            <p:ph type="body" idx="1"/>
          </p:nvPr>
        </p:nvSpPr>
        <p:spPr bwMode="auto">
          <a:xfrm>
            <a:off x="698500" y="1387475"/>
            <a:ext cx="8108950" cy="4700588"/>
          </a:xfrm>
          <a:prstGeom prst="rect">
            <a:avLst/>
          </a:prstGeom>
          <a:noFill/>
          <a:ln w="9525">
            <a:noFill/>
            <a:round/>
            <a:headEnd/>
            <a:tailEnd/>
          </a:ln>
        </p:spPr>
        <p:txBody>
          <a:bodyPr vert="horz" wrap="square" lIns="0" tIns="0" rIns="0" bIns="0" numCol="1" anchor="t" anchorCtr="0" compatLnSpc="1">
            <a:prstTxWarp prst="textNoShape">
              <a:avLst/>
            </a:prstTxWarp>
          </a:bodyPr>
          <a:lstStyle/>
          <a:p>
            <a:pPr lvl="0"/>
            <a:r>
              <a:rPr lang="en-GB" dirty="0" smtClean="0"/>
              <a:t>Click to edit the outline text format</a:t>
            </a:r>
          </a:p>
          <a:p>
            <a:pPr lvl="1"/>
            <a:r>
              <a:rPr lang="en-GB" dirty="0" smtClean="0"/>
              <a:t>Second Outline Level</a:t>
            </a:r>
          </a:p>
          <a:p>
            <a:pPr lvl="2"/>
            <a:r>
              <a:rPr lang="en-GB" dirty="0" smtClean="0"/>
              <a:t>Third Outline Level</a:t>
            </a:r>
          </a:p>
          <a:p>
            <a:pPr lvl="3"/>
            <a:r>
              <a:rPr lang="en-GB" dirty="0" smtClean="0"/>
              <a:t>Fourth Outline Level</a:t>
            </a:r>
          </a:p>
          <a:p>
            <a:pPr lvl="4"/>
            <a:r>
              <a:rPr lang="en-GB" dirty="0" smtClean="0"/>
              <a:t>Fifth Outline Level</a:t>
            </a:r>
          </a:p>
          <a:p>
            <a:pPr lvl="4"/>
            <a:r>
              <a:rPr lang="en-GB" dirty="0" smtClean="0"/>
              <a:t>Sixth Outline Level</a:t>
            </a:r>
          </a:p>
          <a:p>
            <a:pPr lvl="4"/>
            <a:r>
              <a:rPr lang="en-GB" dirty="0" smtClean="0"/>
              <a:t>Seventh Outline Level</a:t>
            </a:r>
          </a:p>
          <a:p>
            <a:pPr lvl="4"/>
            <a:r>
              <a:rPr lang="en-GB" dirty="0" smtClean="0"/>
              <a:t>Eighth Outline Level</a:t>
            </a:r>
          </a:p>
          <a:p>
            <a:pPr lvl="4"/>
            <a:r>
              <a:rPr lang="en-GB" dirty="0" smtClean="0"/>
              <a:t>Ninth Outline Level</a:t>
            </a:r>
          </a:p>
        </p:txBody>
      </p:sp>
      <p:sp>
        <p:nvSpPr>
          <p:cNvPr id="3078" name="Text Box 6"/>
          <p:cNvSpPr txBox="1">
            <a:spLocks noChangeArrowheads="1"/>
          </p:cNvSpPr>
          <p:nvPr/>
        </p:nvSpPr>
        <p:spPr bwMode="auto">
          <a:xfrm>
            <a:off x="990600" y="77788"/>
            <a:ext cx="181822" cy="305662"/>
          </a:xfrm>
          <a:prstGeom prst="rect">
            <a:avLst/>
          </a:prstGeom>
          <a:noFill/>
          <a:ln w="21600">
            <a:noFill/>
            <a:round/>
            <a:headEnd/>
            <a:tailEnd/>
          </a:ln>
          <a:effectLst/>
        </p:spPr>
        <p:txBody>
          <a:bodyPr wrap="none" lIns="90000" tIns="46800" rIns="90000" bIns="46800">
            <a:spAutoFit/>
          </a:bodyPr>
          <a:lstStyle/>
          <a:p>
            <a:pPr defTabSz="457200">
              <a:lnSpc>
                <a:spcPct val="98000"/>
              </a:lnSpc>
              <a:spcBef>
                <a:spcPts val="350"/>
              </a:spcBef>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endParaRPr lang="en-US" sz="1400" b="1" dirty="0">
              <a:solidFill>
                <a:srgbClr val="FFFFFF"/>
              </a:solidFill>
            </a:endParaRPr>
          </a:p>
        </p:txBody>
      </p:sp>
      <p:sp>
        <p:nvSpPr>
          <p:cNvPr id="3079" name="Rectangle 7"/>
          <p:cNvSpPr>
            <a:spLocks noChangeArrowheads="1"/>
          </p:cNvSpPr>
          <p:nvPr/>
        </p:nvSpPr>
        <p:spPr bwMode="auto">
          <a:xfrm rot="10800000" flipV="1">
            <a:off x="5000628" y="6632534"/>
            <a:ext cx="3214710" cy="153888"/>
          </a:xfrm>
          <a:prstGeom prst="rect">
            <a:avLst/>
          </a:prstGeom>
          <a:noFill/>
          <a:ln w="21600">
            <a:noFill/>
            <a:round/>
            <a:headEnd/>
            <a:tailEnd/>
          </a:ln>
          <a:effectLst/>
        </p:spPr>
        <p:txBody>
          <a:bodyPr wrap="square" lIns="0" tIns="0" rIns="0" bIns="0">
            <a:spAutoFit/>
          </a:bodyPr>
          <a:lstStyle/>
          <a:p>
            <a:pPr algn="r" defTabSz="457200" eaLnBrk="0" hangingPunct="0">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US" sz="1000" dirty="0">
                <a:solidFill>
                  <a:srgbClr val="FFFFFF"/>
                </a:solidFill>
              </a:rPr>
              <a:t>© </a:t>
            </a:r>
            <a:r>
              <a:rPr lang="en-US" sz="1000" dirty="0" smtClean="0">
                <a:solidFill>
                  <a:srgbClr val="FFFFFF"/>
                </a:solidFill>
              </a:rPr>
              <a:t>2014</a:t>
            </a:r>
            <a:r>
              <a:rPr lang="en-US" sz="1000" baseline="0" dirty="0" smtClean="0">
                <a:solidFill>
                  <a:srgbClr val="FFFFFF"/>
                </a:solidFill>
              </a:rPr>
              <a:t> </a:t>
            </a:r>
            <a:r>
              <a:rPr lang="en-US" sz="1000" dirty="0" smtClean="0">
                <a:solidFill>
                  <a:srgbClr val="FFFFFF"/>
                </a:solidFill>
              </a:rPr>
              <a:t>wheresjenny.com</a:t>
            </a:r>
            <a:endParaRPr lang="en-US" sz="1000" dirty="0">
              <a:solidFill>
                <a:srgbClr val="FFFFFF"/>
              </a:solidFill>
            </a:endParaRPr>
          </a:p>
        </p:txBody>
      </p:sp>
      <p:sp>
        <p:nvSpPr>
          <p:cNvPr id="3080" name="Rectangle 8"/>
          <p:cNvSpPr>
            <a:spLocks noGrp="1" noChangeArrowheads="1"/>
          </p:cNvSpPr>
          <p:nvPr>
            <p:ph type="sldNum"/>
          </p:nvPr>
        </p:nvSpPr>
        <p:spPr bwMode="auto">
          <a:xfrm>
            <a:off x="598488" y="6526213"/>
            <a:ext cx="150812" cy="150812"/>
          </a:xfrm>
          <a:prstGeom prst="rect">
            <a:avLst/>
          </a:prstGeom>
          <a:noFill/>
          <a:ln w="21600">
            <a:noFill/>
            <a:round/>
            <a:headEnd/>
            <a:tailEnd/>
          </a:ln>
          <a:effectLst/>
        </p:spPr>
        <p:txBody>
          <a:bodyPr vert="horz" wrap="square" lIns="0" tIns="0" rIns="0" bIns="0" numCol="1" anchor="t" anchorCtr="0" compatLnSpc="1">
            <a:prstTxWarp prst="textNoShape">
              <a:avLst/>
            </a:prstTxWarp>
          </a:bodyPr>
          <a:lstStyle>
            <a:lvl1pPr algn="r">
              <a:spcBef>
                <a:spcPts val="625"/>
              </a:spcBef>
              <a:buSzPct val="100000"/>
              <a:defRPr sz="1000" b="1" smtClean="0">
                <a:solidFill>
                  <a:srgbClr val="FFFFFF"/>
                </a:solidFill>
              </a:defRPr>
            </a:lvl1pPr>
          </a:lstStyle>
          <a:p>
            <a:pPr>
              <a:defRPr/>
            </a:pPr>
            <a:fld id="{98F6EB86-9D46-48BA-96E4-F8F79B28F23F}" type="slidenum">
              <a:rPr lang="en-US"/>
              <a:pPr>
                <a:defRPr/>
              </a:pPr>
              <a:t>‹#›</a:t>
            </a:fld>
            <a:endParaRPr lang="en-US" dirty="0"/>
          </a:p>
        </p:txBody>
      </p:sp>
      <p:sp>
        <p:nvSpPr>
          <p:cNvPr id="3081" name="Line 9"/>
          <p:cNvSpPr>
            <a:spLocks noChangeShapeType="1"/>
          </p:cNvSpPr>
          <p:nvPr/>
        </p:nvSpPr>
        <p:spPr bwMode="auto">
          <a:xfrm>
            <a:off x="990600" y="147638"/>
            <a:ext cx="1588" cy="234950"/>
          </a:xfrm>
          <a:prstGeom prst="line">
            <a:avLst/>
          </a:prstGeom>
          <a:noFill/>
          <a:ln w="9360">
            <a:solidFill>
              <a:srgbClr val="FFFFFF"/>
            </a:solidFill>
            <a:miter lim="800000"/>
            <a:headEnd/>
            <a:tailEnd/>
          </a:ln>
          <a:effectLst/>
        </p:spPr>
        <p:txBody>
          <a:bodyPr/>
          <a:lstStyle/>
          <a:p>
            <a:pPr>
              <a:defRPr/>
            </a:pPr>
            <a:endParaRPr lang="en-US"/>
          </a:p>
        </p:txBody>
      </p:sp>
      <p:sp>
        <p:nvSpPr>
          <p:cNvPr id="3082" name="Line 10"/>
          <p:cNvSpPr>
            <a:spLocks noChangeShapeType="1"/>
          </p:cNvSpPr>
          <p:nvPr/>
        </p:nvSpPr>
        <p:spPr bwMode="auto">
          <a:xfrm>
            <a:off x="995363" y="6526213"/>
            <a:ext cx="1587" cy="165100"/>
          </a:xfrm>
          <a:prstGeom prst="line">
            <a:avLst/>
          </a:prstGeom>
          <a:noFill/>
          <a:ln w="9360">
            <a:solidFill>
              <a:srgbClr val="FFFFFF"/>
            </a:solidFill>
            <a:miter lim="800000"/>
            <a:headEnd/>
            <a:tailEnd/>
          </a:ln>
          <a:effectLst/>
        </p:spPr>
        <p:txBody>
          <a:bodyPr/>
          <a:lstStyle/>
          <a:p>
            <a:pPr>
              <a:defRPr/>
            </a:pPr>
            <a:endParaRPr lang="en-US"/>
          </a:p>
        </p:txBody>
      </p:sp>
      <p:pic>
        <p:nvPicPr>
          <p:cNvPr id="1034" name="Picture 15" descr="logo WIJ"/>
          <p:cNvPicPr>
            <a:picLocks noChangeAspect="1" noChangeArrowheads="1"/>
          </p:cNvPicPr>
          <p:nvPr userDrawn="1"/>
        </p:nvPicPr>
        <p:blipFill>
          <a:blip r:embed="rId15" cstate="print"/>
          <a:srcRect/>
          <a:stretch>
            <a:fillRect/>
          </a:stretch>
        </p:blipFill>
        <p:spPr bwMode="auto">
          <a:xfrm>
            <a:off x="8604250" y="0"/>
            <a:ext cx="539750" cy="395288"/>
          </a:xfrm>
          <a:prstGeom prst="rect">
            <a:avLst/>
          </a:prstGeom>
          <a:noFill/>
          <a:ln w="9525">
            <a:noFill/>
            <a:miter lim="800000"/>
            <a:headEnd/>
            <a:tailEnd/>
          </a:ln>
        </p:spPr>
      </p:pic>
      <p:sp>
        <p:nvSpPr>
          <p:cNvPr id="11" name="TextBox 10"/>
          <p:cNvSpPr txBox="1"/>
          <p:nvPr userDrawn="1"/>
        </p:nvSpPr>
        <p:spPr>
          <a:xfrm>
            <a:off x="285720" y="0"/>
            <a:ext cx="2857520" cy="338554"/>
          </a:xfrm>
          <a:prstGeom prst="rect">
            <a:avLst/>
          </a:prstGeom>
          <a:noFill/>
        </p:spPr>
        <p:txBody>
          <a:bodyPr wrap="square" rtlCol="0">
            <a:spAutoFit/>
          </a:bodyPr>
          <a:lstStyle/>
          <a:p>
            <a:r>
              <a:rPr lang="en-US" sz="1600" b="1" dirty="0" smtClean="0">
                <a:solidFill>
                  <a:schemeClr val="bg1"/>
                </a:solidFill>
              </a:rPr>
              <a:t>TOEIC  TESTING</a:t>
            </a:r>
            <a:endParaRPr lang="en-US" sz="1600" b="1" dirty="0">
              <a:solidFill>
                <a:schemeClr val="bg1"/>
              </a:solidFill>
            </a:endParaRPr>
          </a:p>
        </p:txBody>
      </p:sp>
    </p:spTree>
  </p:cSld>
  <p:clrMap bg1="lt1" tx1="dk1" bg2="lt2" tx2="dk2" accent1="accent1" accent2="accent2" accent3="accent3" accent4="accent4" accent5="accent5" accent6="accent6" hlink="hlink" folHlink="folHlink"/>
  <p:sldLayoutIdLst>
    <p:sldLayoutId id="2147483687" r:id="rId1"/>
    <p:sldLayoutId id="2147483688" r:id="rId2"/>
    <p:sldLayoutId id="2147483689" r:id="rId3"/>
    <p:sldLayoutId id="2147483690" r:id="rId4"/>
    <p:sldLayoutId id="2147483691" r:id="rId5"/>
    <p:sldLayoutId id="2147483692" r:id="rId6"/>
    <p:sldLayoutId id="2147483693" r:id="rId7"/>
    <p:sldLayoutId id="2147483694" r:id="rId8"/>
    <p:sldLayoutId id="2147483695" r:id="rId9"/>
    <p:sldLayoutId id="2147483696" r:id="rId10"/>
    <p:sldLayoutId id="2147483697" r:id="rId11"/>
    <p:sldLayoutId id="2147483698" r:id="rId12"/>
  </p:sldLayoutIdLst>
  <p:txStyles>
    <p:titleStyle>
      <a:lvl1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mj-lt"/>
          <a:ea typeface="+mj-ea"/>
          <a:cs typeface="+mj-cs"/>
        </a:defRPr>
      </a:lvl1pPr>
      <a:lvl2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2pPr>
      <a:lvl3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3pPr>
      <a:lvl4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4pPr>
      <a:lvl5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5pPr>
      <a:lvl6pPr marL="2514600" indent="-228600" algn="l" defTabSz="457200" rtl="0" fontAlgn="base">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6pPr>
      <a:lvl7pPr marL="2971800" indent="-228600" algn="l" defTabSz="457200" rtl="0" fontAlgn="base">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7pPr>
      <a:lvl8pPr marL="3429000" indent="-228600" algn="l" defTabSz="457200" rtl="0" fontAlgn="base">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8pPr>
      <a:lvl9pPr marL="3886200" indent="-228600" algn="l" defTabSz="457200" rtl="0" fontAlgn="base">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9pPr>
    </p:titleStyle>
    <p:bodyStyle>
      <a:lvl1pPr marL="161925" indent="-161925" algn="l" defTabSz="457200" rtl="0" eaLnBrk="0" fontAlgn="base" hangingPunct="0">
        <a:spcBef>
          <a:spcPts val="400"/>
        </a:spcBef>
        <a:spcAft>
          <a:spcPct val="0"/>
        </a:spcAft>
        <a:buClr>
          <a:srgbClr val="7889FB"/>
        </a:buClr>
        <a:buSzPct val="110000"/>
        <a:buFont typeface="Wingdings" charset="2"/>
        <a:buChar char=""/>
        <a:defRPr sz="1600">
          <a:solidFill>
            <a:srgbClr val="000000"/>
          </a:solidFill>
          <a:latin typeface="+mn-lt"/>
          <a:ea typeface="+mn-ea"/>
          <a:cs typeface="+mn-cs"/>
        </a:defRPr>
      </a:lvl1pPr>
      <a:lvl2pPr marL="504825" indent="-163513" algn="l" defTabSz="457200" rtl="0" eaLnBrk="0" fontAlgn="base" hangingPunct="0">
        <a:spcBef>
          <a:spcPts val="350"/>
        </a:spcBef>
        <a:spcAft>
          <a:spcPct val="0"/>
        </a:spcAft>
        <a:buClr>
          <a:srgbClr val="7889FB"/>
        </a:buClr>
        <a:buSzPct val="100000"/>
        <a:buFont typeface="Arial" charset="0"/>
        <a:buChar char="–"/>
        <a:defRPr sz="1400">
          <a:solidFill>
            <a:srgbClr val="000000"/>
          </a:solidFill>
          <a:latin typeface="+mn-lt"/>
          <a:cs typeface="+mn-cs"/>
        </a:defRPr>
      </a:lvl2pPr>
      <a:lvl3pPr marL="854075" indent="-163513" algn="l" defTabSz="457200" rtl="0" eaLnBrk="0" fontAlgn="base" hangingPunct="0">
        <a:spcBef>
          <a:spcPts val="350"/>
        </a:spcBef>
        <a:spcAft>
          <a:spcPct val="0"/>
        </a:spcAft>
        <a:buClr>
          <a:srgbClr val="7889FB"/>
        </a:buClr>
        <a:buSzPct val="100000"/>
        <a:buFont typeface="Arial" charset="0"/>
        <a:buChar char="•"/>
        <a:defRPr sz="1400">
          <a:solidFill>
            <a:srgbClr val="000000"/>
          </a:solidFill>
          <a:latin typeface="+mn-lt"/>
          <a:cs typeface="+mn-cs"/>
        </a:defRPr>
      </a:lvl3pPr>
      <a:lvl4pPr marL="1200150" indent="-173038" algn="l" defTabSz="457200" rtl="0" eaLnBrk="0" fontAlgn="base" hangingPunct="0">
        <a:spcBef>
          <a:spcPts val="300"/>
        </a:spcBef>
        <a:spcAft>
          <a:spcPct val="0"/>
        </a:spcAft>
        <a:buClr>
          <a:srgbClr val="7889FB"/>
        </a:buClr>
        <a:buSzPct val="100000"/>
        <a:buFont typeface="Arial" charset="0"/>
        <a:buChar char="&gt;"/>
        <a:defRPr sz="1200">
          <a:solidFill>
            <a:srgbClr val="000000"/>
          </a:solidFill>
          <a:latin typeface="+mn-lt"/>
          <a:cs typeface="+mn-cs"/>
        </a:defRPr>
      </a:lvl4pPr>
      <a:lvl5pPr marL="1533525" indent="-161925" algn="l" defTabSz="457200" rtl="0" eaLnBrk="0" fontAlgn="base" hangingPunct="0">
        <a:spcBef>
          <a:spcPts val="300"/>
        </a:spcBef>
        <a:spcAft>
          <a:spcPct val="0"/>
        </a:spcAft>
        <a:buClr>
          <a:srgbClr val="7889FB"/>
        </a:buClr>
        <a:buSzPct val="100000"/>
        <a:buFont typeface="Arial" charset="0"/>
        <a:buChar char="–"/>
        <a:defRPr sz="1200">
          <a:solidFill>
            <a:srgbClr val="000000"/>
          </a:solidFill>
          <a:latin typeface="+mn-lt"/>
          <a:cs typeface="+mn-cs"/>
        </a:defRPr>
      </a:lvl5pPr>
      <a:lvl6pPr marL="1990725" indent="-161925" algn="l" defTabSz="457200" rtl="0" fontAlgn="base">
        <a:spcBef>
          <a:spcPts val="300"/>
        </a:spcBef>
        <a:spcAft>
          <a:spcPct val="0"/>
        </a:spcAft>
        <a:buClr>
          <a:srgbClr val="7889FB"/>
        </a:buClr>
        <a:buSzPct val="100000"/>
        <a:buFont typeface="Arial" charset="0"/>
        <a:buChar char="–"/>
        <a:defRPr sz="1200">
          <a:solidFill>
            <a:srgbClr val="000000"/>
          </a:solidFill>
          <a:latin typeface="+mn-lt"/>
          <a:cs typeface="+mn-cs"/>
        </a:defRPr>
      </a:lvl6pPr>
      <a:lvl7pPr marL="2447925" indent="-161925" algn="l" defTabSz="457200" rtl="0" fontAlgn="base">
        <a:spcBef>
          <a:spcPts val="300"/>
        </a:spcBef>
        <a:spcAft>
          <a:spcPct val="0"/>
        </a:spcAft>
        <a:buClr>
          <a:srgbClr val="7889FB"/>
        </a:buClr>
        <a:buSzPct val="100000"/>
        <a:buFont typeface="Arial" charset="0"/>
        <a:buChar char="–"/>
        <a:defRPr sz="1200">
          <a:solidFill>
            <a:srgbClr val="000000"/>
          </a:solidFill>
          <a:latin typeface="+mn-lt"/>
          <a:cs typeface="+mn-cs"/>
        </a:defRPr>
      </a:lvl7pPr>
      <a:lvl8pPr marL="2905125" indent="-161925" algn="l" defTabSz="457200" rtl="0" fontAlgn="base">
        <a:spcBef>
          <a:spcPts val="300"/>
        </a:spcBef>
        <a:spcAft>
          <a:spcPct val="0"/>
        </a:spcAft>
        <a:buClr>
          <a:srgbClr val="7889FB"/>
        </a:buClr>
        <a:buSzPct val="100000"/>
        <a:buFont typeface="Arial" charset="0"/>
        <a:buChar char="–"/>
        <a:defRPr sz="1200">
          <a:solidFill>
            <a:srgbClr val="000000"/>
          </a:solidFill>
          <a:latin typeface="+mn-lt"/>
          <a:cs typeface="+mn-cs"/>
        </a:defRPr>
      </a:lvl8pPr>
      <a:lvl9pPr marL="3362325" indent="-161925" algn="l" defTabSz="457200" rtl="0" fontAlgn="base">
        <a:spcBef>
          <a:spcPts val="300"/>
        </a:spcBef>
        <a:spcAft>
          <a:spcPct val="0"/>
        </a:spcAft>
        <a:buClr>
          <a:srgbClr val="7889FB"/>
        </a:buClr>
        <a:buSzPct val="100000"/>
        <a:buFont typeface="Arial" charset="0"/>
        <a:buChar char="–"/>
        <a:defRPr sz="1200">
          <a:solidFill>
            <a:srgbClr val="000000"/>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8.xml"/></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8.xml"/><Relationship Id="rId1" Type="http://schemas.openxmlformats.org/officeDocument/2006/relationships/audio" Target="file:///D:\TOEIC-%20Ramesh\PQ%20Ex%207\PQ%20Ex%207.1.mp3" TargetMode="External"/><Relationship Id="rId5" Type="http://schemas.openxmlformats.org/officeDocument/2006/relationships/image" Target="../media/image6.png"/><Relationship Id="rId4" Type="http://schemas.openxmlformats.org/officeDocument/2006/relationships/image" Target="../media/image12.jpeg"/></Relationships>
</file>

<file path=ppt/slides/_rels/slide11.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8.xml"/><Relationship Id="rId1" Type="http://schemas.openxmlformats.org/officeDocument/2006/relationships/audio" Target="file:///D:\TOEIC-%20Ramesh\PQ%20Ex%207\PQ%20Ex%207.1.mp3" TargetMode="External"/><Relationship Id="rId5" Type="http://schemas.openxmlformats.org/officeDocument/2006/relationships/image" Target="../media/image6.png"/><Relationship Id="rId4" Type="http://schemas.openxmlformats.org/officeDocument/2006/relationships/image" Target="../media/image13.jpeg"/></Relationships>
</file>

<file path=ppt/slides/_rels/slide12.xml.rels><?xml version="1.0" encoding="UTF-8" standalone="yes"?>
<Relationships xmlns="http://schemas.openxmlformats.org/package/2006/relationships"><Relationship Id="rId3" Type="http://schemas.openxmlformats.org/officeDocument/2006/relationships/notesSlide" Target="../notesSlides/notesSlide9.xml"/><Relationship Id="rId2" Type="http://schemas.openxmlformats.org/officeDocument/2006/relationships/slideLayout" Target="../slideLayouts/slideLayout8.xml"/><Relationship Id="rId1" Type="http://schemas.openxmlformats.org/officeDocument/2006/relationships/audio" Target="file:///D:\TOEIC-%20Ramesh\PQ%20Ex%207\PQ%20Ex%207.1.mp3" TargetMode="External"/><Relationship Id="rId5" Type="http://schemas.openxmlformats.org/officeDocument/2006/relationships/image" Target="../media/image6.png"/><Relationship Id="rId4" Type="http://schemas.openxmlformats.org/officeDocument/2006/relationships/image" Target="../media/image14.jpeg"/></Relationships>
</file>

<file path=ppt/slides/_rels/slide13.xml.rels><?xml version="1.0" encoding="UTF-8" standalone="yes"?>
<Relationships xmlns="http://schemas.openxmlformats.org/package/2006/relationships"><Relationship Id="rId3" Type="http://schemas.openxmlformats.org/officeDocument/2006/relationships/notesSlide" Target="../notesSlides/notesSlide10.xml"/><Relationship Id="rId2" Type="http://schemas.openxmlformats.org/officeDocument/2006/relationships/slideLayout" Target="../slideLayouts/slideLayout8.xml"/><Relationship Id="rId1" Type="http://schemas.openxmlformats.org/officeDocument/2006/relationships/audio" Target="file:///D:\TOEIC-%20Ramesh\PQ%20Ex%207\PQ%20Ex%207.1.mp3" TargetMode="External"/><Relationship Id="rId5" Type="http://schemas.openxmlformats.org/officeDocument/2006/relationships/image" Target="../media/image6.png"/><Relationship Id="rId4" Type="http://schemas.openxmlformats.org/officeDocument/2006/relationships/image" Target="../media/image15.jpe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audio" Target="file:///D:\TOEIC-%20Ramesh\PQ%20Ex%207\PQ%20Ex%207.1.mp3" TargetMode="External"/><Relationship Id="rId5" Type="http://schemas.openxmlformats.org/officeDocument/2006/relationships/image" Target="../media/image6.png"/><Relationship Id="rId4" Type="http://schemas.openxmlformats.org/officeDocument/2006/relationships/image" Target="../media/image5.jpeg"/></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8.xml"/><Relationship Id="rId1" Type="http://schemas.openxmlformats.org/officeDocument/2006/relationships/audio" Target="file:///D:\TOEIC-%20Ramesh\PQ%20Ex%207\PQ%20Ex%207.1.mp3" TargetMode="External"/><Relationship Id="rId5" Type="http://schemas.openxmlformats.org/officeDocument/2006/relationships/image" Target="../media/image6.png"/><Relationship Id="rId4" Type="http://schemas.openxmlformats.org/officeDocument/2006/relationships/image" Target="../media/image7.jpeg"/></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8.xml"/><Relationship Id="rId1" Type="http://schemas.openxmlformats.org/officeDocument/2006/relationships/audio" Target="file:///D:\TOEIC-%20Ramesh\PQ%20Ex%207\PQ%20Ex%207.1.mp3" TargetMode="External"/><Relationship Id="rId5" Type="http://schemas.openxmlformats.org/officeDocument/2006/relationships/image" Target="../media/image6.png"/><Relationship Id="rId4" Type="http://schemas.openxmlformats.org/officeDocument/2006/relationships/image" Target="../media/image8.jpeg"/></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8.xml"/><Relationship Id="rId1" Type="http://schemas.openxmlformats.org/officeDocument/2006/relationships/audio" Target="file:///D:\TOEIC-%20Ramesh\PQ%20Ex%207\PQ%20Ex%207.1.mp3" TargetMode="External"/><Relationship Id="rId5" Type="http://schemas.openxmlformats.org/officeDocument/2006/relationships/image" Target="../media/image6.png"/><Relationship Id="rId4" Type="http://schemas.openxmlformats.org/officeDocument/2006/relationships/image" Target="../media/image9.jpeg"/></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8.xml"/><Relationship Id="rId1" Type="http://schemas.openxmlformats.org/officeDocument/2006/relationships/audio" Target="file:///D:\TOEIC-%20Ramesh\PQ%20Ex%207\PQ%20Ex%207.1.mp3" TargetMode="External"/><Relationship Id="rId5" Type="http://schemas.openxmlformats.org/officeDocument/2006/relationships/image" Target="../media/image6.png"/><Relationship Id="rId4" Type="http://schemas.openxmlformats.org/officeDocument/2006/relationships/image" Target="../media/image10.jpeg"/></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8.xml"/><Relationship Id="rId1" Type="http://schemas.openxmlformats.org/officeDocument/2006/relationships/audio" Target="file:///D:\TOEIC-%20Ramesh\PQ%20Ex%207\PQ%20Ex%207.1.mp3" TargetMode="External"/><Relationship Id="rId5" Type="http://schemas.openxmlformats.org/officeDocument/2006/relationships/image" Target="../media/image6.png"/><Relationship Id="rId4" Type="http://schemas.openxmlformats.org/officeDocument/2006/relationships/image" Target="../media/image11.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http://2.bp.blogspot.com/-izxfWjreg2Q/T1zHGM3i6vI/AAAAAAAAAc4/uNuqRe72YD8/s1600/toeic+exam.png"/>
          <p:cNvPicPr>
            <a:picLocks noChangeAspect="1" noChangeArrowheads="1"/>
          </p:cNvPicPr>
          <p:nvPr/>
        </p:nvPicPr>
        <p:blipFill>
          <a:blip r:embed="rId2" cstate="print"/>
          <a:srcRect/>
          <a:stretch>
            <a:fillRect/>
          </a:stretch>
        </p:blipFill>
        <p:spPr bwMode="auto">
          <a:xfrm>
            <a:off x="2209800" y="990600"/>
            <a:ext cx="4968552" cy="3116372"/>
          </a:xfrm>
          <a:prstGeom prst="rect">
            <a:avLst/>
          </a:prstGeom>
          <a:noFill/>
        </p:spPr>
      </p:pic>
      <p:sp>
        <p:nvSpPr>
          <p:cNvPr id="4" name="Subtitle 2"/>
          <p:cNvSpPr txBox="1">
            <a:spLocks/>
          </p:cNvSpPr>
          <p:nvPr/>
        </p:nvSpPr>
        <p:spPr>
          <a:xfrm>
            <a:off x="642910" y="3861048"/>
            <a:ext cx="8001056" cy="1857388"/>
          </a:xfrm>
          <a:prstGeom prst="rect">
            <a:avLst/>
          </a:prstGeom>
        </p:spPr>
        <p:txBody>
          <a:bodyPr/>
          <a:lstStyle>
            <a:lvl1pPr marL="161925" indent="-161925" algn="l" defTabSz="457200" rtl="0" eaLnBrk="0" fontAlgn="base" hangingPunct="0">
              <a:spcBef>
                <a:spcPts val="400"/>
              </a:spcBef>
              <a:spcAft>
                <a:spcPct val="0"/>
              </a:spcAft>
              <a:buClr>
                <a:srgbClr val="7889FB"/>
              </a:buClr>
              <a:buSzPct val="110000"/>
              <a:buFont typeface="Wingdings" charset="2"/>
              <a:buChar char=""/>
              <a:defRPr sz="1600">
                <a:solidFill>
                  <a:srgbClr val="000000"/>
                </a:solidFill>
                <a:latin typeface="+mn-lt"/>
                <a:ea typeface="+mn-ea"/>
                <a:cs typeface="+mn-cs"/>
              </a:defRPr>
            </a:lvl1pPr>
            <a:lvl2pPr marL="504825" indent="-163513" algn="l" defTabSz="457200" rtl="0" eaLnBrk="0" fontAlgn="base" hangingPunct="0">
              <a:spcBef>
                <a:spcPts val="350"/>
              </a:spcBef>
              <a:spcAft>
                <a:spcPct val="0"/>
              </a:spcAft>
              <a:buClr>
                <a:srgbClr val="7889FB"/>
              </a:buClr>
              <a:buSzPct val="100000"/>
              <a:buFont typeface="Arial" charset="0"/>
              <a:buChar char="–"/>
              <a:defRPr sz="1400">
                <a:solidFill>
                  <a:srgbClr val="000000"/>
                </a:solidFill>
                <a:latin typeface="+mn-lt"/>
                <a:cs typeface="+mn-cs"/>
              </a:defRPr>
            </a:lvl2pPr>
            <a:lvl3pPr marL="854075" indent="-163513" algn="l" defTabSz="457200" rtl="0" eaLnBrk="0" fontAlgn="base" hangingPunct="0">
              <a:spcBef>
                <a:spcPts val="350"/>
              </a:spcBef>
              <a:spcAft>
                <a:spcPct val="0"/>
              </a:spcAft>
              <a:buClr>
                <a:srgbClr val="7889FB"/>
              </a:buClr>
              <a:buSzPct val="100000"/>
              <a:buFont typeface="Arial" charset="0"/>
              <a:buChar char="•"/>
              <a:defRPr sz="1400">
                <a:solidFill>
                  <a:srgbClr val="000000"/>
                </a:solidFill>
                <a:latin typeface="+mn-lt"/>
                <a:cs typeface="+mn-cs"/>
              </a:defRPr>
            </a:lvl3pPr>
            <a:lvl4pPr marL="1200150" indent="-173038" algn="l" defTabSz="457200" rtl="0" eaLnBrk="0" fontAlgn="base" hangingPunct="0">
              <a:spcBef>
                <a:spcPts val="300"/>
              </a:spcBef>
              <a:spcAft>
                <a:spcPct val="0"/>
              </a:spcAft>
              <a:buClr>
                <a:srgbClr val="7889FB"/>
              </a:buClr>
              <a:buSzPct val="100000"/>
              <a:buFont typeface="Arial" charset="0"/>
              <a:buChar char="&gt;"/>
              <a:defRPr sz="1200">
                <a:solidFill>
                  <a:srgbClr val="000000"/>
                </a:solidFill>
                <a:latin typeface="+mn-lt"/>
                <a:cs typeface="+mn-cs"/>
              </a:defRPr>
            </a:lvl4pPr>
            <a:lvl5pPr marL="1533525" indent="-161925" algn="l" defTabSz="457200" rtl="0" eaLnBrk="0" fontAlgn="base" hangingPunct="0">
              <a:spcBef>
                <a:spcPts val="300"/>
              </a:spcBef>
              <a:spcAft>
                <a:spcPct val="0"/>
              </a:spcAft>
              <a:buClr>
                <a:srgbClr val="7889FB"/>
              </a:buClr>
              <a:buSzPct val="100000"/>
              <a:buFont typeface="Arial" charset="0"/>
              <a:buChar char="–"/>
              <a:defRPr sz="1200">
                <a:solidFill>
                  <a:srgbClr val="000000"/>
                </a:solidFill>
                <a:latin typeface="+mn-lt"/>
                <a:cs typeface="+mn-cs"/>
              </a:defRPr>
            </a:lvl5pPr>
            <a:lvl6pPr marL="1990725" indent="-161925" algn="l" defTabSz="457200" rtl="0" fontAlgn="base">
              <a:spcBef>
                <a:spcPts val="300"/>
              </a:spcBef>
              <a:spcAft>
                <a:spcPct val="0"/>
              </a:spcAft>
              <a:buClr>
                <a:srgbClr val="7889FB"/>
              </a:buClr>
              <a:buSzPct val="100000"/>
              <a:buFont typeface="Arial" charset="0"/>
              <a:buChar char="–"/>
              <a:defRPr sz="1200">
                <a:solidFill>
                  <a:srgbClr val="000000"/>
                </a:solidFill>
                <a:latin typeface="+mn-lt"/>
                <a:cs typeface="+mn-cs"/>
              </a:defRPr>
            </a:lvl6pPr>
            <a:lvl7pPr marL="2447925" indent="-161925" algn="l" defTabSz="457200" rtl="0" fontAlgn="base">
              <a:spcBef>
                <a:spcPts val="300"/>
              </a:spcBef>
              <a:spcAft>
                <a:spcPct val="0"/>
              </a:spcAft>
              <a:buClr>
                <a:srgbClr val="7889FB"/>
              </a:buClr>
              <a:buSzPct val="100000"/>
              <a:buFont typeface="Arial" charset="0"/>
              <a:buChar char="–"/>
              <a:defRPr sz="1200">
                <a:solidFill>
                  <a:srgbClr val="000000"/>
                </a:solidFill>
                <a:latin typeface="+mn-lt"/>
                <a:cs typeface="+mn-cs"/>
              </a:defRPr>
            </a:lvl7pPr>
            <a:lvl8pPr marL="2905125" indent="-161925" algn="l" defTabSz="457200" rtl="0" fontAlgn="base">
              <a:spcBef>
                <a:spcPts val="300"/>
              </a:spcBef>
              <a:spcAft>
                <a:spcPct val="0"/>
              </a:spcAft>
              <a:buClr>
                <a:srgbClr val="7889FB"/>
              </a:buClr>
              <a:buSzPct val="100000"/>
              <a:buFont typeface="Arial" charset="0"/>
              <a:buChar char="–"/>
              <a:defRPr sz="1200">
                <a:solidFill>
                  <a:srgbClr val="000000"/>
                </a:solidFill>
                <a:latin typeface="+mn-lt"/>
                <a:cs typeface="+mn-cs"/>
              </a:defRPr>
            </a:lvl8pPr>
            <a:lvl9pPr marL="3362325" indent="-161925" algn="l" defTabSz="457200" rtl="0" fontAlgn="base">
              <a:spcBef>
                <a:spcPts val="300"/>
              </a:spcBef>
              <a:spcAft>
                <a:spcPct val="0"/>
              </a:spcAft>
              <a:buClr>
                <a:srgbClr val="7889FB"/>
              </a:buClr>
              <a:buSzPct val="100000"/>
              <a:buFont typeface="Arial" charset="0"/>
              <a:buChar char="–"/>
              <a:defRPr sz="1200">
                <a:solidFill>
                  <a:srgbClr val="000000"/>
                </a:solidFill>
                <a:latin typeface="+mn-lt"/>
                <a:cs typeface="+mn-cs"/>
              </a:defRPr>
            </a:lvl9pPr>
          </a:lstStyle>
          <a:p>
            <a:endParaRPr lang="en-US" dirty="0" smtClean="0"/>
          </a:p>
          <a:p>
            <a:pPr marL="0" indent="0">
              <a:buNone/>
            </a:pPr>
            <a:r>
              <a:rPr lang="en-US" sz="4000" dirty="0" smtClean="0">
                <a:solidFill>
                  <a:schemeClr val="accent6">
                    <a:lumMod val="50000"/>
                  </a:schemeClr>
                </a:solidFill>
              </a:rPr>
              <a:t>        PHOTO  QUESTIONS</a:t>
            </a:r>
          </a:p>
          <a:p>
            <a:pPr marL="0" indent="0">
              <a:buNone/>
            </a:pPr>
            <a:r>
              <a:rPr lang="en-US" sz="4000" dirty="0" smtClean="0">
                <a:solidFill>
                  <a:schemeClr val="accent6">
                    <a:lumMod val="50000"/>
                  </a:schemeClr>
                </a:solidFill>
              </a:rPr>
              <a:t>LISTENING COMPREHENSION</a:t>
            </a:r>
          </a:p>
          <a:p>
            <a:endParaRPr lang="en-US" sz="4000" dirty="0" smtClean="0">
              <a:solidFill>
                <a:schemeClr val="accent6">
                  <a:lumMod val="50000"/>
                </a:schemeClr>
              </a:solidFill>
            </a:endParaRPr>
          </a:p>
          <a:p>
            <a:endParaRPr lang="en-US" sz="4000" dirty="0" smtClean="0">
              <a:solidFill>
                <a:schemeClr val="accent6">
                  <a:lumMod val="50000"/>
                </a:schemeClr>
              </a:solidFill>
            </a:endParaRPr>
          </a:p>
        </p:txBody>
      </p:sp>
      <p:sp>
        <p:nvSpPr>
          <p:cNvPr id="5" name="TextBox 4"/>
          <p:cNvSpPr txBox="1"/>
          <p:nvPr/>
        </p:nvSpPr>
        <p:spPr>
          <a:xfrm>
            <a:off x="2143108" y="5733256"/>
            <a:ext cx="5000660" cy="369332"/>
          </a:xfrm>
          <a:prstGeom prst="rect">
            <a:avLst/>
          </a:prstGeom>
          <a:noFill/>
        </p:spPr>
        <p:txBody>
          <a:bodyPr wrap="square" rtlCol="0">
            <a:spAutoFit/>
          </a:bodyPr>
          <a:lstStyle/>
          <a:p>
            <a:r>
              <a:rPr lang="en-US" dirty="0" smtClean="0"/>
              <a:t>Photo Questions Exercise  No.7 of  ‘1  to  10’</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362" name="Picture 2" descr="photo"/>
          <p:cNvPicPr>
            <a:picLocks noChangeAspect="1" noChangeArrowheads="1"/>
          </p:cNvPicPr>
          <p:nvPr/>
        </p:nvPicPr>
        <p:blipFill>
          <a:blip r:embed="rId4"/>
          <a:srcRect/>
          <a:stretch>
            <a:fillRect/>
          </a:stretch>
        </p:blipFill>
        <p:spPr bwMode="auto">
          <a:xfrm>
            <a:off x="1283628" y="1196752"/>
            <a:ext cx="6168692" cy="4246772"/>
          </a:xfrm>
          <a:prstGeom prst="rect">
            <a:avLst/>
          </a:prstGeom>
          <a:ln>
            <a:noFill/>
          </a:ln>
          <a:effectLst>
            <a:softEdge rad="112500"/>
          </a:effectLst>
        </p:spPr>
      </p:pic>
      <p:pic>
        <p:nvPicPr>
          <p:cNvPr id="4" name="PQ Ex 7.1.mp3">
            <a:hlinkClick r:id="" action="ppaction://media"/>
          </p:cNvPr>
          <p:cNvPicPr>
            <a:picLocks noRot="1" noChangeAspect="1"/>
          </p:cNvPicPr>
          <p:nvPr>
            <a:audioFile r:link="rId1"/>
          </p:nvPr>
        </p:nvPicPr>
        <p:blipFill>
          <a:blip r:embed="rId5"/>
          <a:stretch>
            <a:fillRect/>
          </a:stretch>
        </p:blipFill>
        <p:spPr>
          <a:xfrm>
            <a:off x="766738" y="1196752"/>
            <a:ext cx="304800" cy="304800"/>
          </a:xfrm>
          <a:prstGeom prst="rect">
            <a:avLst/>
          </a:prstGeom>
        </p:spPr>
      </p:pic>
    </p:spTree>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4"/>
                    </p:tgtEl>
                  </p:cond>
                </p:stCondLst>
                <p:endSync evt="end" delay="0">
                  <p:rtn val="all"/>
                </p:endSync>
                <p:childTnLst>
                  <p:par>
                    <p:cTn id="3" fill="hold">
                      <p:stCondLst>
                        <p:cond delay="0"/>
                      </p:stCondLst>
                      <p:childTnLst>
                        <p:par>
                          <p:cTn id="4" fill="hold">
                            <p:stCondLst>
                              <p:cond delay="0"/>
                            </p:stCondLst>
                            <p:childTnLst>
                              <p:par>
                                <p:cTn id="5" presetID="1" presetClass="mediacall" presetSubtype="0" fill="hold" nodeType="clickEffect">
                                  <p:stCondLst>
                                    <p:cond delay="0"/>
                                  </p:stCondLst>
                                  <p:childTnLst>
                                    <p:cmd type="call" cmd="playFrom(0.0)">
                                      <p:cBhvr>
                                        <p:cTn id="6" dur="18445" fill="hold"/>
                                        <p:tgtEl>
                                          <p:spTgt spid="4"/>
                                        </p:tgtEl>
                                      </p:cBhvr>
                                    </p:cmd>
                                  </p:childTnLst>
                                </p:cTn>
                              </p:par>
                            </p:childTnLst>
                          </p:cTn>
                        </p:par>
                      </p:childTnLst>
                    </p:cTn>
                  </p:par>
                </p:childTnLst>
              </p:cTn>
              <p:nextCondLst>
                <p:cond evt="onClick" delay="0">
                  <p:tgtEl>
                    <p:spTgt spid="4"/>
                  </p:tgtEl>
                </p:cond>
              </p:nextCondLst>
            </p:seq>
            <p:audio>
              <p:cMediaNode>
                <p:cTn id="7" fill="hold" display="0">
                  <p:stCondLst>
                    <p:cond delay="indefinite"/>
                  </p:stCondLst>
                  <p:endCondLst>
                    <p:cond evt="onNext" delay="0">
                      <p:tgtEl>
                        <p:sldTgt/>
                      </p:tgtEl>
                    </p:cond>
                    <p:cond evt="onPrev" delay="0">
                      <p:tgtEl>
                        <p:sldTgt/>
                      </p:tgtEl>
                    </p:cond>
                    <p:cond evt="onStopAudio" delay="0">
                      <p:tgtEl>
                        <p:sldTgt/>
                      </p:tgtEl>
                    </p:cond>
                  </p:endCondLst>
                </p:cTn>
                <p:tgtEl>
                  <p:spTgt spid="4"/>
                </p:tgtEl>
              </p:cMediaNode>
            </p:audio>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337" name="Picture 1"/>
          <p:cNvPicPr>
            <a:picLocks noChangeAspect="1" noChangeArrowheads="1"/>
          </p:cNvPicPr>
          <p:nvPr/>
        </p:nvPicPr>
        <p:blipFill>
          <a:blip r:embed="rId4"/>
          <a:srcRect/>
          <a:stretch>
            <a:fillRect/>
          </a:stretch>
        </p:blipFill>
        <p:spPr bwMode="auto">
          <a:xfrm>
            <a:off x="1547664" y="1196752"/>
            <a:ext cx="6408712" cy="4203923"/>
          </a:xfrm>
          <a:prstGeom prst="rect">
            <a:avLst/>
          </a:prstGeom>
          <a:ln>
            <a:noFill/>
          </a:ln>
          <a:effectLst>
            <a:softEdge rad="112500"/>
          </a:effectLst>
        </p:spPr>
      </p:pic>
      <p:pic>
        <p:nvPicPr>
          <p:cNvPr id="4" name="PQ Ex 7.1.mp3">
            <a:hlinkClick r:id="" action="ppaction://media"/>
          </p:cNvPr>
          <p:cNvPicPr>
            <a:picLocks noRot="1" noChangeAspect="1"/>
          </p:cNvPicPr>
          <p:nvPr>
            <a:audioFile r:link="rId1"/>
          </p:nvPr>
        </p:nvPicPr>
        <p:blipFill>
          <a:blip r:embed="rId5"/>
          <a:stretch>
            <a:fillRect/>
          </a:stretch>
        </p:blipFill>
        <p:spPr>
          <a:xfrm>
            <a:off x="766738" y="1196752"/>
            <a:ext cx="304800" cy="304800"/>
          </a:xfrm>
          <a:prstGeom prst="rect">
            <a:avLst/>
          </a:prstGeom>
        </p:spPr>
      </p:pic>
    </p:spTree>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4"/>
                    </p:tgtEl>
                  </p:cond>
                </p:stCondLst>
                <p:endSync evt="end" delay="0">
                  <p:rtn val="all"/>
                </p:endSync>
                <p:childTnLst>
                  <p:par>
                    <p:cTn id="3" fill="hold">
                      <p:stCondLst>
                        <p:cond delay="0"/>
                      </p:stCondLst>
                      <p:childTnLst>
                        <p:par>
                          <p:cTn id="4" fill="hold">
                            <p:stCondLst>
                              <p:cond delay="0"/>
                            </p:stCondLst>
                            <p:childTnLst>
                              <p:par>
                                <p:cTn id="5" presetID="1" presetClass="mediacall" presetSubtype="0" fill="hold" nodeType="clickEffect">
                                  <p:stCondLst>
                                    <p:cond delay="0"/>
                                  </p:stCondLst>
                                  <p:childTnLst>
                                    <p:cmd type="call" cmd="playFrom(0.0)">
                                      <p:cBhvr>
                                        <p:cTn id="6" dur="18445" fill="hold"/>
                                        <p:tgtEl>
                                          <p:spTgt spid="4"/>
                                        </p:tgtEl>
                                      </p:cBhvr>
                                    </p:cmd>
                                  </p:childTnLst>
                                </p:cTn>
                              </p:par>
                            </p:childTnLst>
                          </p:cTn>
                        </p:par>
                      </p:childTnLst>
                    </p:cTn>
                  </p:par>
                </p:childTnLst>
              </p:cTn>
              <p:nextCondLst>
                <p:cond evt="onClick" delay="0">
                  <p:tgtEl>
                    <p:spTgt spid="4"/>
                  </p:tgtEl>
                </p:cond>
              </p:nextCondLst>
            </p:seq>
            <p:audio>
              <p:cMediaNode>
                <p:cTn id="7" fill="hold" display="0">
                  <p:stCondLst>
                    <p:cond delay="indefinite"/>
                  </p:stCondLst>
                  <p:endCondLst>
                    <p:cond evt="onNext" delay="0">
                      <p:tgtEl>
                        <p:sldTgt/>
                      </p:tgtEl>
                    </p:cond>
                    <p:cond evt="onPrev" delay="0">
                      <p:tgtEl>
                        <p:sldTgt/>
                      </p:tgtEl>
                    </p:cond>
                    <p:cond evt="onStopAudio" delay="0">
                      <p:tgtEl>
                        <p:sldTgt/>
                      </p:tgtEl>
                    </p:cond>
                  </p:endCondLst>
                </p:cTn>
                <p:tgtEl>
                  <p:spTgt spid="4"/>
                </p:tgtEl>
              </p:cMediaNode>
            </p:audio>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313" name="Picture 1"/>
          <p:cNvPicPr>
            <a:picLocks noChangeAspect="1" noChangeArrowheads="1"/>
          </p:cNvPicPr>
          <p:nvPr/>
        </p:nvPicPr>
        <p:blipFill>
          <a:blip r:embed="rId4"/>
          <a:srcRect/>
          <a:stretch>
            <a:fillRect/>
          </a:stretch>
        </p:blipFill>
        <p:spPr bwMode="auto">
          <a:xfrm>
            <a:off x="1475656" y="1228724"/>
            <a:ext cx="6192153" cy="4288507"/>
          </a:xfrm>
          <a:prstGeom prst="rect">
            <a:avLst/>
          </a:prstGeom>
          <a:ln>
            <a:noFill/>
          </a:ln>
          <a:effectLst>
            <a:softEdge rad="112500"/>
          </a:effectLst>
        </p:spPr>
      </p:pic>
      <p:pic>
        <p:nvPicPr>
          <p:cNvPr id="4" name="PQ Ex 7.1.mp3">
            <a:hlinkClick r:id="" action="ppaction://media"/>
          </p:cNvPr>
          <p:cNvPicPr>
            <a:picLocks noRot="1" noChangeAspect="1"/>
          </p:cNvPicPr>
          <p:nvPr>
            <a:audioFile r:link="rId1"/>
          </p:nvPr>
        </p:nvPicPr>
        <p:blipFill>
          <a:blip r:embed="rId5"/>
          <a:stretch>
            <a:fillRect/>
          </a:stretch>
        </p:blipFill>
        <p:spPr>
          <a:xfrm>
            <a:off x="766738" y="1196752"/>
            <a:ext cx="304800" cy="304800"/>
          </a:xfrm>
          <a:prstGeom prst="rect">
            <a:avLst/>
          </a:prstGeom>
        </p:spPr>
      </p:pic>
    </p:spTree>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4"/>
                    </p:tgtEl>
                  </p:cond>
                </p:stCondLst>
                <p:endSync evt="end" delay="0">
                  <p:rtn val="all"/>
                </p:endSync>
                <p:childTnLst>
                  <p:par>
                    <p:cTn id="3" fill="hold">
                      <p:stCondLst>
                        <p:cond delay="0"/>
                      </p:stCondLst>
                      <p:childTnLst>
                        <p:par>
                          <p:cTn id="4" fill="hold">
                            <p:stCondLst>
                              <p:cond delay="0"/>
                            </p:stCondLst>
                            <p:childTnLst>
                              <p:par>
                                <p:cTn id="5" presetID="1" presetClass="mediacall" presetSubtype="0" fill="hold" nodeType="clickEffect">
                                  <p:stCondLst>
                                    <p:cond delay="0"/>
                                  </p:stCondLst>
                                  <p:childTnLst>
                                    <p:cmd type="call" cmd="playFrom(0.0)">
                                      <p:cBhvr>
                                        <p:cTn id="6" dur="18445" fill="hold"/>
                                        <p:tgtEl>
                                          <p:spTgt spid="4"/>
                                        </p:tgtEl>
                                      </p:cBhvr>
                                    </p:cmd>
                                  </p:childTnLst>
                                </p:cTn>
                              </p:par>
                            </p:childTnLst>
                          </p:cTn>
                        </p:par>
                      </p:childTnLst>
                    </p:cTn>
                  </p:par>
                </p:childTnLst>
              </p:cTn>
              <p:nextCondLst>
                <p:cond evt="onClick" delay="0">
                  <p:tgtEl>
                    <p:spTgt spid="4"/>
                  </p:tgtEl>
                </p:cond>
              </p:nextCondLst>
            </p:seq>
            <p:audio>
              <p:cMediaNode>
                <p:cTn id="7" fill="hold" display="0">
                  <p:stCondLst>
                    <p:cond delay="indefinite"/>
                  </p:stCondLst>
                  <p:endCondLst>
                    <p:cond evt="onNext" delay="0">
                      <p:tgtEl>
                        <p:sldTgt/>
                      </p:tgtEl>
                    </p:cond>
                    <p:cond evt="onPrev" delay="0">
                      <p:tgtEl>
                        <p:sldTgt/>
                      </p:tgtEl>
                    </p:cond>
                    <p:cond evt="onStopAudio" delay="0">
                      <p:tgtEl>
                        <p:sldTgt/>
                      </p:tgtEl>
                    </p:cond>
                  </p:endCondLst>
                </p:cTn>
                <p:tgtEl>
                  <p:spTgt spid="4"/>
                </p:tgtEl>
              </p:cMediaNode>
            </p:audio>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289" name="Picture 1"/>
          <p:cNvPicPr>
            <a:picLocks noChangeAspect="1" noChangeArrowheads="1"/>
          </p:cNvPicPr>
          <p:nvPr/>
        </p:nvPicPr>
        <p:blipFill>
          <a:blip r:embed="rId4"/>
          <a:srcRect/>
          <a:stretch>
            <a:fillRect/>
          </a:stretch>
        </p:blipFill>
        <p:spPr bwMode="auto">
          <a:xfrm>
            <a:off x="1547664" y="1196752"/>
            <a:ext cx="5544616" cy="4203923"/>
          </a:xfrm>
          <a:prstGeom prst="rect">
            <a:avLst/>
          </a:prstGeom>
          <a:ln>
            <a:noFill/>
          </a:ln>
          <a:effectLst>
            <a:softEdge rad="112500"/>
          </a:effectLst>
        </p:spPr>
      </p:pic>
      <p:pic>
        <p:nvPicPr>
          <p:cNvPr id="4" name="PQ Ex 7.1.mp3">
            <a:hlinkClick r:id="" action="ppaction://media"/>
          </p:cNvPr>
          <p:cNvPicPr>
            <a:picLocks noRot="1" noChangeAspect="1"/>
          </p:cNvPicPr>
          <p:nvPr>
            <a:audioFile r:link="rId1"/>
          </p:nvPr>
        </p:nvPicPr>
        <p:blipFill>
          <a:blip r:embed="rId5"/>
          <a:stretch>
            <a:fillRect/>
          </a:stretch>
        </p:blipFill>
        <p:spPr>
          <a:xfrm>
            <a:off x="766738" y="1196752"/>
            <a:ext cx="304800" cy="304800"/>
          </a:xfrm>
          <a:prstGeom prst="rect">
            <a:avLst/>
          </a:prstGeom>
        </p:spPr>
      </p:pic>
    </p:spTree>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4"/>
                    </p:tgtEl>
                  </p:cond>
                </p:stCondLst>
                <p:endSync evt="end" delay="0">
                  <p:rtn val="all"/>
                </p:endSync>
                <p:childTnLst>
                  <p:par>
                    <p:cTn id="3" fill="hold">
                      <p:stCondLst>
                        <p:cond delay="0"/>
                      </p:stCondLst>
                      <p:childTnLst>
                        <p:par>
                          <p:cTn id="4" fill="hold">
                            <p:stCondLst>
                              <p:cond delay="0"/>
                            </p:stCondLst>
                            <p:childTnLst>
                              <p:par>
                                <p:cTn id="5" presetID="1" presetClass="mediacall" presetSubtype="0" fill="hold" nodeType="clickEffect">
                                  <p:stCondLst>
                                    <p:cond delay="0"/>
                                  </p:stCondLst>
                                  <p:childTnLst>
                                    <p:cmd type="call" cmd="playFrom(0.0)">
                                      <p:cBhvr>
                                        <p:cTn id="6" dur="18445" fill="hold"/>
                                        <p:tgtEl>
                                          <p:spTgt spid="4"/>
                                        </p:tgtEl>
                                      </p:cBhvr>
                                    </p:cmd>
                                  </p:childTnLst>
                                </p:cTn>
                              </p:par>
                            </p:childTnLst>
                          </p:cTn>
                        </p:par>
                      </p:childTnLst>
                    </p:cTn>
                  </p:par>
                </p:childTnLst>
              </p:cTn>
              <p:nextCondLst>
                <p:cond evt="onClick" delay="0">
                  <p:tgtEl>
                    <p:spTgt spid="4"/>
                  </p:tgtEl>
                </p:cond>
              </p:nextCondLst>
            </p:seq>
            <p:audio>
              <p:cMediaNode>
                <p:cTn id="7" fill="hold" display="0">
                  <p:stCondLst>
                    <p:cond delay="indefinite"/>
                  </p:stCondLst>
                  <p:endCondLst>
                    <p:cond evt="onNext" delay="0">
                      <p:tgtEl>
                        <p:sldTgt/>
                      </p:tgtEl>
                    </p:cond>
                    <p:cond evt="onPrev" delay="0">
                      <p:tgtEl>
                        <p:sldTgt/>
                      </p:tgtEl>
                    </p:cond>
                    <p:cond evt="onStopAudio" delay="0">
                      <p:tgtEl>
                        <p:sldTgt/>
                      </p:tgtEl>
                    </p:cond>
                  </p:endCondLst>
                </p:cTn>
                <p:tgtEl>
                  <p:spTgt spid="4"/>
                </p:tgtEl>
              </p:cMediaNode>
            </p:audio>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571472" y="1500174"/>
            <a:ext cx="8072494" cy="4524315"/>
          </a:xfrm>
          <a:prstGeom prst="rect">
            <a:avLst/>
          </a:prstGeom>
          <a:noFill/>
        </p:spPr>
        <p:txBody>
          <a:bodyPr wrap="square" rtlCol="0">
            <a:spAutoFit/>
          </a:bodyPr>
          <a:lstStyle/>
          <a:p>
            <a:pPr algn="ctr"/>
            <a:r>
              <a:rPr lang="en-US" sz="3600" dirty="0" smtClean="0"/>
              <a:t>End of Photo Questions Exercise No.7</a:t>
            </a:r>
          </a:p>
          <a:p>
            <a:pPr algn="ctr"/>
            <a:endParaRPr lang="en-US" sz="3600" dirty="0" smtClean="0"/>
          </a:p>
          <a:p>
            <a:pPr algn="ctr"/>
            <a:r>
              <a:rPr lang="en-US" sz="3600" dirty="0" smtClean="0"/>
              <a:t>of</a:t>
            </a:r>
          </a:p>
          <a:p>
            <a:pPr algn="ctr"/>
            <a:endParaRPr lang="en-US" sz="3600" dirty="0" smtClean="0"/>
          </a:p>
          <a:p>
            <a:pPr algn="ctr"/>
            <a:r>
              <a:rPr lang="en-US" sz="3600" dirty="0" smtClean="0"/>
              <a:t>1 to 10</a:t>
            </a:r>
          </a:p>
          <a:p>
            <a:pPr algn="ctr"/>
            <a:endParaRPr lang="en-US" sz="3600" dirty="0" smtClean="0"/>
          </a:p>
          <a:p>
            <a:pPr algn="ctr"/>
            <a:endParaRPr lang="en-US" sz="3600" dirty="0" smtClean="0"/>
          </a:p>
          <a:p>
            <a:pPr algn="ctr"/>
            <a:endParaRPr lang="en-US" sz="3600" dirty="0" smtClean="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547664" y="764704"/>
            <a:ext cx="4176464" cy="523220"/>
          </a:xfrm>
          <a:prstGeom prst="rect">
            <a:avLst/>
          </a:prstGeom>
          <a:noFill/>
        </p:spPr>
        <p:txBody>
          <a:bodyPr wrap="square" rtlCol="0">
            <a:spAutoFit/>
          </a:bodyPr>
          <a:lstStyle/>
          <a:p>
            <a:r>
              <a:rPr lang="en-US" sz="2800" b="1" i="1" u="sng" dirty="0" smtClean="0"/>
              <a:t>Description : </a:t>
            </a:r>
            <a:endParaRPr lang="en-IN" sz="2800" b="1" i="1" u="sng" dirty="0"/>
          </a:p>
        </p:txBody>
      </p:sp>
      <p:sp>
        <p:nvSpPr>
          <p:cNvPr id="4" name="Rectangle 3"/>
          <p:cNvSpPr/>
          <p:nvPr/>
        </p:nvSpPr>
        <p:spPr>
          <a:xfrm>
            <a:off x="467544" y="1748423"/>
            <a:ext cx="7920880" cy="3170099"/>
          </a:xfrm>
          <a:prstGeom prst="rect">
            <a:avLst/>
          </a:prstGeom>
        </p:spPr>
        <p:txBody>
          <a:bodyPr wrap="square">
            <a:spAutoFit/>
          </a:bodyPr>
          <a:lstStyle/>
          <a:p>
            <a:pPr marL="342900" indent="-342900">
              <a:buClrTx/>
              <a:buFont typeface="Arial" pitchFamily="34" charset="0"/>
              <a:buChar char="•"/>
            </a:pPr>
            <a:r>
              <a:rPr lang="en-US" altLang="zh-TW" sz="2400" dirty="0"/>
              <a:t> In this Listening test, you will be asked to demonstrate how    well you understand spoken English</a:t>
            </a:r>
            <a:r>
              <a:rPr lang="en-US" altLang="zh-TW" sz="2400" dirty="0" smtClean="0"/>
              <a:t>.</a:t>
            </a:r>
            <a:endParaRPr lang="en-US" altLang="zh-TW" sz="2800" dirty="0"/>
          </a:p>
          <a:p>
            <a:pPr marL="457200" indent="-457200" algn="just">
              <a:buClrTx/>
              <a:buFont typeface="Arial" pitchFamily="34" charset="0"/>
              <a:buChar char="•"/>
            </a:pPr>
            <a:endParaRPr lang="en-US" altLang="zh-TW" sz="2800" dirty="0"/>
          </a:p>
          <a:p>
            <a:pPr marL="457200" indent="-457200">
              <a:buClrTx/>
              <a:buFont typeface="Arial" pitchFamily="34" charset="0"/>
              <a:buChar char="•"/>
            </a:pPr>
            <a:r>
              <a:rPr lang="en-US" altLang="zh-TW" sz="2800" dirty="0"/>
              <a:t> </a:t>
            </a:r>
            <a:r>
              <a:rPr lang="en-US" altLang="zh-TW" sz="2400" dirty="0"/>
              <a:t>The entire Listening test will last approximately 45 minutes.  There are four parts, and directions are given for each part.   You must mark your answers on the separate answer sheet.  Do not write your answers in your test book.</a:t>
            </a:r>
            <a:endParaRPr lang="en-IN" sz="24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3"/>
          <p:cNvSpPr txBox="1">
            <a:spLocks noChangeArrowheads="1"/>
          </p:cNvSpPr>
          <p:nvPr/>
        </p:nvSpPr>
        <p:spPr>
          <a:xfrm>
            <a:off x="285720" y="857232"/>
            <a:ext cx="8572560" cy="5429288"/>
          </a:xfrm>
          <a:prstGeom prst="rect">
            <a:avLst/>
          </a:prstGeom>
        </p:spPr>
        <p:txBody>
          <a:bodyPr/>
          <a:lstStyle>
            <a:lvl1pPr marL="161925" indent="-161925" algn="l" defTabSz="457200" rtl="0" eaLnBrk="0" fontAlgn="base" hangingPunct="0">
              <a:spcBef>
                <a:spcPts val="400"/>
              </a:spcBef>
              <a:spcAft>
                <a:spcPct val="0"/>
              </a:spcAft>
              <a:buClr>
                <a:srgbClr val="7889FB"/>
              </a:buClr>
              <a:buSzPct val="110000"/>
              <a:buFont typeface="Wingdings" charset="2"/>
              <a:buChar char=""/>
              <a:defRPr sz="1600">
                <a:solidFill>
                  <a:srgbClr val="000000"/>
                </a:solidFill>
                <a:latin typeface="+mn-lt"/>
                <a:ea typeface="+mn-ea"/>
                <a:cs typeface="+mn-cs"/>
              </a:defRPr>
            </a:lvl1pPr>
            <a:lvl2pPr marL="504825" indent="-163513" algn="l" defTabSz="457200" rtl="0" eaLnBrk="0" fontAlgn="base" hangingPunct="0">
              <a:spcBef>
                <a:spcPts val="350"/>
              </a:spcBef>
              <a:spcAft>
                <a:spcPct val="0"/>
              </a:spcAft>
              <a:buClr>
                <a:srgbClr val="7889FB"/>
              </a:buClr>
              <a:buSzPct val="100000"/>
              <a:buFont typeface="Arial" charset="0"/>
              <a:buChar char="–"/>
              <a:defRPr sz="1400">
                <a:solidFill>
                  <a:srgbClr val="000000"/>
                </a:solidFill>
                <a:latin typeface="+mn-lt"/>
                <a:cs typeface="+mn-cs"/>
              </a:defRPr>
            </a:lvl2pPr>
            <a:lvl3pPr marL="854075" indent="-163513" algn="l" defTabSz="457200" rtl="0" eaLnBrk="0" fontAlgn="base" hangingPunct="0">
              <a:spcBef>
                <a:spcPts val="350"/>
              </a:spcBef>
              <a:spcAft>
                <a:spcPct val="0"/>
              </a:spcAft>
              <a:buClr>
                <a:srgbClr val="7889FB"/>
              </a:buClr>
              <a:buSzPct val="100000"/>
              <a:buFont typeface="Arial" charset="0"/>
              <a:buChar char="•"/>
              <a:defRPr sz="1400">
                <a:solidFill>
                  <a:srgbClr val="000000"/>
                </a:solidFill>
                <a:latin typeface="+mn-lt"/>
                <a:cs typeface="+mn-cs"/>
              </a:defRPr>
            </a:lvl3pPr>
            <a:lvl4pPr marL="1200150" indent="-173038" algn="l" defTabSz="457200" rtl="0" eaLnBrk="0" fontAlgn="base" hangingPunct="0">
              <a:spcBef>
                <a:spcPts val="300"/>
              </a:spcBef>
              <a:spcAft>
                <a:spcPct val="0"/>
              </a:spcAft>
              <a:buClr>
                <a:srgbClr val="7889FB"/>
              </a:buClr>
              <a:buSzPct val="100000"/>
              <a:buFont typeface="Arial" charset="0"/>
              <a:buChar char="&gt;"/>
              <a:defRPr sz="1200">
                <a:solidFill>
                  <a:srgbClr val="000000"/>
                </a:solidFill>
                <a:latin typeface="+mn-lt"/>
                <a:cs typeface="+mn-cs"/>
              </a:defRPr>
            </a:lvl4pPr>
            <a:lvl5pPr marL="1533525" indent="-161925" algn="l" defTabSz="457200" rtl="0" eaLnBrk="0" fontAlgn="base" hangingPunct="0">
              <a:spcBef>
                <a:spcPts val="300"/>
              </a:spcBef>
              <a:spcAft>
                <a:spcPct val="0"/>
              </a:spcAft>
              <a:buClr>
                <a:srgbClr val="7889FB"/>
              </a:buClr>
              <a:buSzPct val="100000"/>
              <a:buFont typeface="Arial" charset="0"/>
              <a:buChar char="–"/>
              <a:defRPr sz="1200">
                <a:solidFill>
                  <a:srgbClr val="000000"/>
                </a:solidFill>
                <a:latin typeface="+mn-lt"/>
                <a:cs typeface="+mn-cs"/>
              </a:defRPr>
            </a:lvl5pPr>
            <a:lvl6pPr marL="1990725" indent="-161925" algn="l" defTabSz="457200" rtl="0" fontAlgn="base">
              <a:spcBef>
                <a:spcPts val="300"/>
              </a:spcBef>
              <a:spcAft>
                <a:spcPct val="0"/>
              </a:spcAft>
              <a:buClr>
                <a:srgbClr val="7889FB"/>
              </a:buClr>
              <a:buSzPct val="100000"/>
              <a:buFont typeface="Arial" charset="0"/>
              <a:buChar char="–"/>
              <a:defRPr sz="1200">
                <a:solidFill>
                  <a:srgbClr val="000000"/>
                </a:solidFill>
                <a:latin typeface="+mn-lt"/>
                <a:cs typeface="+mn-cs"/>
              </a:defRPr>
            </a:lvl6pPr>
            <a:lvl7pPr marL="2447925" indent="-161925" algn="l" defTabSz="457200" rtl="0" fontAlgn="base">
              <a:spcBef>
                <a:spcPts val="300"/>
              </a:spcBef>
              <a:spcAft>
                <a:spcPct val="0"/>
              </a:spcAft>
              <a:buClr>
                <a:srgbClr val="7889FB"/>
              </a:buClr>
              <a:buSzPct val="100000"/>
              <a:buFont typeface="Arial" charset="0"/>
              <a:buChar char="–"/>
              <a:defRPr sz="1200">
                <a:solidFill>
                  <a:srgbClr val="000000"/>
                </a:solidFill>
                <a:latin typeface="+mn-lt"/>
                <a:cs typeface="+mn-cs"/>
              </a:defRPr>
            </a:lvl7pPr>
            <a:lvl8pPr marL="2905125" indent="-161925" algn="l" defTabSz="457200" rtl="0" fontAlgn="base">
              <a:spcBef>
                <a:spcPts val="300"/>
              </a:spcBef>
              <a:spcAft>
                <a:spcPct val="0"/>
              </a:spcAft>
              <a:buClr>
                <a:srgbClr val="7889FB"/>
              </a:buClr>
              <a:buSzPct val="100000"/>
              <a:buFont typeface="Arial" charset="0"/>
              <a:buChar char="–"/>
              <a:defRPr sz="1200">
                <a:solidFill>
                  <a:srgbClr val="000000"/>
                </a:solidFill>
                <a:latin typeface="+mn-lt"/>
                <a:cs typeface="+mn-cs"/>
              </a:defRPr>
            </a:lvl8pPr>
            <a:lvl9pPr marL="3362325" indent="-161925" algn="l" defTabSz="457200" rtl="0" fontAlgn="base">
              <a:spcBef>
                <a:spcPts val="300"/>
              </a:spcBef>
              <a:spcAft>
                <a:spcPct val="0"/>
              </a:spcAft>
              <a:buClr>
                <a:srgbClr val="7889FB"/>
              </a:buClr>
              <a:buSzPct val="100000"/>
              <a:buFont typeface="Arial" charset="0"/>
              <a:buChar char="–"/>
              <a:defRPr sz="1200">
                <a:solidFill>
                  <a:srgbClr val="000000"/>
                </a:solidFill>
                <a:latin typeface="+mn-lt"/>
                <a:cs typeface="+mn-cs"/>
              </a:defRPr>
            </a:lvl9pPr>
          </a:lstStyle>
          <a:p>
            <a:pPr>
              <a:buClrTx/>
            </a:pPr>
            <a:r>
              <a:rPr lang="en-US" altLang="zh-TW" sz="2400" b="1" smtClean="0"/>
              <a:t> </a:t>
            </a:r>
            <a:r>
              <a:rPr lang="en-US" altLang="zh-TW" sz="2400" b="1" u="sng" smtClean="0"/>
              <a:t>Directions:</a:t>
            </a:r>
          </a:p>
          <a:p>
            <a:pPr marL="0" indent="0">
              <a:buClrTx/>
              <a:buFont typeface="Wingdings" charset="2"/>
              <a:buNone/>
            </a:pPr>
            <a:endParaRPr lang="en-US" altLang="zh-TW" sz="2400" b="1" u="sng" smtClean="0"/>
          </a:p>
          <a:p>
            <a:pPr algn="just">
              <a:buClrTx/>
              <a:buFont typeface="Arial" pitchFamily="34" charset="0"/>
              <a:buChar char="•"/>
            </a:pPr>
            <a:r>
              <a:rPr lang="en-US" altLang="zh-TW" sz="2400" b="1" smtClean="0"/>
              <a:t> </a:t>
            </a:r>
            <a:r>
              <a:rPr lang="en-US" altLang="zh-TW" sz="2000" smtClean="0"/>
              <a:t>In the ‘ Toeic Photo Questions Listening Test ’ will hear four Statements or Questions about the Photograph.</a:t>
            </a:r>
          </a:p>
          <a:p>
            <a:pPr algn="just">
              <a:buClrTx/>
              <a:buFont typeface="Arial" pitchFamily="34" charset="0"/>
              <a:buChar char="•"/>
            </a:pPr>
            <a:endParaRPr lang="en-US" altLang="zh-TW" sz="2000" smtClean="0"/>
          </a:p>
          <a:p>
            <a:pPr algn="just">
              <a:buClrTx/>
              <a:buFont typeface="Arial" pitchFamily="34" charset="0"/>
              <a:buChar char="•"/>
            </a:pPr>
            <a:r>
              <a:rPr lang="en-US" altLang="zh-TW" sz="2000" smtClean="0"/>
              <a:t> These Statements /  Questions will not be printed in your test book and    will be spoken only once / one time only .</a:t>
            </a:r>
          </a:p>
          <a:p>
            <a:pPr algn="just">
              <a:buClrTx/>
              <a:buFont typeface="Arial" pitchFamily="34" charset="0"/>
              <a:buChar char="•"/>
            </a:pPr>
            <a:endParaRPr lang="en-US" altLang="zh-TW" sz="2000" smtClean="0"/>
          </a:p>
          <a:p>
            <a:pPr algn="just">
              <a:buClrTx/>
              <a:buFont typeface="Arial" pitchFamily="34" charset="0"/>
              <a:buChar char="•"/>
            </a:pPr>
            <a:r>
              <a:rPr lang="en-US" altLang="zh-TW" sz="2000" smtClean="0"/>
              <a:t> You will be required to ‘Select the Best Response to the Question or  Statement and “</a:t>
            </a:r>
            <a:r>
              <a:rPr lang="en-US" altLang="zh-TW" sz="2000" b="1" smtClean="0"/>
              <a:t>tick mark</a:t>
            </a:r>
            <a:r>
              <a:rPr lang="en-US" altLang="zh-TW" sz="2000" smtClean="0"/>
              <a:t>” the letter (A), (B), (C) or (D) on your answer   sheet.</a:t>
            </a:r>
          </a:p>
          <a:p>
            <a:pPr algn="just">
              <a:buClrTx/>
              <a:buFont typeface="Arial" pitchFamily="34" charset="0"/>
              <a:buChar char="•"/>
            </a:pPr>
            <a:endParaRPr lang="en-US" altLang="zh-TW" sz="2000" smtClean="0"/>
          </a:p>
          <a:p>
            <a:pPr>
              <a:buClrTx/>
              <a:buFont typeface="Arial" pitchFamily="34" charset="0"/>
              <a:buChar char="•"/>
            </a:pPr>
            <a:r>
              <a:rPr lang="en-US" altLang="zh-TW" sz="2400" smtClean="0"/>
              <a:t>  </a:t>
            </a:r>
            <a:r>
              <a:rPr lang="en-US" altLang="zh-TW" sz="2000" smtClean="0"/>
              <a:t>Mark your </a:t>
            </a:r>
            <a:r>
              <a:rPr lang="en-US" altLang="zh-TW" sz="2000" b="1" smtClean="0"/>
              <a:t>answer</a:t>
            </a:r>
            <a:r>
              <a:rPr lang="en-US" altLang="zh-TW" sz="2000" smtClean="0"/>
              <a:t> on your answer sheet.</a:t>
            </a:r>
            <a:endParaRPr lang="en-US" altLang="zh-TW" sz="2000"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071538" y="0"/>
            <a:ext cx="3286148" cy="369332"/>
          </a:xfrm>
          <a:prstGeom prst="rect">
            <a:avLst/>
          </a:prstGeom>
          <a:noFill/>
        </p:spPr>
        <p:txBody>
          <a:bodyPr wrap="square" rtlCol="0">
            <a:spAutoFit/>
          </a:bodyPr>
          <a:lstStyle/>
          <a:p>
            <a:endParaRPr lang="en-US" dirty="0">
              <a:solidFill>
                <a:schemeClr val="bg1"/>
              </a:solidFill>
            </a:endParaRPr>
          </a:p>
        </p:txBody>
      </p:sp>
      <p:pic>
        <p:nvPicPr>
          <p:cNvPr id="2050" name="Picture 2"/>
          <p:cNvPicPr>
            <a:picLocks noChangeAspect="1" noChangeArrowheads="1"/>
          </p:cNvPicPr>
          <p:nvPr/>
        </p:nvPicPr>
        <p:blipFill>
          <a:blip r:embed="rId4"/>
          <a:srcRect/>
          <a:stretch>
            <a:fillRect/>
          </a:stretch>
        </p:blipFill>
        <p:spPr bwMode="auto">
          <a:xfrm>
            <a:off x="1223628" y="1196751"/>
            <a:ext cx="6732748" cy="4488499"/>
          </a:xfrm>
          <a:prstGeom prst="rect">
            <a:avLst/>
          </a:prstGeom>
          <a:ln>
            <a:noFill/>
          </a:ln>
          <a:effectLst>
            <a:softEdge rad="112500"/>
          </a:effectLst>
        </p:spPr>
      </p:pic>
      <p:pic>
        <p:nvPicPr>
          <p:cNvPr id="5" name="PQ Ex 7.1.mp3">
            <a:hlinkClick r:id="" action="ppaction://media"/>
          </p:cNvPr>
          <p:cNvPicPr>
            <a:picLocks noRot="1" noChangeAspect="1"/>
          </p:cNvPicPr>
          <p:nvPr>
            <a:audioFile r:link="rId1"/>
          </p:nvPr>
        </p:nvPicPr>
        <p:blipFill>
          <a:blip r:embed="rId5"/>
          <a:stretch>
            <a:fillRect/>
          </a:stretch>
        </p:blipFill>
        <p:spPr>
          <a:xfrm>
            <a:off x="766738" y="1196752"/>
            <a:ext cx="304800" cy="304800"/>
          </a:xfrm>
          <a:prstGeom prst="rect">
            <a:avLst/>
          </a:prstGeom>
        </p:spPr>
      </p:pic>
    </p:spTree>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5"/>
                    </p:tgtEl>
                  </p:cond>
                </p:stCondLst>
                <p:endSync evt="end" delay="0">
                  <p:rtn val="all"/>
                </p:endSync>
                <p:childTnLst>
                  <p:par>
                    <p:cTn id="3" fill="hold">
                      <p:stCondLst>
                        <p:cond delay="0"/>
                      </p:stCondLst>
                      <p:childTnLst>
                        <p:par>
                          <p:cTn id="4" fill="hold">
                            <p:stCondLst>
                              <p:cond delay="0"/>
                            </p:stCondLst>
                            <p:childTnLst>
                              <p:par>
                                <p:cTn id="5" presetID="1" presetClass="mediacall" presetSubtype="0" fill="hold" nodeType="clickEffect">
                                  <p:stCondLst>
                                    <p:cond delay="0"/>
                                  </p:stCondLst>
                                  <p:childTnLst>
                                    <p:cmd type="call" cmd="playFrom(0.0)">
                                      <p:cBhvr>
                                        <p:cTn id="6" dur="18445" fill="hold"/>
                                        <p:tgtEl>
                                          <p:spTgt spid="5"/>
                                        </p:tgtEl>
                                      </p:cBhvr>
                                    </p:cmd>
                                  </p:childTnLst>
                                </p:cTn>
                              </p:par>
                            </p:childTnLst>
                          </p:cTn>
                        </p:par>
                      </p:childTnLst>
                    </p:cTn>
                  </p:par>
                </p:childTnLst>
              </p:cTn>
              <p:nextCondLst>
                <p:cond evt="onClick" delay="0">
                  <p:tgtEl>
                    <p:spTgt spid="5"/>
                  </p:tgtEl>
                </p:cond>
              </p:nextCondLst>
            </p:seq>
            <p:audio>
              <p:cMediaNode>
                <p:cTn id="7" fill="hold" display="0">
                  <p:stCondLst>
                    <p:cond delay="indefinite"/>
                  </p:stCondLst>
                  <p:endCondLst>
                    <p:cond evt="onNext" delay="0">
                      <p:tgtEl>
                        <p:sldTgt/>
                      </p:tgtEl>
                    </p:cond>
                    <p:cond evt="onPrev" delay="0">
                      <p:tgtEl>
                        <p:sldTgt/>
                      </p:tgtEl>
                    </p:cond>
                    <p:cond evt="onStopAudio" delay="0">
                      <p:tgtEl>
                        <p:sldTgt/>
                      </p:tgtEl>
                    </p:cond>
                  </p:endCondLst>
                </p:cTn>
                <p:tgtEl>
                  <p:spTgt spid="5"/>
                </p:tgtEl>
              </p:cMediaNode>
            </p:audio>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nvGraphicFramePr>
        <p:xfrm>
          <a:off x="428596" y="642918"/>
          <a:ext cx="8507413" cy="4667250"/>
        </p:xfrm>
        <a:graphic>
          <a:graphicData uri="http://schemas.openxmlformats.org/drawingml/2006/table">
            <a:tbl>
              <a:tblPr/>
              <a:tblGrid>
                <a:gridCol w="1708150"/>
                <a:gridCol w="6799263"/>
              </a:tblGrid>
              <a:tr h="942975">
                <a:tc>
                  <a:txBody>
                    <a:bodyPr/>
                    <a:lstStyle/>
                    <a:p>
                      <a:pPr marL="0" marR="0" lvl="0" indent="0" algn="l" defTabSz="914400" rtl="0" eaLnBrk="1" fontAlgn="base" latinLnBrk="0" hangingPunct="1">
                        <a:lnSpc>
                          <a:spcPct val="115000"/>
                        </a:lnSpc>
                        <a:spcBef>
                          <a:spcPts val="263"/>
                        </a:spcBef>
                        <a:spcAft>
                          <a:spcPts val="1738"/>
                        </a:spcAft>
                        <a:buClrTx/>
                        <a:buSzTx/>
                        <a:buFontTx/>
                        <a:buNone/>
                        <a:tabLst/>
                      </a:pPr>
                      <a:endParaRPr kumimoji="0" lang="en-US" sz="18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endParaRPr>
                    </a:p>
                  </a:txBody>
                  <a:tcPr marL="19549" marR="38873" marT="19549" marB="35053" horzOverflow="overflow">
                    <a:lnL>
                      <a:noFill/>
                    </a:lnL>
                    <a:lnR>
                      <a:noFill/>
                    </a:lnR>
                    <a:lnT>
                      <a:noFill/>
                    </a:lnT>
                    <a:lnB>
                      <a:noFill/>
                    </a:lnB>
                    <a:lnTlToBr>
                      <a:noFill/>
                    </a:lnTlToBr>
                    <a:lnBlToTr>
                      <a:noFill/>
                    </a:lnBlToTr>
                    <a:noFill/>
                  </a:tcPr>
                </a:tc>
                <a:tc>
                  <a:txBody>
                    <a:bodyPr/>
                    <a:lstStyle/>
                    <a:p>
                      <a:pPr marL="0" marR="0" lvl="0" indent="0" algn="just" defTabSz="914400" rtl="0" eaLnBrk="1" fontAlgn="base" latinLnBrk="0" hangingPunct="1">
                        <a:lnSpc>
                          <a:spcPct val="115000"/>
                        </a:lnSpc>
                        <a:spcBef>
                          <a:spcPts val="263"/>
                        </a:spcBef>
                        <a:spcAft>
                          <a:spcPts val="1738"/>
                        </a:spcAft>
                        <a:buClrTx/>
                        <a:buSzTx/>
                        <a:buFontTx/>
                        <a:buNone/>
                        <a:tabLst/>
                      </a:pPr>
                      <a:endParaRPr kumimoji="0" lang="en-US" sz="1800" b="0" i="0" u="none" strike="noStrike" cap="none" normalizeH="0" baseline="0" smtClean="0">
                        <a:ln>
                          <a:noFill/>
                        </a:ln>
                        <a:solidFill>
                          <a:schemeClr val="tx1"/>
                        </a:solidFill>
                        <a:effectLst/>
                        <a:latin typeface="Calibri" pitchFamily="34" charset="0"/>
                        <a:ea typeface="Calibri" pitchFamily="34" charset="0"/>
                        <a:cs typeface="Times New Roman" pitchFamily="18" charset="0"/>
                      </a:endParaRPr>
                    </a:p>
                  </a:txBody>
                  <a:tcPr marL="19549" marR="19549" marT="19549" marB="35053" horzOverflow="overflow">
                    <a:lnL>
                      <a:noFill/>
                    </a:lnL>
                    <a:lnR>
                      <a:noFill/>
                    </a:lnR>
                    <a:lnT>
                      <a:noFill/>
                    </a:lnT>
                    <a:lnB>
                      <a:noFill/>
                    </a:lnB>
                    <a:lnTlToBr>
                      <a:noFill/>
                    </a:lnTlToBr>
                    <a:lnBlToTr>
                      <a:noFill/>
                    </a:lnBlToTr>
                    <a:noFill/>
                  </a:tcPr>
                </a:tc>
              </a:tr>
              <a:tr h="1241425">
                <a:tc>
                  <a:txBody>
                    <a:bodyPr/>
                    <a:lstStyle/>
                    <a:p>
                      <a:pPr marL="0" marR="0" lvl="0" indent="0" algn="l" defTabSz="914400" rtl="0" eaLnBrk="1" fontAlgn="base" latinLnBrk="0" hangingPunct="1">
                        <a:lnSpc>
                          <a:spcPct val="115000"/>
                        </a:lnSpc>
                        <a:spcBef>
                          <a:spcPts val="263"/>
                        </a:spcBef>
                        <a:spcAft>
                          <a:spcPts val="1738"/>
                        </a:spcAft>
                        <a:buClrTx/>
                        <a:buSzTx/>
                        <a:buFontTx/>
                        <a:buNone/>
                        <a:tabLst/>
                      </a:pPr>
                      <a:endParaRPr kumimoji="0" lang="en-US" sz="1800" b="0" i="0" u="sng" strike="noStrike" cap="none" normalizeH="0" baseline="0" smtClean="0">
                        <a:ln>
                          <a:noFill/>
                        </a:ln>
                        <a:solidFill>
                          <a:srgbClr val="22228B"/>
                        </a:solidFill>
                        <a:effectLst/>
                        <a:latin typeface="Calibri" pitchFamily="34" charset="0"/>
                        <a:ea typeface="Calibri" pitchFamily="34" charset="0"/>
                        <a:cs typeface="Times New Roman" pitchFamily="18" charset="0"/>
                      </a:endParaRPr>
                    </a:p>
                  </a:txBody>
                  <a:tcPr marL="19549" marR="38873" marT="19549" marB="35053" horzOverflow="overflow">
                    <a:lnL>
                      <a:noFill/>
                    </a:lnL>
                    <a:lnR>
                      <a:noFill/>
                    </a:lnR>
                    <a:lnT>
                      <a:noFill/>
                    </a:lnT>
                    <a:lnB>
                      <a:noFill/>
                    </a:lnB>
                    <a:lnTlToBr>
                      <a:noFill/>
                    </a:lnTlToBr>
                    <a:lnBlToTr>
                      <a:noFill/>
                    </a:lnBlToTr>
                    <a:noFill/>
                  </a:tcPr>
                </a:tc>
                <a:tc>
                  <a:txBody>
                    <a:bodyPr/>
                    <a:lstStyle/>
                    <a:p>
                      <a:pPr marL="0" marR="0" lvl="0" indent="0" algn="just" defTabSz="914400" rtl="0" eaLnBrk="1" fontAlgn="base" latinLnBrk="0" hangingPunct="1">
                        <a:lnSpc>
                          <a:spcPct val="115000"/>
                        </a:lnSpc>
                        <a:spcBef>
                          <a:spcPts val="263"/>
                        </a:spcBef>
                        <a:spcAft>
                          <a:spcPts val="1738"/>
                        </a:spcAft>
                        <a:buClrTx/>
                        <a:buSzTx/>
                        <a:buFontTx/>
                        <a:buNone/>
                        <a:tabLst/>
                      </a:pPr>
                      <a:endParaRPr kumimoji="0" lang="en-US" sz="1800" b="0" i="0" u="none" strike="noStrike" cap="none" normalizeH="0" baseline="0" smtClean="0">
                        <a:ln>
                          <a:noFill/>
                        </a:ln>
                        <a:solidFill>
                          <a:srgbClr val="22228B"/>
                        </a:solidFill>
                        <a:effectLst/>
                        <a:latin typeface="Calibri" pitchFamily="34" charset="0"/>
                        <a:ea typeface="Calibri" pitchFamily="34" charset="0"/>
                        <a:cs typeface="Times New Roman" pitchFamily="18" charset="0"/>
                      </a:endParaRPr>
                    </a:p>
                  </a:txBody>
                  <a:tcPr marL="19549" marR="19549" marT="19549" marB="35053" horzOverflow="overflow">
                    <a:lnL>
                      <a:noFill/>
                    </a:lnL>
                    <a:lnR>
                      <a:noFill/>
                    </a:lnR>
                    <a:lnT>
                      <a:noFill/>
                    </a:lnT>
                    <a:lnB>
                      <a:noFill/>
                    </a:lnB>
                    <a:lnTlToBr>
                      <a:noFill/>
                    </a:lnTlToBr>
                    <a:lnBlToTr>
                      <a:noFill/>
                    </a:lnBlToTr>
                    <a:noFill/>
                  </a:tcPr>
                </a:tc>
              </a:tr>
              <a:tr h="1241425">
                <a:tc>
                  <a:txBody>
                    <a:bodyPr/>
                    <a:lstStyle/>
                    <a:p>
                      <a:pPr marL="0" marR="0" lvl="0" indent="0" algn="l" defTabSz="914400" rtl="0" eaLnBrk="1" fontAlgn="base" latinLnBrk="0" hangingPunct="1">
                        <a:lnSpc>
                          <a:spcPct val="115000"/>
                        </a:lnSpc>
                        <a:spcBef>
                          <a:spcPts val="263"/>
                        </a:spcBef>
                        <a:spcAft>
                          <a:spcPts val="1738"/>
                        </a:spcAft>
                        <a:buClrTx/>
                        <a:buSzTx/>
                        <a:buFontTx/>
                        <a:buNone/>
                        <a:tabLst/>
                      </a:pPr>
                      <a:endParaRPr kumimoji="0" lang="en-US" sz="1800" b="0" i="0" u="none" strike="noStrike" cap="none" normalizeH="0" baseline="0" smtClean="0">
                        <a:ln>
                          <a:noFill/>
                        </a:ln>
                        <a:solidFill>
                          <a:schemeClr val="tx1"/>
                        </a:solidFill>
                        <a:effectLst/>
                        <a:latin typeface="Calibri" pitchFamily="34" charset="0"/>
                        <a:ea typeface="Calibri" pitchFamily="34" charset="0"/>
                        <a:cs typeface="Times New Roman" pitchFamily="18" charset="0"/>
                      </a:endParaRPr>
                    </a:p>
                  </a:txBody>
                  <a:tcPr marL="19549" marR="38873" marT="19549" marB="35053" horzOverflow="overflow">
                    <a:lnL>
                      <a:noFill/>
                    </a:lnL>
                    <a:lnR>
                      <a:noFill/>
                    </a:lnR>
                    <a:lnT>
                      <a:noFill/>
                    </a:lnT>
                    <a:lnB>
                      <a:noFill/>
                    </a:lnB>
                    <a:lnTlToBr>
                      <a:noFill/>
                    </a:lnTlToBr>
                    <a:lnBlToTr>
                      <a:noFill/>
                    </a:lnBlToTr>
                    <a:noFill/>
                  </a:tcPr>
                </a:tc>
                <a:tc>
                  <a:txBody>
                    <a:bodyPr/>
                    <a:lstStyle/>
                    <a:p>
                      <a:pPr marL="0" marR="0" lvl="0" indent="0" algn="just" defTabSz="914400" rtl="0" eaLnBrk="1" fontAlgn="base" latinLnBrk="0" hangingPunct="1">
                        <a:lnSpc>
                          <a:spcPct val="115000"/>
                        </a:lnSpc>
                        <a:spcBef>
                          <a:spcPts val="263"/>
                        </a:spcBef>
                        <a:spcAft>
                          <a:spcPts val="1738"/>
                        </a:spcAft>
                        <a:buClrTx/>
                        <a:buSzTx/>
                        <a:buFontTx/>
                        <a:buNone/>
                        <a:tabLst/>
                      </a:pPr>
                      <a:endParaRPr kumimoji="0" lang="en-US" sz="18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endParaRPr>
                    </a:p>
                  </a:txBody>
                  <a:tcPr marL="19549" marR="19549" marT="19549" marB="35053" horzOverflow="overflow">
                    <a:lnL>
                      <a:noFill/>
                    </a:lnL>
                    <a:lnR>
                      <a:noFill/>
                    </a:lnR>
                    <a:lnT>
                      <a:noFill/>
                    </a:lnT>
                    <a:lnB>
                      <a:noFill/>
                    </a:lnB>
                    <a:lnTlToBr>
                      <a:noFill/>
                    </a:lnTlToBr>
                    <a:lnBlToTr>
                      <a:noFill/>
                    </a:lnBlToTr>
                    <a:noFill/>
                  </a:tcPr>
                </a:tc>
              </a:tr>
              <a:tr h="1241425">
                <a:tc>
                  <a:txBody>
                    <a:bodyPr/>
                    <a:lstStyle/>
                    <a:p>
                      <a:pPr marL="0" marR="0" lvl="0" indent="0" algn="l" defTabSz="914400" rtl="0" eaLnBrk="1" fontAlgn="base" latinLnBrk="0" hangingPunct="1">
                        <a:lnSpc>
                          <a:spcPct val="115000"/>
                        </a:lnSpc>
                        <a:spcBef>
                          <a:spcPts val="263"/>
                        </a:spcBef>
                        <a:spcAft>
                          <a:spcPts val="1738"/>
                        </a:spcAft>
                        <a:buClrTx/>
                        <a:buSzTx/>
                        <a:buFontTx/>
                        <a:buNone/>
                        <a:tabLst/>
                      </a:pPr>
                      <a:endParaRPr kumimoji="0" lang="en-US" sz="1800" b="0" i="0" u="sng" strike="noStrike" cap="none" normalizeH="0" baseline="0" smtClean="0">
                        <a:ln>
                          <a:noFill/>
                        </a:ln>
                        <a:solidFill>
                          <a:srgbClr val="22228B"/>
                        </a:solidFill>
                        <a:effectLst/>
                        <a:latin typeface="Calibri" pitchFamily="34" charset="0"/>
                        <a:ea typeface="Calibri" pitchFamily="34" charset="0"/>
                        <a:cs typeface="Times New Roman" pitchFamily="18" charset="0"/>
                      </a:endParaRPr>
                    </a:p>
                  </a:txBody>
                  <a:tcPr marL="19549" marR="38873" marT="19549" marB="35053" horzOverflow="overflow">
                    <a:lnL>
                      <a:noFill/>
                    </a:lnL>
                    <a:lnR>
                      <a:noFill/>
                    </a:lnR>
                    <a:lnT>
                      <a:noFill/>
                    </a:lnT>
                    <a:lnB>
                      <a:noFill/>
                    </a:lnB>
                    <a:lnTlToBr>
                      <a:noFill/>
                    </a:lnTlToBr>
                    <a:lnBlToTr>
                      <a:noFill/>
                    </a:lnBlToTr>
                    <a:noFill/>
                  </a:tcPr>
                </a:tc>
                <a:tc>
                  <a:txBody>
                    <a:bodyPr/>
                    <a:lstStyle/>
                    <a:p>
                      <a:pPr marL="0" marR="0" lvl="0" indent="0" algn="just" defTabSz="914400" rtl="0" eaLnBrk="1" fontAlgn="base" latinLnBrk="0" hangingPunct="1">
                        <a:lnSpc>
                          <a:spcPct val="115000"/>
                        </a:lnSpc>
                        <a:spcBef>
                          <a:spcPts val="263"/>
                        </a:spcBef>
                        <a:spcAft>
                          <a:spcPts val="1738"/>
                        </a:spcAft>
                        <a:buClrTx/>
                        <a:buSzTx/>
                        <a:buFontTx/>
                        <a:buNone/>
                        <a:tabLst/>
                      </a:pPr>
                      <a:endParaRPr kumimoji="0" lang="en-US" sz="1800" b="0" i="0" u="none" strike="noStrike" cap="none" normalizeH="0" baseline="0" dirty="0" smtClean="0">
                        <a:ln>
                          <a:noFill/>
                        </a:ln>
                        <a:solidFill>
                          <a:srgbClr val="22228B"/>
                        </a:solidFill>
                        <a:effectLst/>
                        <a:latin typeface="Calibri" pitchFamily="34" charset="0"/>
                        <a:ea typeface="Calibri" pitchFamily="34" charset="0"/>
                        <a:cs typeface="Times New Roman" pitchFamily="18" charset="0"/>
                      </a:endParaRPr>
                    </a:p>
                  </a:txBody>
                  <a:tcPr marL="19549" marR="19549" marT="19549" marB="35053" horzOverflow="overflow">
                    <a:lnL>
                      <a:noFill/>
                    </a:lnL>
                    <a:lnR>
                      <a:noFill/>
                    </a:lnR>
                    <a:lnT>
                      <a:noFill/>
                    </a:lnT>
                    <a:lnB>
                      <a:noFill/>
                    </a:lnB>
                    <a:lnTlToBr>
                      <a:noFill/>
                    </a:lnTlToBr>
                    <a:lnBlToTr>
                      <a:noFill/>
                    </a:lnBlToTr>
                    <a:noFill/>
                  </a:tcPr>
                </a:tc>
              </a:tr>
            </a:tbl>
          </a:graphicData>
        </a:graphic>
      </p:graphicFrame>
      <p:pic>
        <p:nvPicPr>
          <p:cNvPr id="3074" name="Picture 2"/>
          <p:cNvPicPr>
            <a:picLocks noChangeAspect="1" noChangeArrowheads="1"/>
          </p:cNvPicPr>
          <p:nvPr/>
        </p:nvPicPr>
        <p:blipFill>
          <a:blip r:embed="rId4"/>
          <a:srcRect/>
          <a:stretch>
            <a:fillRect/>
          </a:stretch>
        </p:blipFill>
        <p:spPr bwMode="auto">
          <a:xfrm>
            <a:off x="1331639" y="1196752"/>
            <a:ext cx="6867615" cy="4896544"/>
          </a:xfrm>
          <a:prstGeom prst="rect">
            <a:avLst/>
          </a:prstGeom>
          <a:ln>
            <a:noFill/>
          </a:ln>
          <a:effectLst>
            <a:softEdge rad="112500"/>
          </a:effectLst>
        </p:spPr>
      </p:pic>
      <p:pic>
        <p:nvPicPr>
          <p:cNvPr id="5" name="PQ Ex 7.1.mp3">
            <a:hlinkClick r:id="" action="ppaction://media"/>
          </p:cNvPr>
          <p:cNvPicPr>
            <a:picLocks noRot="1" noChangeAspect="1"/>
          </p:cNvPicPr>
          <p:nvPr>
            <a:audioFile r:link="rId1"/>
          </p:nvPr>
        </p:nvPicPr>
        <p:blipFill>
          <a:blip r:embed="rId5"/>
          <a:stretch>
            <a:fillRect/>
          </a:stretch>
        </p:blipFill>
        <p:spPr>
          <a:xfrm>
            <a:off x="766738" y="1196752"/>
            <a:ext cx="304800" cy="304800"/>
          </a:xfrm>
          <a:prstGeom prst="rect">
            <a:avLst/>
          </a:prstGeom>
        </p:spPr>
      </p:pic>
    </p:spTree>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5"/>
                    </p:tgtEl>
                  </p:cond>
                </p:stCondLst>
                <p:endSync evt="end" delay="0">
                  <p:rtn val="all"/>
                </p:endSync>
                <p:childTnLst>
                  <p:par>
                    <p:cTn id="3" fill="hold">
                      <p:stCondLst>
                        <p:cond delay="0"/>
                      </p:stCondLst>
                      <p:childTnLst>
                        <p:par>
                          <p:cTn id="4" fill="hold">
                            <p:stCondLst>
                              <p:cond delay="0"/>
                            </p:stCondLst>
                            <p:childTnLst>
                              <p:par>
                                <p:cTn id="5" presetID="1" presetClass="mediacall" presetSubtype="0" fill="hold" nodeType="clickEffect">
                                  <p:stCondLst>
                                    <p:cond delay="0"/>
                                  </p:stCondLst>
                                  <p:childTnLst>
                                    <p:cmd type="call" cmd="playFrom(0.0)">
                                      <p:cBhvr>
                                        <p:cTn id="6" dur="18445" fill="hold"/>
                                        <p:tgtEl>
                                          <p:spTgt spid="5"/>
                                        </p:tgtEl>
                                      </p:cBhvr>
                                    </p:cmd>
                                  </p:childTnLst>
                                </p:cTn>
                              </p:par>
                            </p:childTnLst>
                          </p:cTn>
                        </p:par>
                      </p:childTnLst>
                    </p:cTn>
                  </p:par>
                </p:childTnLst>
              </p:cTn>
              <p:nextCondLst>
                <p:cond evt="onClick" delay="0">
                  <p:tgtEl>
                    <p:spTgt spid="5"/>
                  </p:tgtEl>
                </p:cond>
              </p:nextCondLst>
            </p:seq>
            <p:audio>
              <p:cMediaNode>
                <p:cTn id="7" fill="hold" display="0">
                  <p:stCondLst>
                    <p:cond delay="indefinite"/>
                  </p:stCondLst>
                  <p:endCondLst>
                    <p:cond evt="onNext" delay="0">
                      <p:tgtEl>
                        <p:sldTgt/>
                      </p:tgtEl>
                    </p:cond>
                    <p:cond evt="onPrev" delay="0">
                      <p:tgtEl>
                        <p:sldTgt/>
                      </p:tgtEl>
                    </p:cond>
                    <p:cond evt="onStopAudio" delay="0">
                      <p:tgtEl>
                        <p:sldTgt/>
                      </p:tgtEl>
                    </p:cond>
                  </p:endCondLst>
                </p:cTn>
                <p:tgtEl>
                  <p:spTgt spid="5"/>
                </p:tgtEl>
              </p:cMediaNode>
            </p:audio>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nvGraphicFramePr>
        <p:xfrm>
          <a:off x="357158" y="714356"/>
          <a:ext cx="8507413" cy="5716588"/>
        </p:xfrm>
        <a:graphic>
          <a:graphicData uri="http://schemas.openxmlformats.org/drawingml/2006/table">
            <a:tbl>
              <a:tblPr/>
              <a:tblGrid>
                <a:gridCol w="1600200"/>
                <a:gridCol w="6907213"/>
              </a:tblGrid>
              <a:tr h="1854200">
                <a:tc>
                  <a:txBody>
                    <a:bodyPr/>
                    <a:lstStyle/>
                    <a:p>
                      <a:pPr marL="0" marR="0" lvl="0" indent="0" algn="l" defTabSz="914400" rtl="0" eaLnBrk="1" fontAlgn="base" latinLnBrk="0" hangingPunct="1">
                        <a:lnSpc>
                          <a:spcPct val="115000"/>
                        </a:lnSpc>
                        <a:spcBef>
                          <a:spcPts val="263"/>
                        </a:spcBef>
                        <a:spcAft>
                          <a:spcPts val="1738"/>
                        </a:spcAft>
                        <a:buClrTx/>
                        <a:buSzTx/>
                        <a:buFontTx/>
                        <a:buNone/>
                        <a:tabLst/>
                      </a:pPr>
                      <a:endParaRPr kumimoji="0" lang="en-US" sz="1800" b="0" i="0" u="sng" strike="noStrike" cap="none" normalizeH="0" baseline="0" dirty="0" smtClean="0">
                        <a:ln>
                          <a:noFill/>
                        </a:ln>
                        <a:solidFill>
                          <a:srgbClr val="22228B"/>
                        </a:solidFill>
                        <a:effectLst/>
                        <a:latin typeface="Calibri" pitchFamily="34" charset="0"/>
                        <a:ea typeface="Calibri" pitchFamily="34" charset="0"/>
                        <a:cs typeface="Times New Roman" pitchFamily="18" charset="0"/>
                      </a:endParaRPr>
                    </a:p>
                  </a:txBody>
                  <a:tcPr marL="19549" marR="38873" marT="19549" marB="35053" horzOverflow="overflow">
                    <a:lnL>
                      <a:noFill/>
                    </a:lnL>
                    <a:lnR>
                      <a:noFill/>
                    </a:lnR>
                    <a:lnT>
                      <a:noFill/>
                    </a:lnT>
                    <a:lnB>
                      <a:noFill/>
                    </a:lnB>
                    <a:lnTlToBr>
                      <a:noFill/>
                    </a:lnTlToBr>
                    <a:lnBlToTr>
                      <a:noFill/>
                    </a:lnBlToTr>
                    <a:noFill/>
                  </a:tcPr>
                </a:tc>
                <a:tc>
                  <a:txBody>
                    <a:bodyPr/>
                    <a:lstStyle/>
                    <a:p>
                      <a:pPr marL="0" marR="0" lvl="0" indent="0" algn="just" defTabSz="914400" rtl="0" eaLnBrk="1" fontAlgn="base" latinLnBrk="0" hangingPunct="1">
                        <a:lnSpc>
                          <a:spcPct val="115000"/>
                        </a:lnSpc>
                        <a:spcBef>
                          <a:spcPts val="263"/>
                        </a:spcBef>
                        <a:spcAft>
                          <a:spcPts val="1738"/>
                        </a:spcAft>
                        <a:buClrTx/>
                        <a:buSzTx/>
                        <a:buFontTx/>
                        <a:buNone/>
                        <a:tabLst/>
                      </a:pPr>
                      <a:endParaRPr kumimoji="0" lang="en-US" sz="1800" b="0" i="0" u="none" strike="noStrike" cap="none" normalizeH="0" baseline="0" smtClean="0">
                        <a:ln>
                          <a:noFill/>
                        </a:ln>
                        <a:solidFill>
                          <a:srgbClr val="22228B"/>
                        </a:solidFill>
                        <a:effectLst/>
                        <a:latin typeface="Calibri" pitchFamily="34" charset="0"/>
                        <a:ea typeface="Calibri" pitchFamily="34" charset="0"/>
                        <a:cs typeface="Times New Roman" pitchFamily="18" charset="0"/>
                      </a:endParaRPr>
                    </a:p>
                  </a:txBody>
                  <a:tcPr marL="19549" marR="19549" marT="19549" marB="35053" horzOverflow="overflow">
                    <a:lnL>
                      <a:noFill/>
                    </a:lnL>
                    <a:lnR>
                      <a:noFill/>
                    </a:lnR>
                    <a:lnT>
                      <a:noFill/>
                    </a:lnT>
                    <a:lnB>
                      <a:noFill/>
                    </a:lnB>
                    <a:lnTlToBr>
                      <a:noFill/>
                    </a:lnTlToBr>
                    <a:lnBlToTr>
                      <a:noFill/>
                    </a:lnBlToTr>
                    <a:noFill/>
                  </a:tcPr>
                </a:tc>
              </a:tr>
              <a:tr h="1155700">
                <a:tc>
                  <a:txBody>
                    <a:bodyPr/>
                    <a:lstStyle/>
                    <a:p>
                      <a:pPr marL="0" marR="0" lvl="0" indent="0" algn="l" defTabSz="914400" rtl="0" eaLnBrk="1" fontAlgn="base" latinLnBrk="0" hangingPunct="1">
                        <a:lnSpc>
                          <a:spcPct val="115000"/>
                        </a:lnSpc>
                        <a:spcBef>
                          <a:spcPts val="263"/>
                        </a:spcBef>
                        <a:spcAft>
                          <a:spcPts val="1738"/>
                        </a:spcAft>
                        <a:buClrTx/>
                        <a:buSzTx/>
                        <a:buFontTx/>
                        <a:buNone/>
                        <a:tabLst/>
                      </a:pPr>
                      <a:endParaRPr kumimoji="0" lang="en-US" sz="1800" b="0" i="0" u="none" strike="noStrike" cap="none" normalizeH="0" baseline="0" smtClean="0">
                        <a:ln>
                          <a:noFill/>
                        </a:ln>
                        <a:solidFill>
                          <a:schemeClr val="tx1"/>
                        </a:solidFill>
                        <a:effectLst/>
                        <a:latin typeface="Calibri" pitchFamily="34" charset="0"/>
                        <a:ea typeface="Calibri" pitchFamily="34" charset="0"/>
                        <a:cs typeface="Times New Roman" pitchFamily="18" charset="0"/>
                      </a:endParaRPr>
                    </a:p>
                  </a:txBody>
                  <a:tcPr marL="19549" marR="38873" marT="19549" marB="35053" horzOverflow="overflow">
                    <a:lnL>
                      <a:noFill/>
                    </a:lnL>
                    <a:lnR>
                      <a:noFill/>
                    </a:lnR>
                    <a:lnT>
                      <a:noFill/>
                    </a:lnT>
                    <a:lnB>
                      <a:noFill/>
                    </a:lnB>
                    <a:lnTlToBr>
                      <a:noFill/>
                    </a:lnTlToBr>
                    <a:lnBlToTr>
                      <a:noFill/>
                    </a:lnBlToTr>
                    <a:noFill/>
                  </a:tcPr>
                </a:tc>
                <a:tc>
                  <a:txBody>
                    <a:bodyPr/>
                    <a:lstStyle/>
                    <a:p>
                      <a:pPr marL="0" marR="0" lvl="0" indent="0" algn="just" defTabSz="914400" rtl="0" eaLnBrk="1" fontAlgn="base" latinLnBrk="0" hangingPunct="1">
                        <a:lnSpc>
                          <a:spcPct val="115000"/>
                        </a:lnSpc>
                        <a:spcBef>
                          <a:spcPts val="263"/>
                        </a:spcBef>
                        <a:spcAft>
                          <a:spcPts val="1738"/>
                        </a:spcAft>
                        <a:buClrTx/>
                        <a:buSzTx/>
                        <a:buFontTx/>
                        <a:buNone/>
                        <a:tabLst/>
                      </a:pPr>
                      <a:endParaRPr kumimoji="0" lang="en-US" sz="18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endParaRPr>
                    </a:p>
                  </a:txBody>
                  <a:tcPr marL="19549" marR="19549" marT="19549" marB="35053" horzOverflow="overflow">
                    <a:lnL>
                      <a:noFill/>
                    </a:lnL>
                    <a:lnR>
                      <a:noFill/>
                    </a:lnR>
                    <a:lnT>
                      <a:noFill/>
                    </a:lnT>
                    <a:lnB>
                      <a:noFill/>
                    </a:lnB>
                    <a:lnTlToBr>
                      <a:noFill/>
                    </a:lnTlToBr>
                    <a:lnBlToTr>
                      <a:noFill/>
                    </a:lnBlToTr>
                    <a:noFill/>
                  </a:tcPr>
                </a:tc>
              </a:tr>
              <a:tr h="1550988">
                <a:tc>
                  <a:txBody>
                    <a:bodyPr/>
                    <a:lstStyle/>
                    <a:p>
                      <a:pPr marL="0" marR="0" lvl="0" indent="0" algn="l" defTabSz="914400" rtl="0" eaLnBrk="1" fontAlgn="base" latinLnBrk="0" hangingPunct="1">
                        <a:lnSpc>
                          <a:spcPct val="115000"/>
                        </a:lnSpc>
                        <a:spcBef>
                          <a:spcPts val="263"/>
                        </a:spcBef>
                        <a:spcAft>
                          <a:spcPts val="1738"/>
                        </a:spcAft>
                        <a:buClrTx/>
                        <a:buSzTx/>
                        <a:buFontTx/>
                        <a:buNone/>
                        <a:tabLst/>
                      </a:pPr>
                      <a:endParaRPr kumimoji="0" lang="en-US" sz="1800" b="0" i="0" u="sng" strike="noStrike" cap="none" normalizeH="0" baseline="0" smtClean="0">
                        <a:ln>
                          <a:noFill/>
                        </a:ln>
                        <a:solidFill>
                          <a:srgbClr val="22228B"/>
                        </a:solidFill>
                        <a:effectLst/>
                        <a:latin typeface="Calibri" pitchFamily="34" charset="0"/>
                        <a:ea typeface="Calibri" pitchFamily="34" charset="0"/>
                        <a:cs typeface="Times New Roman" pitchFamily="18" charset="0"/>
                      </a:endParaRPr>
                    </a:p>
                  </a:txBody>
                  <a:tcPr marL="19549" marR="38873" marT="19549" marB="35053" horzOverflow="overflow">
                    <a:lnL>
                      <a:noFill/>
                    </a:lnL>
                    <a:lnR>
                      <a:noFill/>
                    </a:lnR>
                    <a:lnT>
                      <a:noFill/>
                    </a:lnT>
                    <a:lnB>
                      <a:noFill/>
                    </a:lnB>
                    <a:lnTlToBr>
                      <a:noFill/>
                    </a:lnTlToBr>
                    <a:lnBlToTr>
                      <a:noFill/>
                    </a:lnBlToTr>
                    <a:noFill/>
                  </a:tcPr>
                </a:tc>
                <a:tc>
                  <a:txBody>
                    <a:bodyPr/>
                    <a:lstStyle/>
                    <a:p>
                      <a:pPr marL="0" marR="0" lvl="0" indent="0" algn="just" defTabSz="914400" rtl="0" eaLnBrk="1" fontAlgn="base" latinLnBrk="0" hangingPunct="1">
                        <a:lnSpc>
                          <a:spcPct val="115000"/>
                        </a:lnSpc>
                        <a:spcBef>
                          <a:spcPts val="263"/>
                        </a:spcBef>
                        <a:spcAft>
                          <a:spcPts val="1738"/>
                        </a:spcAft>
                        <a:buClrTx/>
                        <a:buSzTx/>
                        <a:buFontTx/>
                        <a:buNone/>
                        <a:tabLst/>
                      </a:pPr>
                      <a:endParaRPr kumimoji="0" lang="en-US" sz="1800" b="0" i="0" u="none" strike="noStrike" cap="none" normalizeH="0" baseline="0" smtClean="0">
                        <a:ln>
                          <a:noFill/>
                        </a:ln>
                        <a:solidFill>
                          <a:srgbClr val="22228B"/>
                        </a:solidFill>
                        <a:effectLst/>
                        <a:latin typeface="Calibri" pitchFamily="34" charset="0"/>
                        <a:ea typeface="Calibri" pitchFamily="34" charset="0"/>
                        <a:cs typeface="Times New Roman" pitchFamily="18" charset="0"/>
                      </a:endParaRPr>
                    </a:p>
                  </a:txBody>
                  <a:tcPr marL="19549" marR="19549" marT="19549" marB="35053" horzOverflow="overflow">
                    <a:lnL>
                      <a:noFill/>
                    </a:lnL>
                    <a:lnR>
                      <a:noFill/>
                    </a:lnR>
                    <a:lnT>
                      <a:noFill/>
                    </a:lnT>
                    <a:lnB>
                      <a:noFill/>
                    </a:lnB>
                    <a:lnTlToBr>
                      <a:noFill/>
                    </a:lnTlToBr>
                    <a:lnBlToTr>
                      <a:noFill/>
                    </a:lnBlToTr>
                    <a:noFill/>
                  </a:tcPr>
                </a:tc>
              </a:tr>
              <a:tr h="1155700">
                <a:tc>
                  <a:txBody>
                    <a:bodyPr/>
                    <a:lstStyle/>
                    <a:p>
                      <a:pPr marL="0" marR="0" lvl="0" indent="0" algn="l" defTabSz="914400" rtl="0" eaLnBrk="1" fontAlgn="base" latinLnBrk="0" hangingPunct="1">
                        <a:lnSpc>
                          <a:spcPct val="115000"/>
                        </a:lnSpc>
                        <a:spcBef>
                          <a:spcPts val="263"/>
                        </a:spcBef>
                        <a:spcAft>
                          <a:spcPts val="1738"/>
                        </a:spcAft>
                        <a:buClrTx/>
                        <a:buSzTx/>
                        <a:buFontTx/>
                        <a:buNone/>
                        <a:tabLst/>
                      </a:pPr>
                      <a:endParaRPr kumimoji="0" lang="en-US" sz="18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endParaRPr>
                    </a:p>
                  </a:txBody>
                  <a:tcPr marL="19549" marR="38873" marT="19549" marB="35053" horzOverflow="overflow">
                    <a:lnL>
                      <a:noFill/>
                    </a:lnL>
                    <a:lnR>
                      <a:noFill/>
                    </a:lnR>
                    <a:lnT>
                      <a:noFill/>
                    </a:lnT>
                    <a:lnB>
                      <a:noFill/>
                    </a:lnB>
                    <a:lnTlToBr>
                      <a:noFill/>
                    </a:lnTlToBr>
                    <a:lnBlToTr>
                      <a:noFill/>
                    </a:lnBlToTr>
                    <a:noFill/>
                  </a:tcPr>
                </a:tc>
                <a:tc>
                  <a:txBody>
                    <a:bodyPr/>
                    <a:lstStyle/>
                    <a:p>
                      <a:pPr marL="0" marR="0" lvl="0" indent="0" algn="just" defTabSz="914400" rtl="0" eaLnBrk="1" fontAlgn="base" latinLnBrk="0" hangingPunct="1">
                        <a:lnSpc>
                          <a:spcPct val="115000"/>
                        </a:lnSpc>
                        <a:spcBef>
                          <a:spcPts val="263"/>
                        </a:spcBef>
                        <a:spcAft>
                          <a:spcPts val="1738"/>
                        </a:spcAft>
                        <a:buClrTx/>
                        <a:buSzTx/>
                        <a:buFontTx/>
                        <a:buNone/>
                        <a:tabLst/>
                      </a:pPr>
                      <a:endParaRPr kumimoji="0" lang="en-US" sz="18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endParaRPr>
                    </a:p>
                  </a:txBody>
                  <a:tcPr marL="19549" marR="19549" marT="19549" marB="35053" horzOverflow="overflow">
                    <a:lnL>
                      <a:noFill/>
                    </a:lnL>
                    <a:lnR>
                      <a:noFill/>
                    </a:lnR>
                    <a:lnT>
                      <a:noFill/>
                    </a:lnT>
                    <a:lnB>
                      <a:noFill/>
                    </a:lnB>
                    <a:lnTlToBr>
                      <a:noFill/>
                    </a:lnTlToBr>
                    <a:lnBlToTr>
                      <a:noFill/>
                    </a:lnBlToTr>
                    <a:noFill/>
                  </a:tcPr>
                </a:tc>
              </a:tr>
            </a:tbl>
          </a:graphicData>
        </a:graphic>
      </p:graphicFrame>
      <p:pic>
        <p:nvPicPr>
          <p:cNvPr id="4098" name="Picture 2"/>
          <p:cNvPicPr>
            <a:picLocks noChangeAspect="1" noChangeArrowheads="1"/>
          </p:cNvPicPr>
          <p:nvPr/>
        </p:nvPicPr>
        <p:blipFill>
          <a:blip r:embed="rId4"/>
          <a:srcRect/>
          <a:stretch>
            <a:fillRect/>
          </a:stretch>
        </p:blipFill>
        <p:spPr bwMode="auto">
          <a:xfrm>
            <a:off x="1403648" y="1196752"/>
            <a:ext cx="6336704" cy="4608512"/>
          </a:xfrm>
          <a:prstGeom prst="rect">
            <a:avLst/>
          </a:prstGeom>
          <a:ln>
            <a:noFill/>
          </a:ln>
          <a:effectLst>
            <a:softEdge rad="112500"/>
          </a:effectLst>
        </p:spPr>
      </p:pic>
      <p:pic>
        <p:nvPicPr>
          <p:cNvPr id="5" name="PQ Ex 7.1.mp3">
            <a:hlinkClick r:id="" action="ppaction://media"/>
          </p:cNvPr>
          <p:cNvPicPr>
            <a:picLocks noRot="1" noChangeAspect="1"/>
          </p:cNvPicPr>
          <p:nvPr>
            <a:audioFile r:link="rId1"/>
          </p:nvPr>
        </p:nvPicPr>
        <p:blipFill>
          <a:blip r:embed="rId5"/>
          <a:stretch>
            <a:fillRect/>
          </a:stretch>
        </p:blipFill>
        <p:spPr>
          <a:xfrm>
            <a:off x="766738" y="1196752"/>
            <a:ext cx="304800" cy="304800"/>
          </a:xfrm>
          <a:prstGeom prst="rect">
            <a:avLst/>
          </a:prstGeom>
        </p:spPr>
      </p:pic>
    </p:spTree>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5"/>
                    </p:tgtEl>
                  </p:cond>
                </p:stCondLst>
                <p:endSync evt="end" delay="0">
                  <p:rtn val="all"/>
                </p:endSync>
                <p:childTnLst>
                  <p:par>
                    <p:cTn id="3" fill="hold">
                      <p:stCondLst>
                        <p:cond delay="0"/>
                      </p:stCondLst>
                      <p:childTnLst>
                        <p:par>
                          <p:cTn id="4" fill="hold">
                            <p:stCondLst>
                              <p:cond delay="0"/>
                            </p:stCondLst>
                            <p:childTnLst>
                              <p:par>
                                <p:cTn id="5" presetID="1" presetClass="mediacall" presetSubtype="0" fill="hold" nodeType="clickEffect">
                                  <p:stCondLst>
                                    <p:cond delay="0"/>
                                  </p:stCondLst>
                                  <p:childTnLst>
                                    <p:cmd type="call" cmd="playFrom(0.0)">
                                      <p:cBhvr>
                                        <p:cTn id="6" dur="18445" fill="hold"/>
                                        <p:tgtEl>
                                          <p:spTgt spid="5"/>
                                        </p:tgtEl>
                                      </p:cBhvr>
                                    </p:cmd>
                                  </p:childTnLst>
                                </p:cTn>
                              </p:par>
                            </p:childTnLst>
                          </p:cTn>
                        </p:par>
                      </p:childTnLst>
                    </p:cTn>
                  </p:par>
                </p:childTnLst>
              </p:cTn>
              <p:nextCondLst>
                <p:cond evt="onClick" delay="0">
                  <p:tgtEl>
                    <p:spTgt spid="5"/>
                  </p:tgtEl>
                </p:cond>
              </p:nextCondLst>
            </p:seq>
            <p:audio>
              <p:cMediaNode>
                <p:cTn id="7" fill="hold" display="0">
                  <p:stCondLst>
                    <p:cond delay="indefinite"/>
                  </p:stCondLst>
                  <p:endCondLst>
                    <p:cond evt="onNext" delay="0">
                      <p:tgtEl>
                        <p:sldTgt/>
                      </p:tgtEl>
                    </p:cond>
                    <p:cond evt="onPrev" delay="0">
                      <p:tgtEl>
                        <p:sldTgt/>
                      </p:tgtEl>
                    </p:cond>
                    <p:cond evt="onStopAudio" delay="0">
                      <p:tgtEl>
                        <p:sldTgt/>
                      </p:tgtEl>
                    </p:cond>
                  </p:endCondLst>
                </p:cTn>
                <p:tgtEl>
                  <p:spTgt spid="5"/>
                </p:tgtEl>
              </p:cMediaNode>
            </p:audio>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nvGraphicFramePr>
        <p:xfrm>
          <a:off x="636588" y="694007"/>
          <a:ext cx="8507412" cy="5715001"/>
        </p:xfrm>
        <a:graphic>
          <a:graphicData uri="http://schemas.openxmlformats.org/drawingml/2006/table">
            <a:tbl>
              <a:tblPr/>
              <a:tblGrid>
                <a:gridCol w="1708150"/>
                <a:gridCol w="6799262"/>
              </a:tblGrid>
              <a:tr h="1793875">
                <a:tc>
                  <a:txBody>
                    <a:bodyPr/>
                    <a:lstStyle/>
                    <a:p>
                      <a:pPr marL="0" marR="0" lvl="0" indent="0" algn="l" defTabSz="914400" rtl="0" eaLnBrk="1" fontAlgn="base" latinLnBrk="0" hangingPunct="1">
                        <a:lnSpc>
                          <a:spcPct val="115000"/>
                        </a:lnSpc>
                        <a:spcBef>
                          <a:spcPts val="263"/>
                        </a:spcBef>
                        <a:spcAft>
                          <a:spcPts val="1738"/>
                        </a:spcAft>
                        <a:buClrTx/>
                        <a:buSzTx/>
                        <a:buFontTx/>
                        <a:buNone/>
                        <a:tabLst/>
                      </a:pPr>
                      <a:endParaRPr kumimoji="0" lang="en-US" sz="1800" b="0" i="0" u="sng" strike="noStrike" cap="none" normalizeH="0" baseline="0" dirty="0" smtClean="0">
                        <a:ln>
                          <a:noFill/>
                        </a:ln>
                        <a:solidFill>
                          <a:srgbClr val="22228B"/>
                        </a:solidFill>
                        <a:effectLst/>
                        <a:latin typeface="Calibri" pitchFamily="34" charset="0"/>
                        <a:ea typeface="Calibri" pitchFamily="34" charset="0"/>
                        <a:cs typeface="Times New Roman" pitchFamily="18" charset="0"/>
                      </a:endParaRPr>
                    </a:p>
                  </a:txBody>
                  <a:tcPr marL="19549" marR="38873" marT="19549" marB="35053" horzOverflow="overflow">
                    <a:lnL>
                      <a:noFill/>
                    </a:lnL>
                    <a:lnR>
                      <a:noFill/>
                    </a:lnR>
                    <a:lnT>
                      <a:noFill/>
                    </a:lnT>
                    <a:lnB>
                      <a:noFill/>
                    </a:lnB>
                    <a:lnTlToBr>
                      <a:noFill/>
                    </a:lnTlToBr>
                    <a:lnBlToTr>
                      <a:noFill/>
                    </a:lnBlToTr>
                    <a:noFill/>
                  </a:tcPr>
                </a:tc>
                <a:tc>
                  <a:txBody>
                    <a:bodyPr/>
                    <a:lstStyle/>
                    <a:p>
                      <a:pPr marL="0" marR="0" lvl="0" indent="0" algn="just" defTabSz="914400" rtl="0" eaLnBrk="1" fontAlgn="base" latinLnBrk="0" hangingPunct="1">
                        <a:lnSpc>
                          <a:spcPct val="115000"/>
                        </a:lnSpc>
                        <a:spcBef>
                          <a:spcPts val="263"/>
                        </a:spcBef>
                        <a:spcAft>
                          <a:spcPts val="1738"/>
                        </a:spcAft>
                        <a:buClrTx/>
                        <a:buSzTx/>
                        <a:buFontTx/>
                        <a:buNone/>
                        <a:tabLst/>
                      </a:pPr>
                      <a:endParaRPr kumimoji="0" lang="en-US" sz="1800" b="0" i="0" u="none" strike="noStrike" cap="none" normalizeH="0" baseline="0" smtClean="0">
                        <a:ln>
                          <a:noFill/>
                        </a:ln>
                        <a:solidFill>
                          <a:srgbClr val="22228B"/>
                        </a:solidFill>
                        <a:effectLst/>
                        <a:latin typeface="Calibri" pitchFamily="34" charset="0"/>
                        <a:ea typeface="Calibri" pitchFamily="34" charset="0"/>
                        <a:cs typeface="Times New Roman" pitchFamily="18" charset="0"/>
                      </a:endParaRPr>
                    </a:p>
                  </a:txBody>
                  <a:tcPr marL="19549" marR="19549" marT="19549" marB="35053" horzOverflow="overflow">
                    <a:lnL>
                      <a:noFill/>
                    </a:lnL>
                    <a:lnR>
                      <a:noFill/>
                    </a:lnR>
                    <a:lnT>
                      <a:noFill/>
                    </a:lnT>
                    <a:lnB>
                      <a:noFill/>
                    </a:lnB>
                    <a:lnTlToBr>
                      <a:noFill/>
                    </a:lnTlToBr>
                    <a:lnBlToTr>
                      <a:noFill/>
                    </a:lnBlToTr>
                    <a:noFill/>
                  </a:tcPr>
                </a:tc>
              </a:tr>
              <a:tr h="1065213">
                <a:tc>
                  <a:txBody>
                    <a:bodyPr/>
                    <a:lstStyle/>
                    <a:p>
                      <a:pPr marL="0" marR="0" lvl="0" indent="0" algn="l" defTabSz="914400" rtl="0" eaLnBrk="1" fontAlgn="base" latinLnBrk="0" hangingPunct="1">
                        <a:lnSpc>
                          <a:spcPct val="115000"/>
                        </a:lnSpc>
                        <a:spcBef>
                          <a:spcPts val="263"/>
                        </a:spcBef>
                        <a:spcAft>
                          <a:spcPts val="1738"/>
                        </a:spcAft>
                        <a:buClrTx/>
                        <a:buSzTx/>
                        <a:buFontTx/>
                        <a:buNone/>
                        <a:tabLst/>
                      </a:pPr>
                      <a:endParaRPr kumimoji="0" lang="en-US" sz="1800" b="0" i="0" u="none" strike="noStrike" cap="none" normalizeH="0" baseline="0" smtClean="0">
                        <a:ln>
                          <a:noFill/>
                        </a:ln>
                        <a:solidFill>
                          <a:schemeClr val="tx1"/>
                        </a:solidFill>
                        <a:effectLst/>
                        <a:latin typeface="Calibri" pitchFamily="34" charset="0"/>
                        <a:ea typeface="Calibri" pitchFamily="34" charset="0"/>
                        <a:cs typeface="Times New Roman" pitchFamily="18" charset="0"/>
                      </a:endParaRPr>
                    </a:p>
                  </a:txBody>
                  <a:tcPr marL="19549" marR="38873" marT="19549" marB="35053" horzOverflow="overflow">
                    <a:lnL>
                      <a:noFill/>
                    </a:lnL>
                    <a:lnR>
                      <a:noFill/>
                    </a:lnR>
                    <a:lnT>
                      <a:noFill/>
                    </a:lnT>
                    <a:lnB>
                      <a:noFill/>
                    </a:lnB>
                    <a:lnTlToBr>
                      <a:noFill/>
                    </a:lnTlToBr>
                    <a:lnBlToTr>
                      <a:noFill/>
                    </a:lnBlToTr>
                    <a:noFill/>
                  </a:tcPr>
                </a:tc>
                <a:tc>
                  <a:txBody>
                    <a:bodyPr/>
                    <a:lstStyle/>
                    <a:p>
                      <a:pPr marL="0" marR="0" lvl="0" indent="0" algn="just" defTabSz="914400" rtl="0" eaLnBrk="1" fontAlgn="base" latinLnBrk="0" hangingPunct="1">
                        <a:lnSpc>
                          <a:spcPct val="115000"/>
                        </a:lnSpc>
                        <a:spcBef>
                          <a:spcPts val="263"/>
                        </a:spcBef>
                        <a:spcAft>
                          <a:spcPts val="1738"/>
                        </a:spcAft>
                        <a:buClrTx/>
                        <a:buSzTx/>
                        <a:buFontTx/>
                        <a:buNone/>
                        <a:tabLst/>
                      </a:pPr>
                      <a:endParaRPr kumimoji="0" lang="en-US" sz="1800" b="0" i="0" u="none" strike="noStrike" cap="none" normalizeH="0" baseline="0" smtClean="0">
                        <a:ln>
                          <a:noFill/>
                        </a:ln>
                        <a:solidFill>
                          <a:schemeClr val="tx1"/>
                        </a:solidFill>
                        <a:effectLst/>
                        <a:latin typeface="Calibri" pitchFamily="34" charset="0"/>
                        <a:ea typeface="Calibri" pitchFamily="34" charset="0"/>
                        <a:cs typeface="Times New Roman" pitchFamily="18" charset="0"/>
                      </a:endParaRPr>
                    </a:p>
                  </a:txBody>
                  <a:tcPr marL="19549" marR="19549" marT="19549" marB="35053" horzOverflow="overflow">
                    <a:lnL>
                      <a:noFill/>
                    </a:lnL>
                    <a:lnR>
                      <a:noFill/>
                    </a:lnR>
                    <a:lnT>
                      <a:noFill/>
                    </a:lnT>
                    <a:lnB>
                      <a:noFill/>
                    </a:lnB>
                    <a:lnTlToBr>
                      <a:noFill/>
                    </a:lnTlToBr>
                    <a:lnBlToTr>
                      <a:noFill/>
                    </a:lnBlToTr>
                    <a:noFill/>
                  </a:tcPr>
                </a:tc>
              </a:tr>
              <a:tr h="2855913">
                <a:tc>
                  <a:txBody>
                    <a:bodyPr/>
                    <a:lstStyle/>
                    <a:p>
                      <a:pPr marL="0" marR="0" lvl="0" indent="0" algn="l" defTabSz="914400" rtl="0" eaLnBrk="1" fontAlgn="base" latinLnBrk="0" hangingPunct="1">
                        <a:lnSpc>
                          <a:spcPct val="115000"/>
                        </a:lnSpc>
                        <a:spcBef>
                          <a:spcPts val="263"/>
                        </a:spcBef>
                        <a:spcAft>
                          <a:spcPts val="1738"/>
                        </a:spcAft>
                        <a:buClrTx/>
                        <a:buSzTx/>
                        <a:buFontTx/>
                        <a:buNone/>
                        <a:tabLst/>
                      </a:pPr>
                      <a:endParaRPr kumimoji="0" lang="en-US" sz="1800" b="0" i="0" u="sng" strike="noStrike" cap="none" normalizeH="0" baseline="0" smtClean="0">
                        <a:ln>
                          <a:noFill/>
                        </a:ln>
                        <a:solidFill>
                          <a:srgbClr val="22228B"/>
                        </a:solidFill>
                        <a:effectLst/>
                        <a:latin typeface="Calibri" pitchFamily="34" charset="0"/>
                        <a:ea typeface="Calibri" pitchFamily="34" charset="0"/>
                        <a:cs typeface="Times New Roman" pitchFamily="18" charset="0"/>
                      </a:endParaRPr>
                    </a:p>
                  </a:txBody>
                  <a:tcPr marL="19549" marR="38873" marT="19549" marB="35053" horzOverflow="overflow">
                    <a:lnL>
                      <a:noFill/>
                    </a:lnL>
                    <a:lnR>
                      <a:noFill/>
                    </a:lnR>
                    <a:lnT>
                      <a:noFill/>
                    </a:lnT>
                    <a:lnB>
                      <a:noFill/>
                    </a:lnB>
                    <a:lnTlToBr>
                      <a:noFill/>
                    </a:lnTlToBr>
                    <a:lnBlToTr>
                      <a:noFill/>
                    </a:lnBlToTr>
                    <a:noFill/>
                  </a:tcPr>
                </a:tc>
                <a:tc>
                  <a:txBody>
                    <a:bodyPr/>
                    <a:lstStyle/>
                    <a:p>
                      <a:pPr marL="0" marR="0" lvl="0" indent="0" algn="just" defTabSz="914400" rtl="0" eaLnBrk="1" fontAlgn="base" latinLnBrk="0" hangingPunct="1">
                        <a:lnSpc>
                          <a:spcPct val="115000"/>
                        </a:lnSpc>
                        <a:spcBef>
                          <a:spcPts val="263"/>
                        </a:spcBef>
                        <a:spcAft>
                          <a:spcPts val="1738"/>
                        </a:spcAft>
                        <a:buClrTx/>
                        <a:buSzTx/>
                        <a:buFontTx/>
                        <a:buNone/>
                        <a:tabLst/>
                      </a:pPr>
                      <a:endParaRPr kumimoji="0" lang="en-US" sz="18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endParaRPr>
                    </a:p>
                  </a:txBody>
                  <a:tcPr marL="19549" marR="19549" marT="19549" marB="35053" horzOverflow="overflow">
                    <a:lnL>
                      <a:noFill/>
                    </a:lnL>
                    <a:lnR>
                      <a:noFill/>
                    </a:lnR>
                    <a:lnT>
                      <a:noFill/>
                    </a:lnT>
                    <a:lnB>
                      <a:noFill/>
                    </a:lnB>
                    <a:lnTlToBr>
                      <a:noFill/>
                    </a:lnTlToBr>
                    <a:lnBlToTr>
                      <a:noFill/>
                    </a:lnBlToTr>
                    <a:noFill/>
                  </a:tcPr>
                </a:tc>
              </a:tr>
            </a:tbl>
          </a:graphicData>
        </a:graphic>
      </p:graphicFrame>
      <p:pic>
        <p:nvPicPr>
          <p:cNvPr id="5122" name="Picture 2"/>
          <p:cNvPicPr>
            <a:picLocks noChangeAspect="1" noChangeArrowheads="1"/>
          </p:cNvPicPr>
          <p:nvPr/>
        </p:nvPicPr>
        <p:blipFill>
          <a:blip r:embed="rId4"/>
          <a:srcRect/>
          <a:stretch>
            <a:fillRect/>
          </a:stretch>
        </p:blipFill>
        <p:spPr bwMode="auto">
          <a:xfrm>
            <a:off x="1289312" y="1196752"/>
            <a:ext cx="6517186" cy="4104456"/>
          </a:xfrm>
          <a:prstGeom prst="rect">
            <a:avLst/>
          </a:prstGeom>
          <a:ln>
            <a:noFill/>
          </a:ln>
          <a:effectLst>
            <a:softEdge rad="112500"/>
          </a:effectLst>
        </p:spPr>
      </p:pic>
      <p:pic>
        <p:nvPicPr>
          <p:cNvPr id="5" name="PQ Ex 7.1.mp3">
            <a:hlinkClick r:id="" action="ppaction://media"/>
          </p:cNvPr>
          <p:cNvPicPr>
            <a:picLocks noRot="1" noChangeAspect="1"/>
          </p:cNvPicPr>
          <p:nvPr>
            <a:audioFile r:link="rId1"/>
          </p:nvPr>
        </p:nvPicPr>
        <p:blipFill>
          <a:blip r:embed="rId5"/>
          <a:stretch>
            <a:fillRect/>
          </a:stretch>
        </p:blipFill>
        <p:spPr>
          <a:xfrm>
            <a:off x="766738" y="1196752"/>
            <a:ext cx="304800" cy="304800"/>
          </a:xfrm>
          <a:prstGeom prst="rect">
            <a:avLst/>
          </a:prstGeom>
        </p:spPr>
      </p:pic>
    </p:spTree>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5"/>
                    </p:tgtEl>
                  </p:cond>
                </p:stCondLst>
                <p:endSync evt="end" delay="0">
                  <p:rtn val="all"/>
                </p:endSync>
                <p:childTnLst>
                  <p:par>
                    <p:cTn id="3" fill="hold">
                      <p:stCondLst>
                        <p:cond delay="0"/>
                      </p:stCondLst>
                      <p:childTnLst>
                        <p:par>
                          <p:cTn id="4" fill="hold">
                            <p:stCondLst>
                              <p:cond delay="0"/>
                            </p:stCondLst>
                            <p:childTnLst>
                              <p:par>
                                <p:cTn id="5" presetID="1" presetClass="mediacall" presetSubtype="0" fill="hold" nodeType="clickEffect">
                                  <p:stCondLst>
                                    <p:cond delay="0"/>
                                  </p:stCondLst>
                                  <p:childTnLst>
                                    <p:cmd type="call" cmd="playFrom(0.0)">
                                      <p:cBhvr>
                                        <p:cTn id="6" dur="18445" fill="hold"/>
                                        <p:tgtEl>
                                          <p:spTgt spid="5"/>
                                        </p:tgtEl>
                                      </p:cBhvr>
                                    </p:cmd>
                                  </p:childTnLst>
                                </p:cTn>
                              </p:par>
                            </p:childTnLst>
                          </p:cTn>
                        </p:par>
                      </p:childTnLst>
                    </p:cTn>
                  </p:par>
                </p:childTnLst>
              </p:cTn>
              <p:nextCondLst>
                <p:cond evt="onClick" delay="0">
                  <p:tgtEl>
                    <p:spTgt spid="5"/>
                  </p:tgtEl>
                </p:cond>
              </p:nextCondLst>
            </p:seq>
            <p:audio>
              <p:cMediaNode>
                <p:cTn id="7" fill="hold" display="0">
                  <p:stCondLst>
                    <p:cond delay="indefinite"/>
                  </p:stCondLst>
                  <p:endCondLst>
                    <p:cond evt="onNext" delay="0">
                      <p:tgtEl>
                        <p:sldTgt/>
                      </p:tgtEl>
                    </p:cond>
                    <p:cond evt="onPrev" delay="0">
                      <p:tgtEl>
                        <p:sldTgt/>
                      </p:tgtEl>
                    </p:cond>
                    <p:cond evt="onStopAudio" delay="0">
                      <p:tgtEl>
                        <p:sldTgt/>
                      </p:tgtEl>
                    </p:cond>
                  </p:endCondLst>
                </p:cTn>
                <p:tgtEl>
                  <p:spTgt spid="5"/>
                </p:tgtEl>
              </p:cMediaNode>
            </p:audio>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nvGraphicFramePr>
        <p:xfrm>
          <a:off x="5643570" y="571480"/>
          <a:ext cx="2643158" cy="4033839"/>
        </p:xfrm>
        <a:graphic>
          <a:graphicData uri="http://schemas.openxmlformats.org/drawingml/2006/table">
            <a:tbl>
              <a:tblPr/>
              <a:tblGrid>
                <a:gridCol w="2643158"/>
              </a:tblGrid>
              <a:tr h="838200">
                <a:tc>
                  <a:txBody>
                    <a:bodyPr/>
                    <a:lstStyle/>
                    <a:p>
                      <a:pPr marL="0" marR="0" lvl="0" indent="0" algn="just" defTabSz="914400" rtl="0" eaLnBrk="1" fontAlgn="base" latinLnBrk="0" hangingPunct="1">
                        <a:lnSpc>
                          <a:spcPct val="115000"/>
                        </a:lnSpc>
                        <a:spcBef>
                          <a:spcPts val="263"/>
                        </a:spcBef>
                        <a:spcAft>
                          <a:spcPts val="1738"/>
                        </a:spcAft>
                        <a:buClrTx/>
                        <a:buSzTx/>
                        <a:buFontTx/>
                        <a:buNone/>
                        <a:tabLst/>
                      </a:pPr>
                      <a:endParaRPr kumimoji="0" lang="en-US" sz="18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endParaRPr>
                    </a:p>
                  </a:txBody>
                  <a:tcPr marL="19549" marR="19549" marT="19549" marB="35053" horzOverflow="overflow">
                    <a:lnL>
                      <a:noFill/>
                    </a:lnL>
                    <a:lnR>
                      <a:noFill/>
                    </a:lnR>
                    <a:lnT>
                      <a:noFill/>
                    </a:lnT>
                    <a:lnB>
                      <a:noFill/>
                    </a:lnB>
                    <a:lnTlToBr>
                      <a:noFill/>
                    </a:lnTlToBr>
                    <a:lnBlToTr>
                      <a:noFill/>
                    </a:lnBlToTr>
                    <a:noFill/>
                  </a:tcPr>
                </a:tc>
              </a:tr>
              <a:tr h="1065213">
                <a:tc>
                  <a:txBody>
                    <a:bodyPr/>
                    <a:lstStyle/>
                    <a:p>
                      <a:pPr marL="0" marR="0" lvl="0" indent="0" algn="just" defTabSz="914400" rtl="0" eaLnBrk="1" fontAlgn="base" latinLnBrk="0" hangingPunct="1">
                        <a:lnSpc>
                          <a:spcPct val="115000"/>
                        </a:lnSpc>
                        <a:spcBef>
                          <a:spcPts val="263"/>
                        </a:spcBef>
                        <a:spcAft>
                          <a:spcPts val="1738"/>
                        </a:spcAft>
                        <a:buClrTx/>
                        <a:buSzTx/>
                        <a:buFontTx/>
                        <a:buNone/>
                        <a:tabLst/>
                      </a:pPr>
                      <a:endParaRPr kumimoji="0" lang="en-US" sz="1800" b="0" i="0" u="none" strike="noStrike" cap="none" normalizeH="0" baseline="0" dirty="0" smtClean="0">
                        <a:ln>
                          <a:noFill/>
                        </a:ln>
                        <a:solidFill>
                          <a:srgbClr val="22228B"/>
                        </a:solidFill>
                        <a:effectLst/>
                        <a:latin typeface="Calibri" pitchFamily="34" charset="0"/>
                        <a:ea typeface="Calibri" pitchFamily="34" charset="0"/>
                        <a:cs typeface="Times New Roman" pitchFamily="18" charset="0"/>
                      </a:endParaRPr>
                    </a:p>
                  </a:txBody>
                  <a:tcPr marL="19549" marR="19549" marT="19549" marB="35053" horzOverflow="overflow">
                    <a:lnL>
                      <a:noFill/>
                    </a:lnL>
                    <a:lnR>
                      <a:noFill/>
                    </a:lnR>
                    <a:lnT>
                      <a:noFill/>
                    </a:lnT>
                    <a:lnB>
                      <a:noFill/>
                    </a:lnB>
                    <a:lnTlToBr>
                      <a:noFill/>
                    </a:lnTlToBr>
                    <a:lnBlToTr>
                      <a:noFill/>
                    </a:lnBlToTr>
                    <a:noFill/>
                  </a:tcPr>
                </a:tc>
              </a:tr>
              <a:tr h="1065213">
                <a:tc>
                  <a:txBody>
                    <a:bodyPr/>
                    <a:lstStyle/>
                    <a:p>
                      <a:pPr marL="0" marR="0" lvl="0" indent="0" algn="just" defTabSz="914400" rtl="0" eaLnBrk="1" fontAlgn="base" latinLnBrk="0" hangingPunct="1">
                        <a:lnSpc>
                          <a:spcPct val="115000"/>
                        </a:lnSpc>
                        <a:spcBef>
                          <a:spcPts val="263"/>
                        </a:spcBef>
                        <a:spcAft>
                          <a:spcPts val="1738"/>
                        </a:spcAft>
                        <a:buClrTx/>
                        <a:buSzTx/>
                        <a:buFontTx/>
                        <a:buNone/>
                        <a:tabLst/>
                      </a:pPr>
                      <a:endParaRPr kumimoji="0" lang="en-US" sz="18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endParaRPr>
                    </a:p>
                  </a:txBody>
                  <a:tcPr marL="19549" marR="19549" marT="19549" marB="35053" horzOverflow="overflow">
                    <a:lnL>
                      <a:noFill/>
                    </a:lnL>
                    <a:lnR>
                      <a:noFill/>
                    </a:lnR>
                    <a:lnT>
                      <a:noFill/>
                    </a:lnT>
                    <a:lnB>
                      <a:noFill/>
                    </a:lnB>
                    <a:lnTlToBr>
                      <a:noFill/>
                    </a:lnTlToBr>
                    <a:lnBlToTr>
                      <a:noFill/>
                    </a:lnBlToTr>
                    <a:noFill/>
                  </a:tcPr>
                </a:tc>
              </a:tr>
              <a:tr h="1065213">
                <a:tc>
                  <a:txBody>
                    <a:bodyPr/>
                    <a:lstStyle/>
                    <a:p>
                      <a:pPr marL="0" marR="0" lvl="0" indent="0" algn="just" defTabSz="914400" rtl="0" eaLnBrk="1" fontAlgn="base" latinLnBrk="0" hangingPunct="1">
                        <a:lnSpc>
                          <a:spcPct val="115000"/>
                        </a:lnSpc>
                        <a:spcBef>
                          <a:spcPts val="263"/>
                        </a:spcBef>
                        <a:spcAft>
                          <a:spcPts val="1738"/>
                        </a:spcAft>
                        <a:buClrTx/>
                        <a:buSzTx/>
                        <a:buFontTx/>
                        <a:buNone/>
                        <a:tabLst/>
                      </a:pPr>
                      <a:endParaRPr kumimoji="0" lang="en-US" sz="1800" b="0" i="0" u="none" strike="noStrike" cap="none" normalizeH="0" baseline="0" dirty="0" smtClean="0">
                        <a:ln>
                          <a:noFill/>
                        </a:ln>
                        <a:solidFill>
                          <a:srgbClr val="22228B"/>
                        </a:solidFill>
                        <a:effectLst/>
                        <a:latin typeface="Calibri" pitchFamily="34" charset="0"/>
                        <a:ea typeface="Calibri" pitchFamily="34" charset="0"/>
                        <a:cs typeface="Times New Roman" pitchFamily="18" charset="0"/>
                      </a:endParaRPr>
                    </a:p>
                  </a:txBody>
                  <a:tcPr marL="19549" marR="19549" marT="19549" marB="35053" horzOverflow="overflow">
                    <a:lnL>
                      <a:noFill/>
                    </a:lnL>
                    <a:lnR>
                      <a:noFill/>
                    </a:lnR>
                    <a:lnT>
                      <a:noFill/>
                    </a:lnT>
                    <a:lnB>
                      <a:noFill/>
                    </a:lnB>
                    <a:lnTlToBr>
                      <a:noFill/>
                    </a:lnTlToBr>
                    <a:lnBlToTr>
                      <a:noFill/>
                    </a:lnBlToTr>
                    <a:noFill/>
                  </a:tcPr>
                </a:tc>
              </a:tr>
            </a:tbl>
          </a:graphicData>
        </a:graphic>
      </p:graphicFrame>
      <p:pic>
        <p:nvPicPr>
          <p:cNvPr id="6146" name="Picture 2"/>
          <p:cNvPicPr>
            <a:picLocks noChangeAspect="1" noChangeArrowheads="1"/>
          </p:cNvPicPr>
          <p:nvPr/>
        </p:nvPicPr>
        <p:blipFill>
          <a:blip r:embed="rId4"/>
          <a:srcRect/>
          <a:stretch>
            <a:fillRect/>
          </a:stretch>
        </p:blipFill>
        <p:spPr bwMode="auto">
          <a:xfrm>
            <a:off x="1187625" y="1196752"/>
            <a:ext cx="6747096" cy="4608512"/>
          </a:xfrm>
          <a:prstGeom prst="rect">
            <a:avLst/>
          </a:prstGeom>
          <a:ln>
            <a:noFill/>
          </a:ln>
          <a:effectLst>
            <a:softEdge rad="112500"/>
          </a:effectLst>
        </p:spPr>
      </p:pic>
      <p:pic>
        <p:nvPicPr>
          <p:cNvPr id="5" name="PQ Ex 7.1.mp3">
            <a:hlinkClick r:id="" action="ppaction://media"/>
          </p:cNvPr>
          <p:cNvPicPr>
            <a:picLocks noRot="1" noChangeAspect="1"/>
          </p:cNvPicPr>
          <p:nvPr>
            <a:audioFile r:link="rId1"/>
          </p:nvPr>
        </p:nvPicPr>
        <p:blipFill>
          <a:blip r:embed="rId5"/>
          <a:stretch>
            <a:fillRect/>
          </a:stretch>
        </p:blipFill>
        <p:spPr>
          <a:xfrm>
            <a:off x="766738" y="1196752"/>
            <a:ext cx="304800" cy="304800"/>
          </a:xfrm>
          <a:prstGeom prst="rect">
            <a:avLst/>
          </a:prstGeom>
        </p:spPr>
      </p:pic>
    </p:spTree>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5"/>
                    </p:tgtEl>
                  </p:cond>
                </p:stCondLst>
                <p:endSync evt="end" delay="0">
                  <p:rtn val="all"/>
                </p:endSync>
                <p:childTnLst>
                  <p:par>
                    <p:cTn id="3" fill="hold">
                      <p:stCondLst>
                        <p:cond delay="0"/>
                      </p:stCondLst>
                      <p:childTnLst>
                        <p:par>
                          <p:cTn id="4" fill="hold">
                            <p:stCondLst>
                              <p:cond delay="0"/>
                            </p:stCondLst>
                            <p:childTnLst>
                              <p:par>
                                <p:cTn id="5" presetID="1" presetClass="mediacall" presetSubtype="0" fill="hold" nodeType="clickEffect">
                                  <p:stCondLst>
                                    <p:cond delay="0"/>
                                  </p:stCondLst>
                                  <p:childTnLst>
                                    <p:cmd type="call" cmd="playFrom(0.0)">
                                      <p:cBhvr>
                                        <p:cTn id="6" dur="18445" fill="hold"/>
                                        <p:tgtEl>
                                          <p:spTgt spid="5"/>
                                        </p:tgtEl>
                                      </p:cBhvr>
                                    </p:cmd>
                                  </p:childTnLst>
                                </p:cTn>
                              </p:par>
                            </p:childTnLst>
                          </p:cTn>
                        </p:par>
                      </p:childTnLst>
                    </p:cTn>
                  </p:par>
                </p:childTnLst>
              </p:cTn>
              <p:nextCondLst>
                <p:cond evt="onClick" delay="0">
                  <p:tgtEl>
                    <p:spTgt spid="5"/>
                  </p:tgtEl>
                </p:cond>
              </p:nextCondLst>
            </p:seq>
            <p:audio>
              <p:cMediaNode>
                <p:cTn id="7" fill="hold" display="0">
                  <p:stCondLst>
                    <p:cond delay="indefinite"/>
                  </p:stCondLst>
                  <p:endCondLst>
                    <p:cond evt="onNext" delay="0">
                      <p:tgtEl>
                        <p:sldTgt/>
                      </p:tgtEl>
                    </p:cond>
                    <p:cond evt="onPrev" delay="0">
                      <p:tgtEl>
                        <p:sldTgt/>
                      </p:tgtEl>
                    </p:cond>
                    <p:cond evt="onStopAudio" delay="0">
                      <p:tgtEl>
                        <p:sldTgt/>
                      </p:tgtEl>
                    </p:cond>
                  </p:endCondLst>
                </p:cTn>
                <p:tgtEl>
                  <p:spTgt spid="5"/>
                </p:tgtEl>
              </p:cMediaNode>
            </p:audio>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70" name="Picture 2"/>
          <p:cNvPicPr>
            <a:picLocks noChangeAspect="1" noChangeArrowheads="1"/>
          </p:cNvPicPr>
          <p:nvPr/>
        </p:nvPicPr>
        <p:blipFill>
          <a:blip r:embed="rId4"/>
          <a:srcRect/>
          <a:stretch>
            <a:fillRect/>
          </a:stretch>
        </p:blipFill>
        <p:spPr bwMode="auto">
          <a:xfrm>
            <a:off x="1452228" y="1196752"/>
            <a:ext cx="6615730" cy="4608512"/>
          </a:xfrm>
          <a:prstGeom prst="rect">
            <a:avLst/>
          </a:prstGeom>
          <a:ln>
            <a:noFill/>
          </a:ln>
          <a:effectLst>
            <a:softEdge rad="112500"/>
          </a:effectLst>
        </p:spPr>
      </p:pic>
      <p:pic>
        <p:nvPicPr>
          <p:cNvPr id="4" name="PQ Ex 7.1.mp3">
            <a:hlinkClick r:id="" action="ppaction://media"/>
          </p:cNvPr>
          <p:cNvPicPr>
            <a:picLocks noRot="1" noChangeAspect="1"/>
          </p:cNvPicPr>
          <p:nvPr>
            <a:audioFile r:link="rId1"/>
          </p:nvPr>
        </p:nvPicPr>
        <p:blipFill>
          <a:blip r:embed="rId5"/>
          <a:stretch>
            <a:fillRect/>
          </a:stretch>
        </p:blipFill>
        <p:spPr>
          <a:xfrm>
            <a:off x="766738" y="1196752"/>
            <a:ext cx="304800" cy="304800"/>
          </a:xfrm>
          <a:prstGeom prst="rect">
            <a:avLst/>
          </a:prstGeom>
        </p:spPr>
      </p:pic>
    </p:spTree>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4"/>
                    </p:tgtEl>
                  </p:cond>
                </p:stCondLst>
                <p:endSync evt="end" delay="0">
                  <p:rtn val="all"/>
                </p:endSync>
                <p:childTnLst>
                  <p:par>
                    <p:cTn id="3" fill="hold">
                      <p:stCondLst>
                        <p:cond delay="0"/>
                      </p:stCondLst>
                      <p:childTnLst>
                        <p:par>
                          <p:cTn id="4" fill="hold">
                            <p:stCondLst>
                              <p:cond delay="0"/>
                            </p:stCondLst>
                            <p:childTnLst>
                              <p:par>
                                <p:cTn id="5" presetID="1" presetClass="mediacall" presetSubtype="0" fill="hold" nodeType="clickEffect">
                                  <p:stCondLst>
                                    <p:cond delay="0"/>
                                  </p:stCondLst>
                                  <p:childTnLst>
                                    <p:cmd type="call" cmd="playFrom(0.0)">
                                      <p:cBhvr>
                                        <p:cTn id="6" dur="18445" fill="hold"/>
                                        <p:tgtEl>
                                          <p:spTgt spid="4"/>
                                        </p:tgtEl>
                                      </p:cBhvr>
                                    </p:cmd>
                                  </p:childTnLst>
                                </p:cTn>
                              </p:par>
                            </p:childTnLst>
                          </p:cTn>
                        </p:par>
                      </p:childTnLst>
                    </p:cTn>
                  </p:par>
                </p:childTnLst>
              </p:cTn>
              <p:nextCondLst>
                <p:cond evt="onClick" delay="0">
                  <p:tgtEl>
                    <p:spTgt spid="4"/>
                  </p:tgtEl>
                </p:cond>
              </p:nextCondLst>
            </p:seq>
            <p:audio>
              <p:cMediaNode>
                <p:cTn id="7" fill="hold" display="0">
                  <p:stCondLst>
                    <p:cond delay="indefinite"/>
                  </p:stCondLst>
                  <p:endCondLst>
                    <p:cond evt="onNext" delay="0">
                      <p:tgtEl>
                        <p:sldTgt/>
                      </p:tgtEl>
                    </p:cond>
                    <p:cond evt="onPrev" delay="0">
                      <p:tgtEl>
                        <p:sldTgt/>
                      </p:tgtEl>
                    </p:cond>
                    <p:cond evt="onStopAudio" delay="0">
                      <p:tgtEl>
                        <p:sldTgt/>
                      </p:tgtEl>
                    </p:cond>
                  </p:endCondLst>
                </p:cTn>
                <p:tgtEl>
                  <p:spTgt spid="4"/>
                </p:tgtEl>
              </p:cMediaNode>
            </p:audio>
          </p:childTnLst>
        </p:cTn>
      </p:par>
    </p:tnLst>
  </p:timing>
</p:sld>
</file>

<file path=ppt/theme/theme1.xml><?xml version="1.0" encoding="utf-8"?>
<a:theme xmlns:a="http://schemas.openxmlformats.org/drawingml/2006/main" name="3_Default Design">
  <a:themeElements>
    <a:clrScheme name="1_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1_Default Design">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1_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1_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1_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1_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1_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1_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1_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5_Default Design">
  <a:themeElements>
    <a:clrScheme name="1_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1_Default Design">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1_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1_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1_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1_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1_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1_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1_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4_Default Design">
  <a:themeElements>
    <a:clrScheme name="1_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1_Default Design">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1_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1_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1_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1_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1_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1_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1_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282</TotalTime>
  <Words>401</Words>
  <Application>Microsoft Office PowerPoint</Application>
  <PresentationFormat>On-screen Show (4:3)</PresentationFormat>
  <Paragraphs>74</Paragraphs>
  <Slides>14</Slides>
  <Notes>10</Notes>
  <HiddenSlides>0</HiddenSlides>
  <MMClips>10</MMClips>
  <ScaleCrop>false</ScaleCrop>
  <HeadingPairs>
    <vt:vector size="4" baseType="variant">
      <vt:variant>
        <vt:lpstr>Theme</vt:lpstr>
      </vt:variant>
      <vt:variant>
        <vt:i4>3</vt:i4>
      </vt:variant>
      <vt:variant>
        <vt:lpstr>Slide Titles</vt:lpstr>
      </vt:variant>
      <vt:variant>
        <vt:i4>14</vt:i4>
      </vt:variant>
    </vt:vector>
  </HeadingPairs>
  <TitlesOfParts>
    <vt:vector size="17" baseType="lpstr">
      <vt:lpstr>3_Default Design</vt:lpstr>
      <vt:lpstr>5_Default Design</vt:lpstr>
      <vt:lpstr>4_Default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IBM</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Administrator</dc:creator>
  <cp:lastModifiedBy>New</cp:lastModifiedBy>
  <cp:revision>43</cp:revision>
  <dcterms:created xsi:type="dcterms:W3CDTF">2011-12-01T13:28:45Z</dcterms:created>
  <dcterms:modified xsi:type="dcterms:W3CDTF">2016-01-20T06:49:54Z</dcterms:modified>
</cp:coreProperties>
</file>