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64" r:id="rId3"/>
    <p:sldId id="263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5BCB2-A038-4BF0-9B36-4452269C690A}" type="datetimeFigureOut">
              <a:rPr lang="en-GB" smtClean="0"/>
              <a:pPr/>
              <a:t>07/06/2013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97A32-F14B-4448-8627-B43765F3BE3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7A32-F14B-4448-8627-B43765F3BE3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96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1-c</a:t>
            </a:r>
          </a:p>
          <a:p>
            <a:r>
              <a:rPr lang="en-US" dirty="0" smtClean="0"/>
              <a:t>2-d</a:t>
            </a:r>
          </a:p>
          <a:p>
            <a:r>
              <a:rPr lang="en-US" dirty="0" smtClean="0"/>
              <a:t>3-e</a:t>
            </a:r>
          </a:p>
          <a:p>
            <a:r>
              <a:rPr lang="en-US" dirty="0" smtClean="0"/>
              <a:t>4-b</a:t>
            </a:r>
          </a:p>
          <a:p>
            <a:r>
              <a:rPr lang="en-US" dirty="0" smtClean="0"/>
              <a:t>5-a</a:t>
            </a:r>
          </a:p>
          <a:p>
            <a:r>
              <a:rPr lang="en-US" dirty="0" smtClean="0"/>
              <a:t>6-g</a:t>
            </a:r>
          </a:p>
          <a:p>
            <a:r>
              <a:rPr lang="en-US" smtClean="0"/>
              <a:t>7-f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7A32-F14B-4448-8627-B43765F3BE3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5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2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0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8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3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5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98000"/>
              </a:lnSpc>
              <a:spcBef>
                <a:spcPts val="3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07300" y="6526213"/>
            <a:ext cx="1427163" cy="1524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FFFFFF"/>
                </a:solidFill>
              </a:rPr>
              <a:t>© 2011 wheresjenny.com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4" name="Picture 15" descr="logo WIJ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04250" y="0"/>
            <a:ext cx="5397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251520" y="353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Scenery Vocabulary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3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9.gif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_qUp3Pb7sUOI/TU1ZVkCZnCI/AAAAAAAAAiM/lqk9JmeMHtc/s1600/The+best+Free+Desktop+Wallpapers+of+3D++Cars+Celebrities+Beaches+Sunset+Nature+Scenery+Space+Flowers+Babies+kids+Underwater+fond+ecran+cascades+for+all+windows++7++8++vista+xp+linux+%252837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20924" cy="4680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27020" y="5445224"/>
            <a:ext cx="545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Natural Scenery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8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9" y="48819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/>
              <a:t>A </a:t>
            </a:r>
            <a:r>
              <a:rPr lang="en-US" b="1" dirty="0"/>
              <a:t>desert</a:t>
            </a:r>
            <a:r>
              <a:rPr lang="en-US" dirty="0"/>
              <a:t> is a large area of very dry, often sandy, land. Desert areas are not very habitable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4098" name="Picture 2" descr="http://www.filmapia.com/sites/default/files/filmapia/pub/place/CamelsDubaiDes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22" y="764704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6928" y="3962673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Forests</a:t>
            </a:r>
            <a:r>
              <a:rPr lang="en-US" dirty="0"/>
              <a:t> are large areas of land covered with trees</a:t>
            </a:r>
            <a:r>
              <a:rPr lang="en-US" dirty="0" smtClean="0"/>
              <a:t>..</a:t>
            </a:r>
            <a:endParaRPr lang="en-GB" dirty="0"/>
          </a:p>
        </p:txBody>
      </p:sp>
      <p:pic>
        <p:nvPicPr>
          <p:cNvPr id="5122" name="Picture 2" descr="http://moef.nic.in/images/home/Fore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978289" cy="3012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unlight through the woo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9" y="2657528"/>
            <a:ext cx="4176464" cy="2610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333" y="550704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Woods</a:t>
            </a:r>
            <a:r>
              <a:rPr lang="en-US" dirty="0"/>
              <a:t> are small forests that stretch over shorter areas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madventure.com/photo_album/cameron/images/pag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78490" cy="50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2781" y="5373216"/>
            <a:ext cx="5814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 </a:t>
            </a:r>
            <a:r>
              <a:rPr lang="en-US" b="1" dirty="0"/>
              <a:t>hill</a:t>
            </a:r>
            <a:r>
              <a:rPr lang="en-US" dirty="0"/>
              <a:t> is a high piece of land with sloping sides. The top of a hill is called a </a:t>
            </a:r>
            <a:r>
              <a:rPr lang="en-US" b="1" dirty="0"/>
              <a:t>hilltop.</a:t>
            </a:r>
            <a:r>
              <a:rPr lang="en-US" dirty="0"/>
              <a:t> Hills often sport attractive scenery.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2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374510"/>
            <a:ext cx="49712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 the following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499657"/>
              </p:ext>
            </p:extLst>
          </p:nvPr>
        </p:nvGraphicFramePr>
        <p:xfrm>
          <a:off x="35496" y="1268760"/>
          <a:ext cx="4032448" cy="51125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032448"/>
              </a:tblGrid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1.Cliff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2.Beach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3.Mountain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4.Lake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5.Desert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6.Forest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7.Hill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07704" y="316239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8636" y="163518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7871" y="348643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2109" y="163518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78290" y="3486434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2109" y="515946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42930" y="515946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4" descr="http://luanarubin.typepad.com/.a/6a0120a82c6029970b016767ce67e0970b-800w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b="4884"/>
          <a:stretch/>
        </p:blipFill>
        <p:spPr bwMode="auto">
          <a:xfrm>
            <a:off x="4932040" y="3384882"/>
            <a:ext cx="1318436" cy="1126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europe-autos.com/wp-content/uploads/2011/03/sandy-beach-f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00" y="5051855"/>
            <a:ext cx="1480115" cy="113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mazingnz.com/kelvin%20heights%20golf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68793"/>
            <a:ext cx="1584176" cy="10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3.bp.blogspot.com/-5gSgXovWfFw/T9593pdHxMI/AAAAAAAABJE/_eQFv5OMQXQ/s1600/Lake+Taho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47" y="1527315"/>
            <a:ext cx="1423841" cy="113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filmapia.com/sites/default/files/filmapia/pub/place/CamelsDubaiDese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61" y="3162397"/>
            <a:ext cx="1507598" cy="1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moef.nic.in/images/home/Forest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53" y="4980958"/>
            <a:ext cx="1690677" cy="1280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mmadventure.com/photo_album/cameron/images/page_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99" y="3388104"/>
            <a:ext cx="1522785" cy="11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2517864"/>
            <a:ext cx="648329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Our earth is full of beautiful scenery</a:t>
            </a:r>
            <a:r>
              <a:rPr lang="en-US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 </a:t>
            </a:r>
            <a:r>
              <a:rPr lang="en-US" sz="2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Here </a:t>
            </a:r>
            <a:r>
              <a:rPr lang="en-US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are some of </a:t>
            </a:r>
            <a:r>
              <a:rPr lang="en-US" sz="2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words you will ever need to describe the landscape.</a:t>
            </a:r>
            <a:endParaRPr lang="en-GB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7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865157"/>
            <a:ext cx="835292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Cliff</a:t>
            </a:r>
            <a:endParaRPr lang="en-US" sz="1600" dirty="0"/>
          </a:p>
          <a:p>
            <a:r>
              <a:rPr lang="en-US" sz="1600" dirty="0"/>
              <a:t>Cliffs are the high mountains that you can often see at the edge of the sea. The best thing about cliffs is that they offer a panoramic view over the sea.</a:t>
            </a:r>
          </a:p>
          <a:p>
            <a:endParaRPr lang="en-US" sz="1600" dirty="0"/>
          </a:p>
          <a:p>
            <a:r>
              <a:rPr lang="en-US" sz="1600" b="1" dirty="0"/>
              <a:t>Erosion</a:t>
            </a:r>
            <a:r>
              <a:rPr lang="en-US" sz="1600" dirty="0"/>
              <a:t> :The process of eroding or being eroded by wind, water, or other natural </a:t>
            </a:r>
            <a:r>
              <a:rPr lang="en-US" sz="1600" dirty="0" smtClean="0"/>
              <a:t>agents</a:t>
            </a:r>
          </a:p>
          <a:p>
            <a:endParaRPr lang="en-US" sz="1600" dirty="0"/>
          </a:p>
          <a:p>
            <a:r>
              <a:rPr lang="en-US" sz="1600" b="1" dirty="0" smtClean="0"/>
              <a:t>Bay</a:t>
            </a:r>
            <a:r>
              <a:rPr lang="en-US" sz="1600" dirty="0"/>
              <a:t>: </a:t>
            </a:r>
            <a:r>
              <a:rPr lang="en-US" sz="1600" dirty="0" smtClean="0"/>
              <a:t>A </a:t>
            </a:r>
            <a:r>
              <a:rPr lang="en-US" sz="1600" dirty="0"/>
              <a:t>bay is a curved-part of the seashore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b="1" dirty="0"/>
              <a:t>Coast:</a:t>
            </a:r>
            <a:r>
              <a:rPr lang="en-US" sz="1600" dirty="0"/>
              <a:t> </a:t>
            </a:r>
            <a:r>
              <a:rPr lang="en-US" sz="1600" dirty="0" smtClean="0"/>
              <a:t>The </a:t>
            </a:r>
            <a:r>
              <a:rPr lang="en-US" sz="1600" dirty="0"/>
              <a:t>sea-shore and the land close to it. Beaches are a part of the coast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b="1" dirty="0" smtClean="0"/>
              <a:t>Coastline</a:t>
            </a:r>
            <a:r>
              <a:rPr lang="en-US" sz="1600" dirty="0" smtClean="0"/>
              <a:t>:</a:t>
            </a:r>
            <a:r>
              <a:rPr lang="en-US" sz="1600" dirty="0"/>
              <a:t> The outline of a </a:t>
            </a:r>
            <a:r>
              <a:rPr lang="en-US" sz="1600" dirty="0" smtClean="0"/>
              <a:t>coast.</a:t>
            </a:r>
          </a:p>
          <a:p>
            <a:endParaRPr lang="en-US" sz="1600" dirty="0" smtClean="0"/>
          </a:p>
          <a:p>
            <a:r>
              <a:rPr lang="en-US" sz="1600" b="1" dirty="0"/>
              <a:t>Bay</a:t>
            </a:r>
            <a:r>
              <a:rPr lang="en-US" sz="1600" dirty="0"/>
              <a:t>: </a:t>
            </a:r>
            <a:r>
              <a:rPr lang="en-US" sz="1600" dirty="0" smtClean="0"/>
              <a:t>A bay </a:t>
            </a:r>
            <a:r>
              <a:rPr lang="en-US" sz="1600" dirty="0"/>
              <a:t>is a curved-part of the </a:t>
            </a:r>
            <a:r>
              <a:rPr lang="en-US" sz="1600" dirty="0" smtClean="0"/>
              <a:t>seashore.</a:t>
            </a:r>
          </a:p>
          <a:p>
            <a:endParaRPr lang="en-US" sz="1600" dirty="0" smtClean="0"/>
          </a:p>
          <a:p>
            <a:r>
              <a:rPr lang="en-US" sz="1600" b="1" dirty="0" smtClean="0"/>
              <a:t>Spectacular</a:t>
            </a:r>
            <a:r>
              <a:rPr lang="en-US" sz="1600" dirty="0" smtClean="0"/>
              <a:t>: Beautiful </a:t>
            </a:r>
            <a:r>
              <a:rPr lang="en-US" sz="1600" dirty="0"/>
              <a:t>in a dramatic and eye-catching way: "spectacular scenery</a:t>
            </a:r>
            <a:r>
              <a:rPr lang="en-US" sz="1600" dirty="0" smtClean="0"/>
              <a:t>".</a:t>
            </a:r>
          </a:p>
          <a:p>
            <a:endParaRPr lang="en-US" sz="1600" b="1" dirty="0"/>
          </a:p>
          <a:p>
            <a:r>
              <a:rPr lang="en-US" sz="1600" b="1" dirty="0" smtClean="0"/>
              <a:t>Summit</a:t>
            </a:r>
            <a:r>
              <a:rPr lang="en-US" sz="1600" dirty="0" smtClean="0"/>
              <a:t>: Top</a:t>
            </a:r>
          </a:p>
          <a:p>
            <a:endParaRPr lang="en-US" sz="1600" dirty="0" smtClean="0"/>
          </a:p>
          <a:p>
            <a:r>
              <a:rPr lang="en-GB" sz="1600" b="1" dirty="0" smtClean="0"/>
              <a:t>Breath taking </a:t>
            </a:r>
            <a:r>
              <a:rPr lang="en-GB" sz="1600" dirty="0" smtClean="0"/>
              <a:t>: Inspiring </a:t>
            </a:r>
            <a:r>
              <a:rPr lang="en-GB" sz="1600" dirty="0"/>
              <a:t>or </a:t>
            </a:r>
            <a:r>
              <a:rPr lang="en-GB" sz="1600" dirty="0" smtClean="0"/>
              <a:t>exciting</a:t>
            </a:r>
          </a:p>
          <a:p>
            <a:endParaRPr lang="en-GB" sz="1600" b="1" dirty="0" smtClean="0"/>
          </a:p>
          <a:p>
            <a:r>
              <a:rPr lang="en-US" sz="1600" b="1" dirty="0" smtClean="0"/>
              <a:t>Valley</a:t>
            </a:r>
            <a:r>
              <a:rPr lang="en-US" sz="1600" dirty="0" smtClean="0"/>
              <a:t>: A </a:t>
            </a:r>
            <a:r>
              <a:rPr lang="en-US" sz="1600" dirty="0"/>
              <a:t>low area of land between hills or mountains, typically with a river or stream flowing through it</a:t>
            </a:r>
            <a:endParaRPr lang="en-GB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2978552" y="332656"/>
            <a:ext cx="31868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Vocabulary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8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8283" y="476629"/>
            <a:ext cx="4176464" cy="573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057400" indent="-228600" algn="just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>
                <a:solidFill>
                  <a:srgbClr val="7889FB"/>
                </a:solidFill>
                <a:latin typeface="+mj-lt"/>
                <a:ea typeface="+mj-ea"/>
                <a:cs typeface="+mj-cs"/>
              </a:defRPr>
            </a:lvl1pPr>
            <a:lvl2pPr marL="2057400" indent="-228600" algn="just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>
                <a:solidFill>
                  <a:srgbClr val="7889FB"/>
                </a:solidFill>
                <a:latin typeface="Arial" charset="0"/>
                <a:cs typeface="Arial" charset="0"/>
              </a:defRPr>
            </a:lvl2pPr>
            <a:lvl3pPr marL="2057400" indent="-228600" algn="just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>
                <a:solidFill>
                  <a:srgbClr val="7889FB"/>
                </a:solidFill>
                <a:latin typeface="Arial" charset="0"/>
                <a:cs typeface="Arial" charset="0"/>
              </a:defRPr>
            </a:lvl3pPr>
            <a:lvl4pPr marL="2057400" indent="-228600" algn="just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>
                <a:solidFill>
                  <a:srgbClr val="7889FB"/>
                </a:solidFill>
                <a:latin typeface="Arial" charset="0"/>
                <a:cs typeface="Arial" charset="0"/>
              </a:defRPr>
            </a:lvl4pPr>
            <a:lvl5pPr marL="2057400" indent="-228600" algn="just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>
                <a:solidFill>
                  <a:srgbClr val="7889FB"/>
                </a:solidFill>
                <a:latin typeface="Arial" charset="0"/>
                <a:cs typeface="Arial" charset="0"/>
              </a:defRPr>
            </a:lvl5pPr>
            <a:lvl6pPr marL="2514600" indent="-228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>
                <a:solidFill>
                  <a:srgbClr val="7889FB"/>
                </a:solidFill>
                <a:latin typeface="Arial" charset="0"/>
                <a:cs typeface="Arial" charset="0"/>
              </a:defRPr>
            </a:lvl6pPr>
            <a:lvl7pPr marL="2971800" indent="-228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>
                <a:solidFill>
                  <a:srgbClr val="7889FB"/>
                </a:solidFill>
                <a:latin typeface="Arial" charset="0"/>
                <a:cs typeface="Arial" charset="0"/>
              </a:defRPr>
            </a:lvl7pPr>
            <a:lvl8pPr marL="3429000" indent="-228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>
                <a:solidFill>
                  <a:srgbClr val="7889FB"/>
                </a:solidFill>
                <a:latin typeface="Arial" charset="0"/>
                <a:cs typeface="Arial" charset="0"/>
              </a:defRPr>
            </a:lvl8pPr>
            <a:lvl9pPr marL="3886200" indent="-228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>
                <a:solidFill>
                  <a:srgbClr val="7889FB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buFont typeface="Times New Roman" pitchFamily="18" charset="0"/>
              <a:buNone/>
              <a:defRPr/>
            </a:pPr>
            <a:r>
              <a:rPr lang="en-GB" sz="4400" smtClean="0">
                <a:solidFill>
                  <a:srgbClr val="00B0F0"/>
                </a:solidFill>
                <a:latin typeface="Comic Sans MS" pitchFamily="66" charset="0"/>
              </a:rPr>
              <a:t>Vocabulary</a:t>
            </a:r>
            <a:endParaRPr lang="en-GB" sz="44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506076"/>
              </p:ext>
            </p:extLst>
          </p:nvPr>
        </p:nvGraphicFramePr>
        <p:xfrm>
          <a:off x="626075" y="1268717"/>
          <a:ext cx="8064896" cy="47395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32448"/>
                <a:gridCol w="4032448"/>
              </a:tblGrid>
              <a:tr h="105834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ENGLISH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078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FRENCH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itchFamily="66" charset="0"/>
                        </a:rPr>
                        <a:t>Cliff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itchFamily="66" charset="0"/>
                        </a:rPr>
                        <a:t>Falaise</a:t>
                      </a:r>
                    </a:p>
                  </a:txBody>
                  <a:tcPr anchor="ctr"/>
                </a:tc>
              </a:tr>
              <a:tr h="4601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itchFamily="66" charset="0"/>
                        </a:rPr>
                        <a:t>Erosion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itchFamily="66" charset="0"/>
                        </a:rPr>
                        <a:t>érosion</a:t>
                      </a:r>
                    </a:p>
                  </a:txBody>
                  <a:tcPr anchor="ctr"/>
                </a:tc>
              </a:tr>
              <a:tr h="4601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itchFamily="66" charset="0"/>
                        </a:rPr>
                        <a:t>Coastline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itchFamily="66" charset="0"/>
                        </a:rPr>
                        <a:t>Littoral</a:t>
                      </a:r>
                    </a:p>
                  </a:txBody>
                  <a:tcPr anchor="ctr"/>
                </a:tc>
              </a:tr>
              <a:tr h="4601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itchFamily="66" charset="0"/>
                        </a:rPr>
                        <a:t>Bays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omic Sans MS" pitchFamily="66" charset="0"/>
                        </a:rPr>
                        <a:t>Baies</a:t>
                      </a:r>
                      <a:endParaRPr lang="en-US" sz="1400" dirty="0" smtClean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601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itchFamily="66" charset="0"/>
                        </a:rPr>
                        <a:t>Spectacular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Comic Sans MS" pitchFamily="66" charset="0"/>
                        </a:rPr>
                        <a:t>Spectaculaire</a:t>
                      </a:r>
                      <a:endParaRPr lang="en-US" sz="1400" b="0" dirty="0" smtClean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601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itchFamily="66" charset="0"/>
                        </a:rPr>
                        <a:t>Summit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omic Sans MS" pitchFamily="66" charset="0"/>
                        </a:rPr>
                        <a:t>Sommet</a:t>
                      </a:r>
                      <a:endParaRPr lang="en-US" sz="1400" dirty="0" smtClean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601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itchFamily="66" charset="0"/>
                        </a:rPr>
                        <a:t>Breathtaking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itchFamily="66" charset="0"/>
                        </a:rPr>
                        <a:t>à couper le souffle</a:t>
                      </a:r>
                    </a:p>
                  </a:txBody>
                  <a:tcPr anchor="ctr"/>
                </a:tc>
              </a:tr>
              <a:tr h="4601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itchFamily="66" charset="0"/>
                        </a:rPr>
                        <a:t>Valleys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itchFamily="66" charset="0"/>
                        </a:rPr>
                        <a:t>Vallées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5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84" y="6011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smtClean="0"/>
              <a:t>Often at the edge of the sea there are </a:t>
            </a:r>
            <a:r>
              <a:rPr lang="en-US" b="1" dirty="0" smtClean="0"/>
              <a:t>cliffs</a:t>
            </a:r>
            <a:r>
              <a:rPr lang="en-US" dirty="0" smtClean="0"/>
              <a:t> (high mountains), which give a great view over the sea. But they can also be dangerous, especially if they are eroded, when rocks and earth fall away into the sea. </a:t>
            </a:r>
            <a:endParaRPr lang="en-GB" dirty="0"/>
          </a:p>
        </p:txBody>
      </p:sp>
      <p:pic>
        <p:nvPicPr>
          <p:cNvPr id="1026" name="Picture 2" descr="http://www.maltawildplants.com/forum/pic/actv2/03-Selmun_MgiebahCoas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 bwMode="auto">
          <a:xfrm>
            <a:off x="5535017" y="1261273"/>
            <a:ext cx="3213447" cy="2201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uanarubin.typepad.com/.a/6a0120a82c6029970b016767ce67e0970b-800w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b="4884"/>
          <a:stretch/>
        </p:blipFill>
        <p:spPr bwMode="auto">
          <a:xfrm>
            <a:off x="589268" y="2975978"/>
            <a:ext cx="3550684" cy="30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FQvGqHnxe9o/T2JdnDkuhoI/AAAAAAAACLo/Ol23cpx1u7A/s400/CLIFF%2BEM%2B13.03.12_PD2004377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17" y="4033101"/>
            <a:ext cx="3141439" cy="2348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59691" y="2375882"/>
            <a:ext cx="80983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Cliff</a:t>
            </a:r>
            <a:endParaRPr lang="en-GB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7346" y="410963"/>
            <a:ext cx="267893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Edge of the Sea </a:t>
            </a:r>
          </a:p>
          <a:p>
            <a:pPr algn="ctr"/>
            <a:r>
              <a:rPr lang="en-US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Coastline</a:t>
            </a:r>
            <a:endParaRPr lang="en-GB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8165" y="3501008"/>
            <a:ext cx="137730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Erosion</a:t>
            </a:r>
            <a:endParaRPr lang="en-GB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4245126"/>
            <a:ext cx="4604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Most people prefer </a:t>
            </a:r>
            <a:r>
              <a:rPr lang="en-US" b="1" dirty="0" smtClean="0"/>
              <a:t>sandy beaches</a:t>
            </a:r>
            <a:r>
              <a:rPr lang="en-US" dirty="0" smtClean="0"/>
              <a:t> rather than </a:t>
            </a:r>
            <a:r>
              <a:rPr lang="en-US" b="1" dirty="0" smtClean="0"/>
              <a:t>pebble beaches</a:t>
            </a:r>
            <a:r>
              <a:rPr lang="en-US" dirty="0" smtClean="0"/>
              <a:t> (beaches with small stones). The coastline can be straight, or it can have </a:t>
            </a:r>
            <a:r>
              <a:rPr lang="en-US" b="1" dirty="0" smtClean="0"/>
              <a:t>bays</a:t>
            </a:r>
            <a:r>
              <a:rPr lang="en-US" dirty="0" smtClean="0"/>
              <a:t> which are often semi-circular in shape.</a:t>
            </a:r>
            <a:endParaRPr lang="en-US" dirty="0"/>
          </a:p>
        </p:txBody>
      </p:sp>
      <p:pic>
        <p:nvPicPr>
          <p:cNvPr id="2050" name="Picture 2" descr="http://www.europe-autos.com/wp-content/uploads/2011/03/sandy-beach-f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2" y="3212976"/>
            <a:ext cx="3848650" cy="296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https://encrypted-tbn3.google.com/images?q=tbn:ANd9GcRlXwGfEYHESsJTql3LTi5bx8DY2hg0YkSt43aZRab9T3r1PQHnN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http://www.byron-bay-australia.com/images/byron_bay_australia_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05" y="620688"/>
            <a:ext cx="4320480" cy="2877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008" y="14592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Beach</a:t>
            </a:r>
            <a:endParaRPr lang="en-US" dirty="0"/>
          </a:p>
          <a:p>
            <a:pPr algn="just"/>
            <a:r>
              <a:rPr lang="en-US" dirty="0"/>
              <a:t>A beach is a sea-shore covered in sand or pebbles. Beaches attract tourists from all over the world.</a:t>
            </a:r>
          </a:p>
        </p:txBody>
      </p:sp>
    </p:spTree>
    <p:extLst>
      <p:ext uri="{BB962C8B-B14F-4D97-AF65-F5344CB8AC3E}">
        <p14:creationId xmlns:p14="http://schemas.microsoft.com/office/powerpoint/2010/main" val="8379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75" y="1340768"/>
            <a:ext cx="5099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Mountains</a:t>
            </a:r>
          </a:p>
          <a:p>
            <a:pPr algn="just"/>
            <a:r>
              <a:rPr lang="en-US" dirty="0" smtClean="0"/>
              <a:t>Mountain ranges are </a:t>
            </a:r>
            <a:r>
              <a:rPr lang="en-US" b="1" dirty="0" smtClean="0"/>
              <a:t>spectacular</a:t>
            </a:r>
            <a:r>
              <a:rPr lang="en-US" dirty="0" smtClean="0"/>
              <a:t> as you can often see </a:t>
            </a:r>
            <a:r>
              <a:rPr lang="en-US" b="1" dirty="0" smtClean="0"/>
              <a:t>snow-capped peaks</a:t>
            </a:r>
            <a:r>
              <a:rPr lang="en-US" dirty="0" smtClean="0"/>
              <a:t> against the </a:t>
            </a:r>
            <a:r>
              <a:rPr lang="en-US" b="1" dirty="0" smtClean="0"/>
              <a:t>skyline</a:t>
            </a:r>
            <a:endParaRPr lang="en-GB" dirty="0"/>
          </a:p>
        </p:txBody>
      </p:sp>
      <p:pic>
        <p:nvPicPr>
          <p:cNvPr id="3074" name="Picture 2" descr="http://www.amazingnz.com/kelvin%20heights%20gol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89040"/>
            <a:ext cx="3714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3968" y="4704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/>
              <a:t>From the top of a mountain (the </a:t>
            </a:r>
            <a:r>
              <a:rPr lang="en-US" b="1" dirty="0"/>
              <a:t>summit</a:t>
            </a:r>
            <a:r>
              <a:rPr lang="en-US" dirty="0"/>
              <a:t> or the </a:t>
            </a:r>
            <a:r>
              <a:rPr lang="en-US" b="1" dirty="0"/>
              <a:t>peak</a:t>
            </a:r>
            <a:r>
              <a:rPr lang="en-US" dirty="0"/>
              <a:t>), there are </a:t>
            </a:r>
            <a:r>
              <a:rPr lang="en-US" b="1" dirty="0"/>
              <a:t>breathtaking</a:t>
            </a:r>
            <a:r>
              <a:rPr lang="en-US" dirty="0"/>
              <a:t> views. </a:t>
            </a:r>
            <a:endParaRPr lang="en-GB" dirty="0"/>
          </a:p>
        </p:txBody>
      </p:sp>
      <p:pic>
        <p:nvPicPr>
          <p:cNvPr id="1026" name="Picture 2" descr="Summit Of Cradle Mountain In Tasman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2"/>
          <a:stretch/>
        </p:blipFill>
        <p:spPr bwMode="auto">
          <a:xfrm>
            <a:off x="5760414" y="595175"/>
            <a:ext cx="2803979" cy="32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836712"/>
            <a:ext cx="43900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Not much grows on mountains, as generally the </a:t>
            </a:r>
            <a:r>
              <a:rPr lang="en-US" b="1" dirty="0"/>
              <a:t>terrain</a:t>
            </a:r>
            <a:r>
              <a:rPr lang="en-US" dirty="0"/>
              <a:t> (ground) is rocky, but the air is often </a:t>
            </a:r>
            <a:r>
              <a:rPr lang="en-US" dirty="0" smtClean="0"/>
              <a:t>pure. 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However</a:t>
            </a:r>
            <a:r>
              <a:rPr lang="en-US" dirty="0"/>
              <a:t>, the </a:t>
            </a:r>
            <a:r>
              <a:rPr lang="en-US" b="1" dirty="0"/>
              <a:t>valleys</a:t>
            </a:r>
            <a:r>
              <a:rPr lang="en-US" dirty="0"/>
              <a:t> (low areas encircled by the mountains) are more </a:t>
            </a:r>
            <a:r>
              <a:rPr lang="en-US" b="1" dirty="0"/>
              <a:t>fertile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1.bp.blogspot.com/-1KOPJg1L_y8/TdGsUiyp6gI/AAAAAAAAADM/mhLT1xPFnvk/s1600/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0" y="836711"/>
            <a:ext cx="3236380" cy="2427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d71.bc.ca/sd71/edulinks/peru/virtperu/virtualperu/www.virtualperu.net/regions/sierra_vallesagr_urubamba_eclip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0" y="3645024"/>
            <a:ext cx="3784227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www.zastavki.com/pictures/1440x900/2009/Nature_Mountains_Angels_Valley_018129_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zastavki.com/pictures/1440x900/2009/Nature_Mountains_Angels_Valley_018129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07" y="3645024"/>
            <a:ext cx="4086385" cy="2553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aska-in-pictures.com/data/media/19/yukon-charley-rivers_5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7" y="1397998"/>
            <a:ext cx="4062101" cy="267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3.bp.blogspot.com/-5gSgXovWfFw/T9593pdHxMI/AAAAAAAABJE/_eQFv5OMQXQ/s1600/Lake+Taho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34" y="2852936"/>
            <a:ext cx="3952875" cy="316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98579" y="1965134"/>
            <a:ext cx="120898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Lake</a:t>
            </a:r>
            <a:endParaRPr lang="en-GB" sz="3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7542" y="548680"/>
            <a:ext cx="130837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River</a:t>
            </a:r>
            <a:endParaRPr lang="en-GB" sz="3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2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</TotalTime>
  <Words>207</Words>
  <Application>Microsoft Office PowerPoint</Application>
  <PresentationFormat>Affichage à l'écran (4:3)</PresentationFormat>
  <Paragraphs>91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2_Default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NPD</dc:creator>
  <cp:lastModifiedBy>ANSELLEM David</cp:lastModifiedBy>
  <cp:revision>43</cp:revision>
  <dcterms:created xsi:type="dcterms:W3CDTF">2012-07-14T08:48:58Z</dcterms:created>
  <dcterms:modified xsi:type="dcterms:W3CDTF">2013-06-07T09:25:34Z</dcterms:modified>
</cp:coreProperties>
</file>