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5" y="2378868"/>
            <a:ext cx="530066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2" y="336550"/>
            <a:ext cx="5300662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98500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29175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159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6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6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18.jpg"/><Relationship Id="rId6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21.jpg"/><Relationship Id="rId5" Type="http://schemas.openxmlformats.org/officeDocument/2006/relationships/image" Target="../media/image17.jpg"/><Relationship Id="rId6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62000" y="457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СВОБОДНОЕ ВРЕМЯ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0" y="5943600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Что ты д</a:t>
            </a:r>
            <a:r>
              <a:rPr b="0" i="0" lang="ru-RU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лаешь в своб</a:t>
            </a:r>
            <a:r>
              <a:rPr b="0" i="0" lang="ru-RU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дное вр</a:t>
            </a:r>
            <a:r>
              <a:rPr b="0" i="0" lang="ru-RU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мя?..</a:t>
            </a:r>
          </a:p>
        </p:txBody>
      </p:sp>
      <p:pic>
        <p:nvPicPr>
          <p:cNvPr descr="Image result for свободное время"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066800"/>
            <a:ext cx="7303698" cy="487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685800" y="5105400"/>
            <a:ext cx="3276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Пьёт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953000" y="5105400"/>
            <a:ext cx="3276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Сидит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048000" y="5638800"/>
            <a:ext cx="3276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Плавает</a:t>
            </a:r>
          </a:p>
        </p:txBody>
      </p:sp>
      <p:pic>
        <p:nvPicPr>
          <p:cNvPr descr="Image result for плавать"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295400"/>
            <a:ext cx="5029199" cy="336913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971800" y="533400"/>
            <a:ext cx="32003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делает собака?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295400" y="5181600"/>
            <a:ext cx="3276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Идёт в фитнес клуб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953000" y="5257800"/>
            <a:ext cx="3276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Спит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124200" y="5867400"/>
            <a:ext cx="3276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Гуляет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971800" y="533400"/>
            <a:ext cx="32003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делает кошка?</a:t>
            </a:r>
          </a:p>
        </p:txBody>
      </p:sp>
      <p:pic>
        <p:nvPicPr>
          <p:cNvPr descr="Image result for спать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295400"/>
            <a:ext cx="5714999" cy="380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685800" y="5105400"/>
            <a:ext cx="3276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Пьёт молоко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953000" y="5105400"/>
            <a:ext cx="3276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Идёт на дискотеку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590800" y="5867400"/>
            <a:ext cx="3276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Отдыхает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971800" y="533400"/>
            <a:ext cx="32003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делает мальчик?</a:t>
            </a:r>
          </a:p>
        </p:txBody>
      </p:sp>
      <p:pic>
        <p:nvPicPr>
          <p:cNvPr descr="Image result for дедушка пьёт молоко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219200"/>
            <a:ext cx="6019799" cy="37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Словарь(существительные)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98500" y="1387474"/>
            <a:ext cx="8108950" cy="5013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Свободное время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Бассейн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Выходные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Фитнес клуб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Суббота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Воскресенье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Дискотека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Телевизор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Книга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Театр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Кино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Друг, подруга, друзья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Вечер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Работа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Собака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Молоко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Печенье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Словарь(глаголы)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98500" y="1387474"/>
            <a:ext cx="8108950" cy="5013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Делать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Проводить время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Ходить в бассейн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Плавать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Спать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Идти на дискотеку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Отдыхать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Смотреть телевизор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Читать книгу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Пить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Идти спать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5410200"/>
            <a:ext cx="810895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r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В своб</a:t>
            </a:r>
            <a:r>
              <a:rPr b="0" i="0" lang="ru-RU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дное вр</a:t>
            </a:r>
            <a:r>
              <a:rPr b="0" i="0" lang="ru-RU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мя я любл</a:t>
            </a:r>
            <a:r>
              <a:rPr b="0" i="0" lang="ru-RU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ход</a:t>
            </a:r>
            <a:r>
              <a:rPr b="0" i="0" lang="ru-RU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ть в басс</a:t>
            </a:r>
            <a:r>
              <a:rPr b="0" i="0" lang="ru-RU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йн. Мне </a:t>
            </a:r>
            <a:r>
              <a:rPr b="0" i="0" lang="ru-RU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чень нр</a:t>
            </a:r>
            <a:r>
              <a:rPr b="0" i="0" lang="ru-RU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вится пл</a:t>
            </a:r>
            <a:r>
              <a:rPr b="0" i="0" lang="ru-RU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вать…</a:t>
            </a:r>
          </a:p>
        </p:txBody>
      </p:sp>
      <p:pic>
        <p:nvPicPr>
          <p:cNvPr descr="Related image"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685800"/>
            <a:ext cx="6781798" cy="457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228600" y="5334000"/>
            <a:ext cx="86868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Ты х</a:t>
            </a:r>
            <a:r>
              <a:rPr b="0" i="0" lang="ru-RU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дишь одн</a:t>
            </a:r>
            <a:r>
              <a:rPr b="0" i="0" lang="ru-RU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или с друзь</a:t>
            </a:r>
            <a:r>
              <a:rPr b="0" i="0" lang="ru-RU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ми?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-Я хожу одна. Мо</a:t>
            </a:r>
            <a:r>
              <a:rPr b="0" i="0" lang="ru-RU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друзь</a:t>
            </a:r>
            <a:r>
              <a:rPr b="0" i="0" lang="ru-RU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не л</a:t>
            </a:r>
            <a:r>
              <a:rPr b="0" i="0" lang="ru-RU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бят пл</a:t>
            </a:r>
            <a:r>
              <a:rPr b="0" i="0" lang="ru-RU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вать…</a:t>
            </a:r>
            <a:b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descr="Image result for одна"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828800"/>
            <a:ext cx="3886200" cy="28793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с друзьями" id="84" name="Shape 8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Лиза\Альберт\1275728719_D120E4F0F3E7FCFFECE820EDE020EFEBFFE6E5203031.jpg"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1828800"/>
            <a:ext cx="44958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228600" y="5638800"/>
            <a:ext cx="8686800" cy="817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А что ты л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бишь д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лать по выходн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ы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м?..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descr="Image result for выходные"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762000"/>
            <a:ext cx="7162799" cy="4772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-1752600" y="5486400"/>
            <a:ext cx="105918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В выходн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ы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я люблю спать долго. Ещё я хожу в ф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тнес клуб. В субб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 я и моя подруга идём на дискот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ку...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descr="Image result for спать" id="97" name="Shape 9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Лиза\Альберт\thumb.jpg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533400"/>
            <a:ext cx="4118428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фитнес клуб"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533400"/>
            <a:ext cx="4267199" cy="2362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дискотека" id="100" name="Shape 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0800" y="2971800"/>
            <a:ext cx="3886200" cy="24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-304800" y="5181600"/>
            <a:ext cx="94488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А что ты л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бишь д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лать в воскрес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нье?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В воскрес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нье я любл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отдых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ть. Я смотр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телев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зор или чит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 кн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гу. Еще я 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чень любл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ходить в те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 и кин</a:t>
            </a:r>
            <a:r>
              <a:rPr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-228600" lvl="0" marL="2057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descr="Related image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33400"/>
            <a:ext cx="3581399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533400"/>
            <a:ext cx="3581399" cy="2383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08" name="Shape 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048000"/>
            <a:ext cx="3581398" cy="2067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ходить в кино" id="109" name="Shape 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0600" y="2971800"/>
            <a:ext cx="3581399" cy="220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-228600" y="5257800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-А как ты проводишь вечер после работы?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-Обычно я ужинаю и иду гулять с собакой.  Затем я пью молоко, ем печенье и иду спать…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-228600" lvl="0" marL="2057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descr="Image result for ужинать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33400"/>
            <a:ext cx="3535180" cy="2246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гулять с собакой"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533400"/>
            <a:ext cx="3505200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17" name="Shape 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09598" y="2895600"/>
            <a:ext cx="358139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18" name="Shape 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4400" y="2895600"/>
            <a:ext cx="3505200" cy="2308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Вопросы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герой делает в свободное время?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он любит делать по выходным, в субботу и воскресенье?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 герой проводит вечер после работы?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Любит ли он плавать? Один или с друзьями?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arenR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Когда он и его подруга ходят на дискотеку?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Выражаем предпочтения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ты любишь?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Я люблю…читать, говорить, думать, гулять и т.д.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тебе нравится?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Мне нравится… рисовать, петь, готовить и т.д.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