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Титульный слайд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de-DE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Заголовок и вертик. текст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Вертик. загол. и текст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Пустой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Заголовок и объект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Заголовок раздела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Два объекта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Сравнение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Только заголовок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Объект с подписью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Рисунок с подписью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de-D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de-DE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2087555" y="1352590"/>
            <a:ext cx="480562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de-DE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 Tage der Woche </a:t>
            </a:r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2420" y="2457815"/>
            <a:ext cx="7596900" cy="36705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/>
        </p:nvSpPr>
        <p:spPr>
          <a:xfrm>
            <a:off x="260543" y="890829"/>
            <a:ext cx="5793955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Montag</a:t>
            </a:r>
            <a:r>
              <a:rPr lang="de-DE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54500" y="608570"/>
            <a:ext cx="2362200" cy="3454399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 txBox="1"/>
          <p:nvPr/>
        </p:nvSpPr>
        <p:spPr>
          <a:xfrm>
            <a:off x="1076025" y="2575608"/>
            <a:ext cx="4386938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Name kommt von Mani,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einem Mondgott, der Bruder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Sonne.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582112" y="4940655"/>
            <a:ext cx="6904955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Ich bin traurig, weil Ich am Montag in die Arbeit gehe.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/>
        </p:nvSpPr>
        <p:spPr>
          <a:xfrm>
            <a:off x="406443" y="874566"/>
            <a:ext cx="3807088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Dienstag</a:t>
            </a: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1612" y="0"/>
            <a:ext cx="4522387" cy="284804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/>
        </p:nvSpPr>
        <p:spPr>
          <a:xfrm>
            <a:off x="617391" y="2986217"/>
            <a:ext cx="789280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Dieser Name stammt von Tiu, dem Schwert- und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Kriegsgott. Der erkennt man auch an dem englischen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Wochentag Tuesday. 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612416" y="5204141"/>
            <a:ext cx="8018390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letzten Dienstag habe ich an der Konferenz teilgenommen.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/>
        </p:nvSpPr>
        <p:spPr>
          <a:xfrm>
            <a:off x="608191" y="1027530"/>
            <a:ext cx="4060350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Mittwoch</a:t>
            </a:r>
          </a:p>
        </p:txBody>
      </p:sp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70778" y="0"/>
            <a:ext cx="4173221" cy="2416838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x="351758" y="2946073"/>
            <a:ext cx="8633568" cy="954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 steht bei uns in der Mitte der Woche. In England ist das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ein Tag zu Ehren von Gottesvater Wotan.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476806" y="4803153"/>
            <a:ext cx="7473770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kommenden Mittwoch habe ich eine Prüfung, die sehr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schwierig ist.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115092" y="1199241"/>
            <a:ext cx="4618609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Donnerstag</a:t>
            </a:r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65660" y="9555"/>
            <a:ext cx="4178339" cy="206027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/>
          <p:nvPr/>
        </p:nvSpPr>
        <p:spPr>
          <a:xfrm>
            <a:off x="115092" y="3087201"/>
            <a:ext cx="9020517" cy="954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Abgeleitet vom Gott Donner, der mit seinem Grollen Himmel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 Erde erschütterte.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192135" y="4905350"/>
            <a:ext cx="8824200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 ist am Donnerstagvormittag mit seinen Freunden ins Fitnesscenter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gegangen.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/>
        </p:nvSpPr>
        <p:spPr>
          <a:xfrm>
            <a:off x="639012" y="1256224"/>
            <a:ext cx="3305976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Freitag</a:t>
            </a:r>
          </a:p>
        </p:txBody>
      </p:sp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8133" y="0"/>
            <a:ext cx="4645866" cy="2610386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/>
          <p:nvPr/>
        </p:nvSpPr>
        <p:spPr>
          <a:xfrm>
            <a:off x="395250" y="3059225"/>
            <a:ext cx="8205767" cy="954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Dieser Tag bekam seinen Namen durch die Göttin Frija,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Götting des Frühlings, der Schönheit und der Liebe.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612018" y="4934548"/>
            <a:ext cx="7020071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Freitagabend  geht er Fußball anschauen, weil die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Arbeitswoche vorbei ist.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808595" y="1075949"/>
            <a:ext cx="3716807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Samstag</a:t>
            </a:r>
          </a:p>
        </p:txBody>
      </p:sp>
      <p:pic>
        <p:nvPicPr>
          <p:cNvPr id="131" name="Shape 1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68567" y="9148"/>
            <a:ext cx="4275431" cy="2394242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Shape 132"/>
          <p:cNvSpPr txBox="1"/>
          <p:nvPr/>
        </p:nvSpPr>
        <p:spPr>
          <a:xfrm>
            <a:off x="617391" y="3034278"/>
            <a:ext cx="8098992" cy="954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Name wurde von einem jüdischen Fest abgeleitet,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 Sabbat.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729914" y="4905350"/>
            <a:ext cx="7848873" cy="461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Samstag ist ein guter Tag, weil niemand morgen arbeitet.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903634" y="1146491"/>
            <a:ext cx="3653915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 Sonntag</a:t>
            </a: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98544" y="0"/>
            <a:ext cx="4145455" cy="284022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/>
        </p:nvSpPr>
        <p:spPr>
          <a:xfrm>
            <a:off x="202981" y="3227731"/>
            <a:ext cx="8862723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 bekam seinen Namen von der Sonnengöttin Sunna. Sie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hatte den Auftrag, die Pferde, die den Sonnenwagen zogen,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zu führen. 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744512" y="5095139"/>
            <a:ext cx="7854133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Mein Vater erklärt mir jeden Sonntag, wie man mit dem Auto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fährt.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/>
        </p:nvSpPr>
        <p:spPr>
          <a:xfrm>
            <a:off x="3065639" y="1167940"/>
            <a:ext cx="288998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de-DE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Besprechung 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1459828" y="2175289"/>
            <a:ext cx="658385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 machst du jeden Tag?</a:t>
            </a:r>
          </a:p>
          <a:p>
            <a:pPr indent="-457200" lvl="0" marL="457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Wie verbringst du dein Wochenende?</a:t>
            </a:r>
          </a:p>
          <a:p>
            <a:pPr indent="-457200" lvl="0" marL="457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Welchen Tag der Woche hasst du am meisten?</a:t>
            </a:r>
          </a:p>
          <a:p>
            <a:pPr indent="-457200" lvl="0" marL="457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de-DE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Welchen Tag der Woche magst du am liebsten?</a:t>
            </a:r>
          </a:p>
        </p:txBody>
      </p:sp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1383" y="3920139"/>
            <a:ext cx="4058323" cy="24995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