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s.jpeg" id="69" name="Shape 6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1697" r="1696" t="0"/>
          <a:stretch/>
        </p:blipFill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Unknown-3.jpeg" id="75" name="Shape 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7400" y="1371600"/>
            <a:ext cx="5105399" cy="3809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beige                           bronzen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120.jpg" id="81" name="Shape 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2743200"/>
            <a:ext cx="3695699" cy="34670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310.jpg" id="82" name="Shape 8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81600" y="2514600"/>
            <a:ext cx="3390900" cy="3581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s-4.jpeg" id="87" name="Shape 8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21016" l="0" r="0" t="21016"/>
          <a:stretch/>
        </p:blipFill>
        <p:spPr>
          <a:xfrm>
            <a:off x="698500" y="2057399"/>
            <a:ext cx="8216900" cy="4030663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000" u="none" cap="none" strike="noStrike">
              <a:solidFill>
                <a:srgbClr val="7889F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8.jpeg"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0200" y="1524000"/>
            <a:ext cx="5791200" cy="35003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ull_2042_farben_1.jpg" id="99" name="Shape 9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56712" l="-1723" r="1723" t="2307"/>
          <a:stretch/>
        </p:blipFill>
        <p:spPr>
          <a:xfrm>
            <a:off x="609600" y="1600200"/>
            <a:ext cx="8108950" cy="464819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000" u="none" cap="none" strike="noStrike">
              <a:solidFill>
                <a:srgbClr val="7889F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full_34094_die_farben_1.jpg" id="106" name="Shape 1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1000"/>
            <a:ext cx="9144000" cy="60925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ull_31456_spiele_farben_zahlen_1.jpg" id="111" name="Shape 1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37934" l="2033" r="-2033" t="16519"/>
          <a:stretch/>
        </p:blipFill>
        <p:spPr>
          <a:xfrm>
            <a:off x="698500" y="990600"/>
            <a:ext cx="7912100" cy="5097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s.jpeg" id="116" name="Shape 1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54700" y="381000"/>
            <a:ext cx="3289299" cy="24637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/>
          <p:nvPr/>
        </p:nvSpPr>
        <p:spPr>
          <a:xfrm>
            <a:off x="1295400" y="2667000"/>
            <a:ext cx="3403496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Nenne alle Farben!</a:t>
            </a:r>
          </a:p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Welche Farben gefallen dir?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