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60"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8788"/>
          </a:xfrm>
          <a:prstGeom prst="rect">
            <a:avLst/>
          </a:prstGeom>
          <a:noFill/>
          <a:ln>
            <a:noFill/>
          </a:ln>
        </p:spPr>
        <p:txBody>
          <a:bodyPr anchorCtr="0" anchor="t" bIns="91425" lIns="91425" rIns="91425"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3884612" y="0"/>
            <a:ext cx="2971799" cy="458788"/>
          </a:xfrm>
          <a:prstGeom prst="rect">
            <a:avLst/>
          </a:prstGeom>
          <a:noFill/>
          <a:ln>
            <a:noFill/>
          </a:ln>
        </p:spPr>
        <p:txBody>
          <a:bodyPr anchorCtr="0" anchor="t" bIns="91425" lIns="91425" rIns="91425" tIns="91425"/>
          <a:lstStyle>
            <a:lvl1pPr indent="0" lvl="0" marL="0" marR="0" rtl="0" algn="r">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1371600" y="1143000"/>
            <a:ext cx="4114800" cy="3086099"/>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6" name="Shape 6"/>
          <p:cNvSpPr txBox="1"/>
          <p:nvPr>
            <p:ph idx="1" type="body"/>
          </p:nvPr>
        </p:nvSpPr>
        <p:spPr>
          <a:xfrm>
            <a:off x="685800" y="4400550"/>
            <a:ext cx="5486399" cy="3600450"/>
          </a:xfrm>
          <a:prstGeom prst="rect">
            <a:avLst/>
          </a:prstGeom>
          <a:noFill/>
          <a:ln>
            <a:noFill/>
          </a:ln>
        </p:spPr>
        <p:txBody>
          <a:bodyPr anchorCtr="0" anchor="t" bIns="91425" lIns="91425" rIns="91425"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200" u="none" cap="none" strike="noStrike">
                <a:solidFill>
                  <a:schemeClr val="dk1"/>
                </a:solidFill>
                <a:latin typeface="Calibri"/>
                <a:ea typeface="Calibri"/>
                <a:cs typeface="Calibri"/>
                <a:sym typeface="Calibri"/>
              </a:defRPr>
            </a:lvl2pPr>
            <a:lvl3pPr indent="0" lvl="2" marL="914400" marR="0" rtl="0" algn="l">
              <a:spcBef>
                <a:spcPts val="0"/>
              </a:spcBef>
              <a:buNone/>
              <a:defRPr b="0" i="0" sz="1200" u="none" cap="none" strike="noStrike">
                <a:solidFill>
                  <a:schemeClr val="dk1"/>
                </a:solidFill>
                <a:latin typeface="Calibri"/>
                <a:ea typeface="Calibri"/>
                <a:cs typeface="Calibri"/>
                <a:sym typeface="Calibri"/>
              </a:defRPr>
            </a:lvl3pPr>
            <a:lvl4pPr indent="0" lvl="3" marL="1371600" marR="0" rtl="0" algn="l">
              <a:spcBef>
                <a:spcPts val="0"/>
              </a:spcBef>
              <a:buNone/>
              <a:defRPr b="0" i="0" sz="1200" u="none" cap="none" strike="noStrike">
                <a:solidFill>
                  <a:schemeClr val="dk1"/>
                </a:solidFill>
                <a:latin typeface="Calibri"/>
                <a:ea typeface="Calibri"/>
                <a:cs typeface="Calibri"/>
                <a:sym typeface="Calibri"/>
              </a:defRPr>
            </a:lvl4pPr>
            <a:lvl5pPr indent="0" lvl="4" marL="1828800" marR="0" rtl="0" algn="l">
              <a:spcBef>
                <a:spcPts val="0"/>
              </a:spcBef>
              <a:buNone/>
              <a:defRPr b="0" i="0" sz="1200" u="none" cap="none" strike="noStrike">
                <a:solidFill>
                  <a:schemeClr val="dk1"/>
                </a:solidFill>
                <a:latin typeface="Calibri"/>
                <a:ea typeface="Calibri"/>
                <a:cs typeface="Calibri"/>
                <a:sym typeface="Calibri"/>
              </a:defRPr>
            </a:lvl5pPr>
            <a:lvl6pPr indent="0" lvl="5" marL="2286000" marR="0" rtl="0" algn="l">
              <a:spcBef>
                <a:spcPts val="0"/>
              </a:spcBef>
              <a:buNone/>
              <a:defRPr b="0" i="0" sz="1200" u="none" cap="none" strike="noStrike">
                <a:solidFill>
                  <a:schemeClr val="dk1"/>
                </a:solidFill>
                <a:latin typeface="Calibri"/>
                <a:ea typeface="Calibri"/>
                <a:cs typeface="Calibri"/>
                <a:sym typeface="Calibri"/>
              </a:defRPr>
            </a:lvl6pPr>
            <a:lvl7pPr indent="0" lvl="6" marL="2743200" marR="0" rtl="0" algn="l">
              <a:spcBef>
                <a:spcPts val="0"/>
              </a:spcBef>
              <a:buNone/>
              <a:defRPr b="0" i="0" sz="1200" u="none" cap="none" strike="noStrike">
                <a:solidFill>
                  <a:schemeClr val="dk1"/>
                </a:solidFill>
                <a:latin typeface="Calibri"/>
                <a:ea typeface="Calibri"/>
                <a:cs typeface="Calibri"/>
                <a:sym typeface="Calibri"/>
              </a:defRPr>
            </a:lvl7pPr>
            <a:lvl8pPr indent="0" lvl="7" marL="3200400" marR="0" rtl="0" algn="l">
              <a:spcBef>
                <a:spcPts val="0"/>
              </a:spcBef>
              <a:buNone/>
              <a:defRPr b="0" i="0" sz="1200" u="none" cap="none" strike="noStrike">
                <a:solidFill>
                  <a:schemeClr val="dk1"/>
                </a:solidFill>
                <a:latin typeface="Calibri"/>
                <a:ea typeface="Calibri"/>
                <a:cs typeface="Calibri"/>
                <a:sym typeface="Calibri"/>
              </a:defRPr>
            </a:lvl8pPr>
            <a:lvl9pPr indent="0" lvl="8" marL="3657600" marR="0" rtl="0" algn="l">
              <a:spcBef>
                <a:spcPts val="0"/>
              </a:spcBef>
              <a:buNone/>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685213"/>
            <a:ext cx="2971799" cy="458786"/>
          </a:xfrm>
          <a:prstGeom prst="rect">
            <a:avLst/>
          </a:prstGeom>
          <a:noFill/>
          <a:ln>
            <a:noFill/>
          </a:ln>
        </p:spPr>
        <p:txBody>
          <a:bodyPr anchorCtr="0" anchor="b" bIns="91425" lIns="91425" rIns="91425" tIns="91425"/>
          <a:lstStyle>
            <a:lvl1pPr indent="0" lvl="0" marL="0" marR="0" rtl="0" algn="l">
              <a:spcBef>
                <a:spcPts val="0"/>
              </a:spcBef>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buNone/>
              <a:defRPr b="0" i="0" sz="18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3884612" y="8685213"/>
            <a:ext cx="2971799" cy="458786"/>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b="0" i="0" lang="de-DE" sz="1200" u="none" cap="none" strike="noStrike">
                <a:solidFill>
                  <a:schemeClr val="dk1"/>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9" name="Shape 69"/>
        <p:cNvGrpSpPr/>
        <p:nvPr/>
      </p:nvGrpSpPr>
      <p:grpSpPr>
        <a:xfrm>
          <a:off x="0" y="0"/>
          <a:ext cx="0" cy="0"/>
          <a:chOff x="0" y="0"/>
          <a:chExt cx="0" cy="0"/>
        </a:xfrm>
      </p:grpSpPr>
      <p:sp>
        <p:nvSpPr>
          <p:cNvPr id="70" name="Shape 70"/>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71" name="Shape 71"/>
          <p:cNvSpPr/>
          <p:nvPr>
            <p:ph idx="2" type="sldImg"/>
          </p:nvPr>
        </p:nvSpPr>
        <p:spPr>
          <a:xfrm>
            <a:off x="1371600" y="1143000"/>
            <a:ext cx="4114800"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4" name="Shape 74"/>
        <p:cNvGrpSpPr/>
        <p:nvPr/>
      </p:nvGrpSpPr>
      <p:grpSpPr>
        <a:xfrm>
          <a:off x="0" y="0"/>
          <a:ext cx="0" cy="0"/>
          <a:chOff x="0" y="0"/>
          <a:chExt cx="0" cy="0"/>
        </a:xfrm>
      </p:grpSpPr>
      <p:sp>
        <p:nvSpPr>
          <p:cNvPr id="75" name="Shape 75"/>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76" name="Shape 76"/>
          <p:cNvSpPr/>
          <p:nvPr>
            <p:ph idx="2" type="sldImg"/>
          </p:nvPr>
        </p:nvSpPr>
        <p:spPr>
          <a:xfrm>
            <a:off x="1371600" y="1143000"/>
            <a:ext cx="4114800"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0" name="Shape 80"/>
        <p:cNvGrpSpPr/>
        <p:nvPr/>
      </p:nvGrpSpPr>
      <p:grpSpPr>
        <a:xfrm>
          <a:off x="0" y="0"/>
          <a:ext cx="0" cy="0"/>
          <a:chOff x="0" y="0"/>
          <a:chExt cx="0" cy="0"/>
        </a:xfrm>
      </p:grpSpPr>
      <p:sp>
        <p:nvSpPr>
          <p:cNvPr id="81" name="Shape 81"/>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82" name="Shape 82"/>
          <p:cNvSpPr/>
          <p:nvPr>
            <p:ph idx="2" type="sldImg"/>
          </p:nvPr>
        </p:nvSpPr>
        <p:spPr>
          <a:xfrm>
            <a:off x="1371600" y="1143000"/>
            <a:ext cx="4114800"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8" name="Shape 88"/>
        <p:cNvGrpSpPr/>
        <p:nvPr/>
      </p:nvGrpSpPr>
      <p:grpSpPr>
        <a:xfrm>
          <a:off x="0" y="0"/>
          <a:ext cx="0" cy="0"/>
          <a:chOff x="0" y="0"/>
          <a:chExt cx="0" cy="0"/>
        </a:xfrm>
      </p:grpSpPr>
      <p:sp>
        <p:nvSpPr>
          <p:cNvPr id="89" name="Shape 89"/>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90" name="Shape 90"/>
          <p:cNvSpPr/>
          <p:nvPr>
            <p:ph idx="2" type="sldImg"/>
          </p:nvPr>
        </p:nvSpPr>
        <p:spPr>
          <a:xfrm>
            <a:off x="1371600" y="1143000"/>
            <a:ext cx="4114800"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4" name="Shape 94"/>
        <p:cNvGrpSpPr/>
        <p:nvPr/>
      </p:nvGrpSpPr>
      <p:grpSpPr>
        <a:xfrm>
          <a:off x="0" y="0"/>
          <a:ext cx="0" cy="0"/>
          <a:chOff x="0" y="0"/>
          <a:chExt cx="0" cy="0"/>
        </a:xfrm>
      </p:grpSpPr>
      <p:sp>
        <p:nvSpPr>
          <p:cNvPr id="95" name="Shape 95"/>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96" name="Shape 96"/>
          <p:cNvSpPr/>
          <p:nvPr>
            <p:ph idx="2" type="sldImg"/>
          </p:nvPr>
        </p:nvSpPr>
        <p:spPr>
          <a:xfrm>
            <a:off x="1371600" y="1143000"/>
            <a:ext cx="4114800"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1" name="Shape 101"/>
        <p:cNvGrpSpPr/>
        <p:nvPr/>
      </p:nvGrpSpPr>
      <p:grpSpPr>
        <a:xfrm>
          <a:off x="0" y="0"/>
          <a:ext cx="0" cy="0"/>
          <a:chOff x="0" y="0"/>
          <a:chExt cx="0" cy="0"/>
        </a:xfrm>
      </p:grpSpPr>
      <p:sp>
        <p:nvSpPr>
          <p:cNvPr id="102" name="Shape 102"/>
          <p:cNvSpPr/>
          <p:nvPr>
            <p:ph idx="2" type="sldImg"/>
          </p:nvPr>
        </p:nvSpPr>
        <p:spPr>
          <a:xfrm>
            <a:off x="1371600" y="1143000"/>
            <a:ext cx="4114800" cy="3086099"/>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03" name="Shape 103"/>
          <p:cNvSpPr txBox="1"/>
          <p:nvPr>
            <p:ph idx="1" type="body"/>
          </p:nvPr>
        </p:nvSpPr>
        <p:spPr>
          <a:xfrm>
            <a:off x="685800" y="4400550"/>
            <a:ext cx="5486399" cy="360045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t/>
            </a:r>
            <a:endParaRPr b="0" i="0" sz="1200" u="none" cap="none" strike="noStrike">
              <a:solidFill>
                <a:schemeClr val="dk1"/>
              </a:solidFill>
              <a:latin typeface="Calibri"/>
              <a:ea typeface="Calibri"/>
              <a:cs typeface="Calibri"/>
              <a:sym typeface="Calibri"/>
            </a:endParaRPr>
          </a:p>
        </p:txBody>
      </p:sp>
      <p:sp>
        <p:nvSpPr>
          <p:cNvPr id="104" name="Shape 104"/>
          <p:cNvSpPr txBox="1"/>
          <p:nvPr>
            <p:ph idx="12" type="sldNum"/>
          </p:nvPr>
        </p:nvSpPr>
        <p:spPr>
          <a:xfrm>
            <a:off x="3884612" y="8685213"/>
            <a:ext cx="2971799" cy="458786"/>
          </a:xfrm>
          <a:prstGeom prst="rect">
            <a:avLst/>
          </a:prstGeom>
          <a:noFill/>
          <a:ln>
            <a:noFill/>
          </a:ln>
        </p:spPr>
        <p:txBody>
          <a:bodyPr anchorCtr="0" anchor="b" bIns="45700" lIns="91425" rIns="91425" tIns="45700">
            <a:noAutofit/>
          </a:bodyPr>
          <a:lstStyle/>
          <a:p>
            <a:pPr indent="0" lvl="0" marL="0" marR="0" rtl="0" algn="r">
              <a:spcBef>
                <a:spcPts val="0"/>
              </a:spcBef>
              <a:buSzPct val="25000"/>
              <a:buNone/>
            </a:pPr>
            <a:fld id="{00000000-1234-1234-1234-123412341234}" type="slidenum">
              <a:rPr lang="de-DE" sz="1200">
                <a:solidFill>
                  <a:schemeClr val="dk1"/>
                </a:solidFill>
                <a:latin typeface="Calibri"/>
                <a:ea typeface="Calibri"/>
                <a:cs typeface="Calibri"/>
                <a:sym typeface="Calibri"/>
              </a:rPr>
              <a:t>‹#›</a:t>
            </a:fld>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3" name="Shape 113"/>
        <p:cNvGrpSpPr/>
        <p:nvPr/>
      </p:nvGrpSpPr>
      <p:grpSpPr>
        <a:xfrm>
          <a:off x="0" y="0"/>
          <a:ext cx="0" cy="0"/>
          <a:chOff x="0" y="0"/>
          <a:chExt cx="0" cy="0"/>
        </a:xfrm>
      </p:grpSpPr>
      <p:sp>
        <p:nvSpPr>
          <p:cNvPr id="114" name="Shape 114"/>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115" name="Shape 115"/>
          <p:cNvSpPr/>
          <p:nvPr>
            <p:ph idx="2" type="sldImg"/>
          </p:nvPr>
        </p:nvSpPr>
        <p:spPr>
          <a:xfrm>
            <a:off x="1371600" y="1143000"/>
            <a:ext cx="4114800"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0" name="Shape 120"/>
        <p:cNvGrpSpPr/>
        <p:nvPr/>
      </p:nvGrpSpPr>
      <p:grpSpPr>
        <a:xfrm>
          <a:off x="0" y="0"/>
          <a:ext cx="0" cy="0"/>
          <a:chOff x="0" y="0"/>
          <a:chExt cx="0" cy="0"/>
        </a:xfrm>
      </p:grpSpPr>
      <p:sp>
        <p:nvSpPr>
          <p:cNvPr id="121" name="Shape 121"/>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122" name="Shape 122"/>
          <p:cNvSpPr/>
          <p:nvPr>
            <p:ph idx="2" type="sldImg"/>
          </p:nvPr>
        </p:nvSpPr>
        <p:spPr>
          <a:xfrm>
            <a:off x="1371600" y="1143000"/>
            <a:ext cx="4114800"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5" name="Shape 125"/>
        <p:cNvGrpSpPr/>
        <p:nvPr/>
      </p:nvGrpSpPr>
      <p:grpSpPr>
        <a:xfrm>
          <a:off x="0" y="0"/>
          <a:ext cx="0" cy="0"/>
          <a:chOff x="0" y="0"/>
          <a:chExt cx="0" cy="0"/>
        </a:xfrm>
      </p:grpSpPr>
      <p:sp>
        <p:nvSpPr>
          <p:cNvPr id="126" name="Shape 126"/>
          <p:cNvSpPr txBox="1"/>
          <p:nvPr>
            <p:ph idx="1" type="body"/>
          </p:nvPr>
        </p:nvSpPr>
        <p:spPr>
          <a:xfrm>
            <a:off x="685800" y="4400550"/>
            <a:ext cx="5486399" cy="3600450"/>
          </a:xfrm>
          <a:prstGeom prst="rect">
            <a:avLst/>
          </a:prstGeom>
        </p:spPr>
        <p:txBody>
          <a:bodyPr anchorCtr="0" anchor="t" bIns="91425" lIns="91425" rIns="91425" tIns="91425">
            <a:noAutofit/>
          </a:bodyPr>
          <a:lstStyle/>
          <a:p>
            <a:pPr lvl="0">
              <a:spcBef>
                <a:spcPts val="0"/>
              </a:spcBef>
              <a:buNone/>
            </a:pPr>
            <a:r>
              <a:t/>
            </a:r>
            <a:endParaRPr/>
          </a:p>
        </p:txBody>
      </p:sp>
      <p:sp>
        <p:nvSpPr>
          <p:cNvPr id="127" name="Shape 127"/>
          <p:cNvSpPr/>
          <p:nvPr>
            <p:ph idx="2" type="sldImg"/>
          </p:nvPr>
        </p:nvSpPr>
        <p:spPr>
          <a:xfrm>
            <a:off x="1371600" y="1143000"/>
            <a:ext cx="4114800" cy="3086099"/>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19" name="Shape 19"/>
        <p:cNvGrpSpPr/>
        <p:nvPr/>
      </p:nvGrpSpPr>
      <p:grpSpPr>
        <a:xfrm>
          <a:off x="0" y="0"/>
          <a:ext cx="0" cy="0"/>
          <a:chOff x="0" y="0"/>
          <a:chExt cx="0" cy="0"/>
        </a:xfrm>
      </p:grpSpPr>
      <p:sp>
        <p:nvSpPr>
          <p:cNvPr id="20" name="Shape 20"/>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1" name="Shape 21"/>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22" name="Shape 22"/>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i="0" lang="de-DE" sz="1000" u="none" cap="none" strike="noStrike">
                <a:solidFill>
                  <a:srgbClr val="FFFFFF"/>
                </a:solidFill>
                <a:latin typeface="Arial"/>
                <a:ea typeface="Arial"/>
                <a:cs typeface="Arial"/>
                <a:sym typeface="Arial"/>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56" name="Shape 56"/>
        <p:cNvGrpSpPr/>
        <p:nvPr/>
      </p:nvGrpSpPr>
      <p:grpSpPr>
        <a:xfrm>
          <a:off x="0" y="0"/>
          <a:ext cx="0" cy="0"/>
          <a:chOff x="0" y="0"/>
          <a:chExt cx="0" cy="0"/>
        </a:xfrm>
      </p:grpSpPr>
      <p:sp>
        <p:nvSpPr>
          <p:cNvPr id="57" name="Shape 57"/>
          <p:cNvSpPr txBox="1"/>
          <p:nvPr>
            <p:ph type="title"/>
          </p:nvPr>
        </p:nvSpPr>
        <p:spPr>
          <a:xfrm>
            <a:off x="1792288" y="4800600"/>
            <a:ext cx="5486399" cy="566737"/>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58" name="Shape 58"/>
          <p:cNvSpPr/>
          <p:nvPr>
            <p:ph idx="2" type="pic"/>
          </p:nvPr>
        </p:nvSpPr>
        <p:spPr>
          <a:xfrm>
            <a:off x="1792288" y="612775"/>
            <a:ext cx="5486399" cy="4114800"/>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32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28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24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2000" u="none" cap="none" strike="noStrike">
                <a:solidFill>
                  <a:srgbClr val="000000"/>
                </a:solidFill>
                <a:latin typeface="Arial"/>
                <a:ea typeface="Arial"/>
                <a:cs typeface="Arial"/>
                <a:sym typeface="Arial"/>
              </a:defRPr>
            </a:lvl9pPr>
          </a:lstStyle>
          <a:p/>
        </p:txBody>
      </p:sp>
      <p:sp>
        <p:nvSpPr>
          <p:cNvPr id="59" name="Shape 59"/>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60" name="Shape 6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61" name="Shape 61"/>
        <p:cNvGrpSpPr/>
        <p:nvPr/>
      </p:nvGrpSpPr>
      <p:grpSpPr>
        <a:xfrm>
          <a:off x="0" y="0"/>
          <a:ext cx="0" cy="0"/>
          <a:chOff x="0" y="0"/>
          <a:chExt cx="0" cy="0"/>
        </a:xfrm>
      </p:grpSpPr>
      <p:sp>
        <p:nvSpPr>
          <p:cNvPr id="62" name="Shape 62"/>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63" name="Shape 63"/>
          <p:cNvSpPr txBox="1"/>
          <p:nvPr>
            <p:ph idx="1" type="body"/>
          </p:nvPr>
        </p:nvSpPr>
        <p:spPr>
          <a:xfrm rot="5400000">
            <a:off x="2402680" y="-316706"/>
            <a:ext cx="4700588" cy="8108950"/>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4" name="Shape 6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65" name="Shape 65"/>
        <p:cNvGrpSpPr/>
        <p:nvPr/>
      </p:nvGrpSpPr>
      <p:grpSpPr>
        <a:xfrm>
          <a:off x="0" y="0"/>
          <a:ext cx="0" cy="0"/>
          <a:chOff x="0" y="0"/>
          <a:chExt cx="0" cy="0"/>
        </a:xfrm>
      </p:grpSpPr>
      <p:sp>
        <p:nvSpPr>
          <p:cNvPr id="66" name="Shape 66"/>
          <p:cNvSpPr txBox="1"/>
          <p:nvPr>
            <p:ph type="title"/>
          </p:nvPr>
        </p:nvSpPr>
        <p:spPr>
          <a:xfrm rot="5400000">
            <a:off x="5098255" y="2378868"/>
            <a:ext cx="5300662" cy="2117725"/>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67" name="Shape 67"/>
          <p:cNvSpPr txBox="1"/>
          <p:nvPr>
            <p:ph idx="1" type="body"/>
          </p:nvPr>
        </p:nvSpPr>
        <p:spPr>
          <a:xfrm rot="5400000">
            <a:off x="785812" y="336550"/>
            <a:ext cx="5300662" cy="6202362"/>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68" name="Shape 68"/>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3" name="Shape 23"/>
        <p:cNvGrpSpPr/>
        <p:nvPr/>
      </p:nvGrpSpPr>
      <p:grpSpPr>
        <a:xfrm>
          <a:off x="0" y="0"/>
          <a:ext cx="0" cy="0"/>
          <a:chOff x="0" y="0"/>
          <a:chExt cx="0" cy="0"/>
        </a:xfrm>
      </p:grpSpPr>
      <p:sp>
        <p:nvSpPr>
          <p:cNvPr id="24" name="Shape 24"/>
          <p:cNvSpPr txBox="1"/>
          <p:nvPr>
            <p:ph type="ctrTitle"/>
          </p:nvPr>
        </p:nvSpPr>
        <p:spPr>
          <a:xfrm>
            <a:off x="685800" y="2130425"/>
            <a:ext cx="7772400" cy="1470024"/>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5" name="Shape 25"/>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400"/>
              </a:spcBef>
              <a:spcAft>
                <a:spcPts val="0"/>
              </a:spcAft>
              <a:buClr>
                <a:srgbClr val="7889FB"/>
              </a:buClr>
              <a:buFont typeface="Noto Sans Symbols"/>
              <a:buNone/>
              <a:defRPr b="0" i="0" sz="1600" u="none" cap="none" strike="noStrike">
                <a:solidFill>
                  <a:srgbClr val="000000"/>
                </a:solidFill>
                <a:latin typeface="Arial"/>
                <a:ea typeface="Arial"/>
                <a:cs typeface="Arial"/>
                <a:sym typeface="Arial"/>
              </a:defRPr>
            </a:lvl1pPr>
            <a:lvl2pPr indent="0" lvl="1" marL="457200" marR="0" rtl="0" algn="ctr">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2pPr>
            <a:lvl3pPr indent="0" lvl="2" marL="914400" marR="0" rtl="0" algn="ctr">
              <a:spcBef>
                <a:spcPts val="35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3pPr>
            <a:lvl4pPr indent="0" lvl="3" marL="13716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4pPr>
            <a:lvl5pPr indent="0" lvl="4" marL="18288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5pPr>
            <a:lvl6pPr indent="0" lvl="5" marL="22860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6pPr>
            <a:lvl7pPr indent="0" lvl="6" marL="27432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7pPr>
            <a:lvl8pPr indent="0" lvl="7" marL="32004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8pPr>
            <a:lvl9pPr indent="0" lvl="8" marL="3657600" marR="0" rtl="0" algn="ctr">
              <a:spcBef>
                <a:spcPts val="30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9pPr>
          </a:lstStyle>
          <a:p/>
        </p:txBody>
      </p:sp>
      <p:sp>
        <p:nvSpPr>
          <p:cNvPr id="26" name="Shape 26"/>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27" name="Shape 27"/>
        <p:cNvGrpSpPr/>
        <p:nvPr/>
      </p:nvGrpSpPr>
      <p:grpSpPr>
        <a:xfrm>
          <a:off x="0" y="0"/>
          <a:ext cx="0" cy="0"/>
          <a:chOff x="0" y="0"/>
          <a:chExt cx="0" cy="0"/>
        </a:xfrm>
      </p:grpSpPr>
      <p:sp>
        <p:nvSpPr>
          <p:cNvPr id="28" name="Shape 28"/>
          <p:cNvSpPr txBox="1"/>
          <p:nvPr>
            <p:ph type="title"/>
          </p:nvPr>
        </p:nvSpPr>
        <p:spPr>
          <a:xfrm>
            <a:off x="722312" y="4406900"/>
            <a:ext cx="7772400" cy="1362075"/>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4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29" name="Shape 29"/>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0" i="0" sz="20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8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6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1400" u="none" cap="none" strike="noStrike">
                <a:solidFill>
                  <a:srgbClr val="000000"/>
                </a:solidFill>
                <a:latin typeface="Arial"/>
                <a:ea typeface="Arial"/>
                <a:cs typeface="Arial"/>
                <a:sym typeface="Arial"/>
              </a:defRPr>
            </a:lvl9pPr>
          </a:lstStyle>
          <a:p/>
        </p:txBody>
      </p:sp>
      <p:sp>
        <p:nvSpPr>
          <p:cNvPr id="30" name="Shape 3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1" name="Shape 31"/>
        <p:cNvGrpSpPr/>
        <p:nvPr/>
      </p:nvGrpSpPr>
      <p:grpSpPr>
        <a:xfrm>
          <a:off x="0" y="0"/>
          <a:ext cx="0" cy="0"/>
          <a:chOff x="0" y="0"/>
          <a:chExt cx="0" cy="0"/>
        </a:xfrm>
      </p:grpSpPr>
      <p:sp>
        <p:nvSpPr>
          <p:cNvPr id="32" name="Shape 32"/>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33" name="Shape 33"/>
          <p:cNvSpPr txBox="1"/>
          <p:nvPr>
            <p:ph idx="1" type="body"/>
          </p:nvPr>
        </p:nvSpPr>
        <p:spPr>
          <a:xfrm>
            <a:off x="698500" y="1387475"/>
            <a:ext cx="3978274" cy="4700588"/>
          </a:xfrm>
          <a:prstGeom prst="rect">
            <a:avLst/>
          </a:prstGeom>
          <a:noFill/>
          <a:ln>
            <a:noFill/>
          </a:ln>
        </p:spPr>
        <p:txBody>
          <a:bodyPr anchorCtr="0" anchor="t" bIns="91425" lIns="91425" rIns="91425" tIns="91425"/>
          <a:lstStyle>
            <a:lvl1pPr indent="33654" lvl="0" marL="161925" marR="0" rtl="0" algn="l">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22225" lvl="1" marL="50482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41275" lvl="2" marL="85407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69850" lvl="3" marL="1200150" marR="0" rtl="0" algn="l">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47625" lvl="4" marL="15335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47625" lvl="5" marL="19907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47625" lvl="6" marL="24479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47625" lvl="7" marL="29051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47625" lvl="8" marL="33623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4" name="Shape 34"/>
          <p:cNvSpPr txBox="1"/>
          <p:nvPr>
            <p:ph idx="2" type="body"/>
          </p:nvPr>
        </p:nvSpPr>
        <p:spPr>
          <a:xfrm>
            <a:off x="4829175" y="1387475"/>
            <a:ext cx="3978274" cy="4700588"/>
          </a:xfrm>
          <a:prstGeom prst="rect">
            <a:avLst/>
          </a:prstGeom>
          <a:noFill/>
          <a:ln>
            <a:noFill/>
          </a:ln>
        </p:spPr>
        <p:txBody>
          <a:bodyPr anchorCtr="0" anchor="t" bIns="91425" lIns="91425" rIns="91425" tIns="91425"/>
          <a:lstStyle>
            <a:lvl1pPr indent="33654" lvl="0" marL="161925" marR="0" rtl="0" algn="l">
              <a:spcBef>
                <a:spcPts val="400"/>
              </a:spcBef>
              <a:spcAft>
                <a:spcPts val="0"/>
              </a:spcAft>
              <a:buClr>
                <a:srgbClr val="7889FB"/>
              </a:buClr>
              <a:buSzPct val="110000"/>
              <a:buFont typeface="Noto Sans Symbols"/>
              <a:buChar char="▪"/>
              <a:defRPr b="0" i="0" sz="2800" u="none" cap="none" strike="noStrike">
                <a:solidFill>
                  <a:srgbClr val="000000"/>
                </a:solidFill>
                <a:latin typeface="Arial"/>
                <a:ea typeface="Arial"/>
                <a:cs typeface="Arial"/>
                <a:sym typeface="Arial"/>
              </a:defRPr>
            </a:lvl1pPr>
            <a:lvl2pPr indent="-22225" lvl="1" marL="50482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2pPr>
            <a:lvl3pPr indent="-41275" lvl="2" marL="85407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3pPr>
            <a:lvl4pPr indent="-69850" lvl="3" marL="1200150" marR="0" rtl="0" algn="l">
              <a:spcBef>
                <a:spcPts val="300"/>
              </a:spcBef>
              <a:spcAft>
                <a:spcPts val="0"/>
              </a:spcAft>
              <a:buClr>
                <a:srgbClr val="7889FB"/>
              </a:buClr>
              <a:buSzPct val="100000"/>
              <a:buFont typeface="Arial"/>
              <a:buChar char="&gt;"/>
              <a:defRPr b="0" i="0" sz="1800" u="none" cap="none" strike="noStrike">
                <a:solidFill>
                  <a:srgbClr val="000000"/>
                </a:solidFill>
                <a:latin typeface="Arial"/>
                <a:ea typeface="Arial"/>
                <a:cs typeface="Arial"/>
                <a:sym typeface="Arial"/>
              </a:defRPr>
            </a:lvl4pPr>
            <a:lvl5pPr indent="-47625" lvl="4" marL="15335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5pPr>
            <a:lvl6pPr indent="-47625" lvl="5" marL="19907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6pPr>
            <a:lvl7pPr indent="-47625" lvl="6" marL="24479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7pPr>
            <a:lvl8pPr indent="-47625" lvl="7" marL="29051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8pPr>
            <a:lvl9pPr indent="-47625" lvl="8" marL="3362325" marR="0" rtl="0" algn="l">
              <a:spcBef>
                <a:spcPts val="30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9pPr>
          </a:lstStyle>
          <a:p/>
        </p:txBody>
      </p:sp>
      <p:sp>
        <p:nvSpPr>
          <p:cNvPr id="35" name="Shape 35"/>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ustom Layout">
    <p:spTree>
      <p:nvGrpSpPr>
        <p:cNvPr id="36" name="Shape 36"/>
        <p:cNvGrpSpPr/>
        <p:nvPr/>
      </p:nvGrpSpPr>
      <p:grpSpPr>
        <a:xfrm>
          <a:off x="0" y="0"/>
          <a:ext cx="0" cy="0"/>
          <a:chOff x="0" y="0"/>
          <a:chExt cx="0" cy="0"/>
        </a:xfrm>
      </p:grpSpPr>
      <p:sp>
        <p:nvSpPr>
          <p:cNvPr id="37" name="Shape 37"/>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38" name="Shape 38"/>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39" name="Shape 39"/>
        <p:cNvGrpSpPr/>
        <p:nvPr/>
      </p:nvGrpSpPr>
      <p:grpSpPr>
        <a:xfrm>
          <a:off x="0" y="0"/>
          <a:ext cx="0" cy="0"/>
          <a:chOff x="0" y="0"/>
          <a:chExt cx="0" cy="0"/>
        </a:xfrm>
      </p:grpSpPr>
      <p:sp>
        <p:nvSpPr>
          <p:cNvPr id="40" name="Shape 40"/>
          <p:cNvSpPr txBox="1"/>
          <p:nvPr>
            <p:ph type="title"/>
          </p:nvPr>
        </p:nvSpPr>
        <p:spPr>
          <a:xfrm>
            <a:off x="457200" y="274637"/>
            <a:ext cx="8229600" cy="1143000"/>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41" name="Shape 41"/>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42" name="Shape 42"/>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indent="5714" lvl="0" marL="161925" marR="0" rtl="0" algn="l">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47625" lvl="1" marL="50482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53975" lvl="2" marL="854075" marR="0" rtl="0" algn="l">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82550" lvl="3" marL="1200150" marR="0" rtl="0" algn="l">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60325" lvl="4" marL="15335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60325" lvl="5" marL="19907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60325" lvl="6" marL="24479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60325" lvl="7" marL="29051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60325" lvl="8" marL="33623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43" name="Shape 43"/>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marR="0" rtl="0" algn="l">
              <a:spcBef>
                <a:spcPts val="400"/>
              </a:spcBef>
              <a:spcAft>
                <a:spcPts val="0"/>
              </a:spcAft>
              <a:buClr>
                <a:srgbClr val="7889FB"/>
              </a:buClr>
              <a:buFont typeface="Noto Sans Symbols"/>
              <a:buNone/>
              <a:defRPr b="1" i="0" sz="2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1" i="0" sz="20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1" i="0" sz="18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1" i="0" sz="1600" u="none" cap="none" strike="noStrike">
                <a:solidFill>
                  <a:srgbClr val="000000"/>
                </a:solidFill>
                <a:latin typeface="Arial"/>
                <a:ea typeface="Arial"/>
                <a:cs typeface="Arial"/>
                <a:sym typeface="Arial"/>
              </a:defRPr>
            </a:lvl9pPr>
          </a:lstStyle>
          <a:p/>
        </p:txBody>
      </p:sp>
      <p:sp>
        <p:nvSpPr>
          <p:cNvPr id="44" name="Shape 44"/>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indent="5714" lvl="0" marL="161925" marR="0" rtl="0" algn="l">
              <a:spcBef>
                <a:spcPts val="400"/>
              </a:spcBef>
              <a:spcAft>
                <a:spcPts val="0"/>
              </a:spcAft>
              <a:buClr>
                <a:srgbClr val="7889FB"/>
              </a:buClr>
              <a:buSzPct val="110000"/>
              <a:buFont typeface="Noto Sans Symbols"/>
              <a:buChar char="▪"/>
              <a:defRPr b="0" i="0" sz="2400" u="none" cap="none" strike="noStrike">
                <a:solidFill>
                  <a:srgbClr val="000000"/>
                </a:solidFill>
                <a:latin typeface="Arial"/>
                <a:ea typeface="Arial"/>
                <a:cs typeface="Arial"/>
                <a:sym typeface="Arial"/>
              </a:defRPr>
            </a:lvl1pPr>
            <a:lvl2pPr indent="-47625" lvl="1" marL="504825" marR="0" rtl="0" algn="l">
              <a:spcBef>
                <a:spcPts val="35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2pPr>
            <a:lvl3pPr indent="-53975" lvl="2" marL="854075" marR="0" rtl="0" algn="l">
              <a:spcBef>
                <a:spcPts val="350"/>
              </a:spcBef>
              <a:spcAft>
                <a:spcPts val="0"/>
              </a:spcAft>
              <a:buClr>
                <a:srgbClr val="7889FB"/>
              </a:buClr>
              <a:buSzPct val="100000"/>
              <a:buFont typeface="Arial"/>
              <a:buChar char="•"/>
              <a:defRPr b="0" i="0" sz="1800" u="none" cap="none" strike="noStrike">
                <a:solidFill>
                  <a:srgbClr val="000000"/>
                </a:solidFill>
                <a:latin typeface="Arial"/>
                <a:ea typeface="Arial"/>
                <a:cs typeface="Arial"/>
                <a:sym typeface="Arial"/>
              </a:defRPr>
            </a:lvl3pPr>
            <a:lvl4pPr indent="-82550" lvl="3" marL="1200150" marR="0" rtl="0" algn="l">
              <a:spcBef>
                <a:spcPts val="300"/>
              </a:spcBef>
              <a:spcAft>
                <a:spcPts val="0"/>
              </a:spcAft>
              <a:buClr>
                <a:srgbClr val="7889FB"/>
              </a:buClr>
              <a:buSzPct val="100000"/>
              <a:buFont typeface="Arial"/>
              <a:buChar char="&gt;"/>
              <a:defRPr b="0" i="0" sz="1600" u="none" cap="none" strike="noStrike">
                <a:solidFill>
                  <a:srgbClr val="000000"/>
                </a:solidFill>
                <a:latin typeface="Arial"/>
                <a:ea typeface="Arial"/>
                <a:cs typeface="Arial"/>
                <a:sym typeface="Arial"/>
              </a:defRPr>
            </a:lvl4pPr>
            <a:lvl5pPr indent="-60325" lvl="4" marL="15335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5pPr>
            <a:lvl6pPr indent="-60325" lvl="5" marL="19907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6pPr>
            <a:lvl7pPr indent="-60325" lvl="6" marL="24479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7pPr>
            <a:lvl8pPr indent="-60325" lvl="7" marL="29051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8pPr>
            <a:lvl9pPr indent="-60325" lvl="8" marL="3362325" marR="0" rtl="0" algn="l">
              <a:spcBef>
                <a:spcPts val="300"/>
              </a:spcBef>
              <a:spcAft>
                <a:spcPts val="0"/>
              </a:spcAft>
              <a:buClr>
                <a:srgbClr val="7889FB"/>
              </a:buClr>
              <a:buSzPct val="100000"/>
              <a:buFont typeface="Arial"/>
              <a:buChar char="–"/>
              <a:defRPr b="0" i="0" sz="1600" u="none" cap="none" strike="noStrike">
                <a:solidFill>
                  <a:srgbClr val="000000"/>
                </a:solidFill>
                <a:latin typeface="Arial"/>
                <a:ea typeface="Arial"/>
                <a:cs typeface="Arial"/>
                <a:sym typeface="Arial"/>
              </a:defRPr>
            </a:lvl9pPr>
          </a:lstStyle>
          <a:p/>
        </p:txBody>
      </p:sp>
      <p:sp>
        <p:nvSpPr>
          <p:cNvPr id="45" name="Shape 45"/>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6" name="Shape 46"/>
        <p:cNvGrpSpPr/>
        <p:nvPr/>
      </p:nvGrpSpPr>
      <p:grpSpPr>
        <a:xfrm>
          <a:off x="0" y="0"/>
          <a:ext cx="0" cy="0"/>
          <a:chOff x="0" y="0"/>
          <a:chExt cx="0" cy="0"/>
        </a:xfrm>
      </p:grpSpPr>
      <p:sp>
        <p:nvSpPr>
          <p:cNvPr id="47" name="Shape 47"/>
          <p:cNvSpPr txBox="1"/>
          <p:nvPr>
            <p:ph type="title"/>
          </p:nvPr>
        </p:nvSpPr>
        <p:spPr>
          <a:xfrm>
            <a:off x="285719" y="857232"/>
            <a:ext cx="8453437" cy="360363"/>
          </a:xfrm>
          <a:prstGeom prst="rect">
            <a:avLst/>
          </a:prstGeom>
          <a:noFill/>
          <a:ln>
            <a:noFill/>
          </a:ln>
        </p:spPr>
        <p:txBody>
          <a:bodyPr anchorCtr="0" anchor="t" bIns="91425" lIns="91425" rIns="91425" tIns="91425"/>
          <a:lstStyle>
            <a:lvl1pPr indent="-228600" lvl="0"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48" name="Shape 48"/>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9" name="Shape 49"/>
        <p:cNvGrpSpPr/>
        <p:nvPr/>
      </p:nvGrpSpPr>
      <p:grpSpPr>
        <a:xfrm>
          <a:off x="0" y="0"/>
          <a:ext cx="0" cy="0"/>
          <a:chOff x="0" y="0"/>
          <a:chExt cx="0" cy="0"/>
        </a:xfrm>
      </p:grpSpPr>
      <p:sp>
        <p:nvSpPr>
          <p:cNvPr id="50" name="Shape 50"/>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51" name="Shape 51"/>
        <p:cNvGrpSpPr/>
        <p:nvPr/>
      </p:nvGrpSpPr>
      <p:grpSpPr>
        <a:xfrm>
          <a:off x="0" y="0"/>
          <a:ext cx="0" cy="0"/>
          <a:chOff x="0" y="0"/>
          <a:chExt cx="0" cy="0"/>
        </a:xfrm>
      </p:grpSpPr>
      <p:sp>
        <p:nvSpPr>
          <p:cNvPr id="52" name="Shape 52"/>
          <p:cNvSpPr txBox="1"/>
          <p:nvPr>
            <p:ph type="title"/>
          </p:nvPr>
        </p:nvSpPr>
        <p:spPr>
          <a:xfrm>
            <a:off x="457200" y="273050"/>
            <a:ext cx="3008313" cy="1162049"/>
          </a:xfrm>
          <a:prstGeom prst="rect">
            <a:avLst/>
          </a:prstGeom>
          <a:noFill/>
          <a:ln>
            <a:noFill/>
          </a:ln>
        </p:spPr>
        <p:txBody>
          <a:bodyPr anchorCtr="0" anchor="t" bIns="91425" lIns="91425" rIns="91425" tIns="91425"/>
          <a:lstStyle>
            <a:lvl1pPr indent="-228600" lvl="0" marL="20574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1pPr>
            <a:lvl2pPr indent="-228600" lvl="1"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2pPr>
            <a:lvl3pPr indent="-228600" lvl="2"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3pPr>
            <a:lvl4pPr indent="-228600" lvl="3"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4pPr>
            <a:lvl5pPr indent="-228600" lvl="4" marL="2057400" marR="0" rtl="0" algn="just">
              <a:lnSpc>
                <a:spcPct val="90000"/>
              </a:lnSpc>
              <a:spcBef>
                <a:spcPts val="0"/>
              </a:spcBef>
              <a:spcAft>
                <a:spcPts val="0"/>
              </a:spcAft>
              <a:buNone/>
              <a:defRPr b="1" i="0" sz="2000" u="none" cap="none" strike="noStrike">
                <a:solidFill>
                  <a:srgbClr val="7889FB"/>
                </a:solidFill>
                <a:latin typeface="Arial"/>
                <a:ea typeface="Arial"/>
                <a:cs typeface="Arial"/>
                <a:sym typeface="Arial"/>
              </a:defRPr>
            </a:lvl5pPr>
            <a:lvl6pPr indent="-228600" lvl="5" marL="25146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6pPr>
            <a:lvl7pPr indent="-228600" lvl="6" marL="29718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7pPr>
            <a:lvl8pPr indent="-228600" lvl="7" marL="34290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8pPr>
            <a:lvl9pPr indent="-228600" lvl="8" marL="3886200" marR="0" rtl="0" algn="l">
              <a:lnSpc>
                <a:spcPct val="90000"/>
              </a:lnSpc>
              <a:spcBef>
                <a:spcPts val="0"/>
              </a:spcBef>
              <a:spcAft>
                <a:spcPts val="0"/>
              </a:spcAft>
              <a:buNone/>
              <a:defRPr b="1" i="0" sz="2000" u="none" cap="none" strike="noStrike">
                <a:solidFill>
                  <a:srgbClr val="7889FB"/>
                </a:solidFill>
                <a:latin typeface="Arial"/>
                <a:ea typeface="Arial"/>
                <a:cs typeface="Arial"/>
                <a:sym typeface="Arial"/>
              </a:defRPr>
            </a:lvl9pPr>
          </a:lstStyle>
          <a:p/>
        </p:txBody>
      </p:sp>
      <p:sp>
        <p:nvSpPr>
          <p:cNvPr id="53" name="Shape 53"/>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indent="61595" lvl="0" marL="161925" marR="0" rtl="0" algn="l">
              <a:spcBef>
                <a:spcPts val="400"/>
              </a:spcBef>
              <a:spcAft>
                <a:spcPts val="0"/>
              </a:spcAft>
              <a:buClr>
                <a:srgbClr val="7889FB"/>
              </a:buClr>
              <a:buSzPct val="110000"/>
              <a:buFont typeface="Noto Sans Symbols"/>
              <a:buChar char="▪"/>
              <a:defRPr b="0" i="0" sz="3200" u="none" cap="none" strike="noStrike">
                <a:solidFill>
                  <a:srgbClr val="000000"/>
                </a:solidFill>
                <a:latin typeface="Arial"/>
                <a:ea typeface="Arial"/>
                <a:cs typeface="Arial"/>
                <a:sym typeface="Arial"/>
              </a:defRPr>
            </a:lvl1pPr>
            <a:lvl2pPr indent="3175" lvl="1" marL="504825" marR="0" rtl="0" algn="l">
              <a:spcBef>
                <a:spcPts val="350"/>
              </a:spcBef>
              <a:spcAft>
                <a:spcPts val="0"/>
              </a:spcAft>
              <a:buClr>
                <a:srgbClr val="7889FB"/>
              </a:buClr>
              <a:buSzPct val="100000"/>
              <a:buFont typeface="Arial"/>
              <a:buChar char="–"/>
              <a:defRPr b="0" i="0" sz="2800" u="none" cap="none" strike="noStrike">
                <a:solidFill>
                  <a:srgbClr val="000000"/>
                </a:solidFill>
                <a:latin typeface="Arial"/>
                <a:ea typeface="Arial"/>
                <a:cs typeface="Arial"/>
                <a:sym typeface="Arial"/>
              </a:defRPr>
            </a:lvl2pPr>
            <a:lvl3pPr indent="-15875" lvl="2" marL="854075" marR="0" rtl="0" algn="l">
              <a:spcBef>
                <a:spcPts val="350"/>
              </a:spcBef>
              <a:spcAft>
                <a:spcPts val="0"/>
              </a:spcAft>
              <a:buClr>
                <a:srgbClr val="7889FB"/>
              </a:buClr>
              <a:buSzPct val="100000"/>
              <a:buFont typeface="Arial"/>
              <a:buChar char="•"/>
              <a:defRPr b="0" i="0" sz="2400" u="none" cap="none" strike="noStrike">
                <a:solidFill>
                  <a:srgbClr val="000000"/>
                </a:solidFill>
                <a:latin typeface="Arial"/>
                <a:ea typeface="Arial"/>
                <a:cs typeface="Arial"/>
                <a:sym typeface="Arial"/>
              </a:defRPr>
            </a:lvl3pPr>
            <a:lvl4pPr indent="-57150" lvl="3" marL="1200150" marR="0" rtl="0" algn="l">
              <a:spcBef>
                <a:spcPts val="300"/>
              </a:spcBef>
              <a:spcAft>
                <a:spcPts val="0"/>
              </a:spcAft>
              <a:buClr>
                <a:srgbClr val="7889FB"/>
              </a:buClr>
              <a:buSzPct val="100000"/>
              <a:buFont typeface="Arial"/>
              <a:buChar char="&gt;"/>
              <a:defRPr b="0" i="0" sz="2000" u="none" cap="none" strike="noStrike">
                <a:solidFill>
                  <a:srgbClr val="000000"/>
                </a:solidFill>
                <a:latin typeface="Arial"/>
                <a:ea typeface="Arial"/>
                <a:cs typeface="Arial"/>
                <a:sym typeface="Arial"/>
              </a:defRPr>
            </a:lvl4pPr>
            <a:lvl5pPr indent="-34925" lvl="4" marL="15335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5pPr>
            <a:lvl6pPr indent="-34925" lvl="5" marL="19907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6pPr>
            <a:lvl7pPr indent="-34925" lvl="6" marL="24479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7pPr>
            <a:lvl8pPr indent="-34925" lvl="7" marL="29051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8pPr>
            <a:lvl9pPr indent="-34925" lvl="8" marL="3362325" marR="0" rtl="0" algn="l">
              <a:spcBef>
                <a:spcPts val="300"/>
              </a:spcBef>
              <a:spcAft>
                <a:spcPts val="0"/>
              </a:spcAft>
              <a:buClr>
                <a:srgbClr val="7889FB"/>
              </a:buClr>
              <a:buSzPct val="100000"/>
              <a:buFont typeface="Arial"/>
              <a:buChar char="–"/>
              <a:defRPr b="0" i="0" sz="2000" u="none" cap="none" strike="noStrike">
                <a:solidFill>
                  <a:srgbClr val="000000"/>
                </a:solidFill>
                <a:latin typeface="Arial"/>
                <a:ea typeface="Arial"/>
                <a:cs typeface="Arial"/>
                <a:sym typeface="Arial"/>
              </a:defRPr>
            </a:lvl9pPr>
          </a:lstStyle>
          <a:p/>
        </p:txBody>
      </p:sp>
      <p:sp>
        <p:nvSpPr>
          <p:cNvPr id="54" name="Shape 54"/>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marR="0" rtl="0" algn="l">
              <a:spcBef>
                <a:spcPts val="400"/>
              </a:spcBef>
              <a:spcAft>
                <a:spcPts val="0"/>
              </a:spcAft>
              <a:buClr>
                <a:srgbClr val="7889FB"/>
              </a:buClr>
              <a:buFont typeface="Noto Sans Symbols"/>
              <a:buNone/>
              <a:defRPr b="0" i="0" sz="1400" u="none" cap="none" strike="noStrike">
                <a:solidFill>
                  <a:srgbClr val="000000"/>
                </a:solidFill>
                <a:latin typeface="Arial"/>
                <a:ea typeface="Arial"/>
                <a:cs typeface="Arial"/>
                <a:sym typeface="Arial"/>
              </a:defRPr>
            </a:lvl1pPr>
            <a:lvl2pPr indent="0" lvl="1" marL="457200" marR="0" rtl="0" algn="l">
              <a:spcBef>
                <a:spcPts val="350"/>
              </a:spcBef>
              <a:spcAft>
                <a:spcPts val="0"/>
              </a:spcAft>
              <a:buClr>
                <a:srgbClr val="7889FB"/>
              </a:buClr>
              <a:buFont typeface="Arial"/>
              <a:buNone/>
              <a:defRPr b="0" i="0" sz="1200" u="none" cap="none" strike="noStrike">
                <a:solidFill>
                  <a:srgbClr val="000000"/>
                </a:solidFill>
                <a:latin typeface="Arial"/>
                <a:ea typeface="Arial"/>
                <a:cs typeface="Arial"/>
                <a:sym typeface="Arial"/>
              </a:defRPr>
            </a:lvl2pPr>
            <a:lvl3pPr indent="0" lvl="2" marL="914400" marR="0" rtl="0" algn="l">
              <a:spcBef>
                <a:spcPts val="350"/>
              </a:spcBef>
              <a:spcAft>
                <a:spcPts val="0"/>
              </a:spcAft>
              <a:buClr>
                <a:srgbClr val="7889FB"/>
              </a:buClr>
              <a:buFont typeface="Arial"/>
              <a:buNone/>
              <a:defRPr b="0" i="0" sz="1000" u="none" cap="none" strike="noStrike">
                <a:solidFill>
                  <a:srgbClr val="000000"/>
                </a:solidFill>
                <a:latin typeface="Arial"/>
                <a:ea typeface="Arial"/>
                <a:cs typeface="Arial"/>
                <a:sym typeface="Arial"/>
              </a:defRPr>
            </a:lvl3pPr>
            <a:lvl4pPr indent="0" lvl="3" marL="1371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4pPr>
            <a:lvl5pPr indent="0" lvl="4" marL="18288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5pPr>
            <a:lvl6pPr indent="0" lvl="5" marL="22860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6pPr>
            <a:lvl7pPr indent="0" lvl="6" marL="27432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7pPr>
            <a:lvl8pPr indent="0" lvl="7" marL="32004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8pPr>
            <a:lvl9pPr indent="0" lvl="8" marL="3657600" marR="0" rtl="0" algn="l">
              <a:spcBef>
                <a:spcPts val="300"/>
              </a:spcBef>
              <a:spcAft>
                <a:spcPts val="0"/>
              </a:spcAft>
              <a:buClr>
                <a:srgbClr val="7889FB"/>
              </a:buClr>
              <a:buFont typeface="Arial"/>
              <a:buNone/>
              <a:defRPr b="0" i="0" sz="900" u="none" cap="none" strike="noStrike">
                <a:solidFill>
                  <a:srgbClr val="000000"/>
                </a:solidFill>
                <a:latin typeface="Arial"/>
                <a:ea typeface="Arial"/>
                <a:cs typeface="Arial"/>
                <a:sym typeface="Arial"/>
              </a:defRPr>
            </a:lvl9pPr>
          </a:lstStyle>
          <a:p/>
        </p:txBody>
      </p:sp>
      <p:sp>
        <p:nvSpPr>
          <p:cNvPr id="55" name="Shape 55"/>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buSzPct val="25000"/>
              <a:buNone/>
            </a:pPr>
            <a:fld id="{00000000-1234-1234-1234-123412341234}" type="slidenum">
              <a:rPr b="1" lang="de-DE" sz="1000">
                <a:solidFill>
                  <a:srgbClr val="FFFFFF"/>
                </a:solidFill>
                <a:latin typeface="Arial"/>
                <a:ea typeface="Arial"/>
                <a:cs typeface="Arial"/>
                <a:sym typeface="Arial"/>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theme" Target="../theme/theme1.xml"/><Relationship Id="rId14" Type="http://schemas.openxmlformats.org/officeDocument/2006/relationships/slideLayout" Target="../slideLayouts/slideLayout1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FFFFFF"/>
        </a:solidFill>
      </p:bgPr>
    </p:bg>
    <p:spTree>
      <p:nvGrpSpPr>
        <p:cNvPr id="9" name="Shape 9"/>
        <p:cNvGrpSpPr/>
        <p:nvPr/>
      </p:nvGrpSpPr>
      <p:grpSpPr>
        <a:xfrm>
          <a:off x="0" y="0"/>
          <a:ext cx="0" cy="0"/>
          <a:chOff x="0" y="0"/>
          <a:chExt cx="0" cy="0"/>
        </a:xfrm>
      </p:grpSpPr>
      <p:pic>
        <p:nvPicPr>
          <p:cNvPr id="10" name="Shape 10"/>
          <p:cNvPicPr preferRelativeResize="0"/>
          <p:nvPr/>
        </p:nvPicPr>
        <p:blipFill rotWithShape="1">
          <a:blip r:embed="rId1">
            <a:alphaModFix/>
          </a:blip>
          <a:srcRect b="0" l="0" r="0" t="0"/>
          <a:stretch/>
        </p:blipFill>
        <p:spPr>
          <a:xfrm>
            <a:off x="4763" y="0"/>
            <a:ext cx="9139236" cy="387350"/>
          </a:xfrm>
          <a:prstGeom prst="rect">
            <a:avLst/>
          </a:prstGeom>
          <a:noFill/>
          <a:ln>
            <a:noFill/>
          </a:ln>
        </p:spPr>
      </p:pic>
      <p:sp>
        <p:nvSpPr>
          <p:cNvPr id="11" name="Shape 11"/>
          <p:cNvSpPr/>
          <p:nvPr/>
        </p:nvSpPr>
        <p:spPr>
          <a:xfrm>
            <a:off x="4763" y="6473825"/>
            <a:ext cx="9139236" cy="384174"/>
          </a:xfrm>
          <a:prstGeom prst="rect">
            <a:avLst/>
          </a:prstGeom>
          <a:solidFill>
            <a:srgbClr val="6666FF"/>
          </a:solidFill>
          <a:ln>
            <a:noFill/>
          </a:ln>
        </p:spPr>
        <p:txBody>
          <a:bodyPr anchorCtr="0" anchor="ctr" bIns="45700" lIns="91425" rIns="91425" tIns="45700">
            <a:noAutofit/>
          </a:bodyPr>
          <a:lstStyle/>
          <a:p>
            <a:pPr indent="0" lvl="0" marL="0" marR="0" rtl="0" algn="l">
              <a:spcBef>
                <a:spcPts val="0"/>
              </a:spcBef>
              <a:spcAft>
                <a:spcPts val="0"/>
              </a:spcAft>
              <a:buNone/>
            </a:pPr>
            <a:r>
              <a:t/>
            </a:r>
            <a:endParaRPr b="0" i="0" sz="1800" u="none" cap="none" strike="noStrike">
              <a:solidFill>
                <a:srgbClr val="000000"/>
              </a:solidFill>
              <a:latin typeface="Arial"/>
              <a:ea typeface="Arial"/>
              <a:cs typeface="Arial"/>
              <a:sym typeface="Arial"/>
            </a:endParaRPr>
          </a:p>
        </p:txBody>
      </p:sp>
      <p:sp>
        <p:nvSpPr>
          <p:cNvPr id="12" name="Shape 12"/>
          <p:cNvSpPr txBox="1"/>
          <p:nvPr>
            <p:ph idx="1" type="body"/>
          </p:nvPr>
        </p:nvSpPr>
        <p:spPr>
          <a:xfrm>
            <a:off x="698500" y="1387475"/>
            <a:ext cx="8108950" cy="4700588"/>
          </a:xfrm>
          <a:prstGeom prst="rect">
            <a:avLst/>
          </a:prstGeom>
          <a:noFill/>
          <a:ln>
            <a:noFill/>
          </a:ln>
        </p:spPr>
        <p:txBody>
          <a:bodyPr anchorCtr="0" anchor="t" bIns="91425" lIns="91425" rIns="91425" tIns="91425"/>
          <a:lstStyle>
            <a:lvl1pPr indent="-50164" lvl="0" marL="161925" marR="0" rtl="0" algn="l">
              <a:spcBef>
                <a:spcPts val="400"/>
              </a:spcBef>
              <a:spcAft>
                <a:spcPts val="0"/>
              </a:spcAft>
              <a:buClr>
                <a:srgbClr val="7889FB"/>
              </a:buClr>
              <a:buSzPct val="110000"/>
              <a:buFont typeface="Noto Sans Symbols"/>
              <a:buChar char="▪"/>
              <a:defRPr b="0" i="0" sz="1600" u="none" cap="none" strike="noStrike">
                <a:solidFill>
                  <a:srgbClr val="000000"/>
                </a:solidFill>
                <a:latin typeface="Arial"/>
                <a:ea typeface="Arial"/>
                <a:cs typeface="Arial"/>
                <a:sym typeface="Arial"/>
              </a:defRPr>
            </a:lvl1pPr>
            <a:lvl2pPr indent="-85725" lvl="1" marL="50482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2pPr>
            <a:lvl3pPr indent="-79375" lvl="2" marL="854075" marR="0" rtl="0" algn="l">
              <a:spcBef>
                <a:spcPts val="350"/>
              </a:spcBef>
              <a:spcAft>
                <a:spcPts val="0"/>
              </a:spcAft>
              <a:buClr>
                <a:srgbClr val="7889FB"/>
              </a:buClr>
              <a:buSzPct val="100000"/>
              <a:buFont typeface="Arial"/>
              <a:buChar char="•"/>
              <a:defRPr b="0" i="0" sz="1400" u="none" cap="none" strike="noStrike">
                <a:solidFill>
                  <a:srgbClr val="000000"/>
                </a:solidFill>
                <a:latin typeface="Arial"/>
                <a:ea typeface="Arial"/>
                <a:cs typeface="Arial"/>
                <a:sym typeface="Arial"/>
              </a:defRPr>
            </a:lvl3pPr>
            <a:lvl4pPr indent="-107950" lvl="3" marL="1200150" marR="0" rtl="0" algn="l">
              <a:spcBef>
                <a:spcPts val="300"/>
              </a:spcBef>
              <a:spcAft>
                <a:spcPts val="0"/>
              </a:spcAft>
              <a:buClr>
                <a:srgbClr val="7889FB"/>
              </a:buClr>
              <a:buSzPct val="100000"/>
              <a:buFont typeface="Arial"/>
              <a:buChar char="&gt;"/>
              <a:defRPr b="0" i="0" sz="1200" u="none" cap="none" strike="noStrike">
                <a:solidFill>
                  <a:srgbClr val="000000"/>
                </a:solidFill>
                <a:latin typeface="Arial"/>
                <a:ea typeface="Arial"/>
                <a:cs typeface="Arial"/>
                <a:sym typeface="Arial"/>
              </a:defRPr>
            </a:lvl4pPr>
            <a:lvl5pPr indent="-85725" lvl="4" marL="15335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5pPr>
            <a:lvl6pPr indent="-85725" lvl="5" marL="19907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6pPr>
            <a:lvl7pPr indent="-85725" lvl="6" marL="24479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7pPr>
            <a:lvl8pPr indent="-85725" lvl="7" marL="29051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8pPr>
            <a:lvl9pPr indent="-85725" lvl="8" marL="3362325" marR="0" rtl="0" algn="l">
              <a:spcBef>
                <a:spcPts val="300"/>
              </a:spcBef>
              <a:spcAft>
                <a:spcPts val="0"/>
              </a:spcAft>
              <a:buClr>
                <a:srgbClr val="7889FB"/>
              </a:buClr>
              <a:buSzPct val="100000"/>
              <a:buFont typeface="Arial"/>
              <a:buChar char="–"/>
              <a:defRPr b="0" i="0" sz="1200" u="none" cap="none" strike="noStrike">
                <a:solidFill>
                  <a:srgbClr val="000000"/>
                </a:solidFill>
                <a:latin typeface="Arial"/>
                <a:ea typeface="Arial"/>
                <a:cs typeface="Arial"/>
                <a:sym typeface="Arial"/>
              </a:defRPr>
            </a:lvl9pPr>
          </a:lstStyle>
          <a:p/>
        </p:txBody>
      </p:sp>
      <p:sp>
        <p:nvSpPr>
          <p:cNvPr id="13" name="Shape 13"/>
          <p:cNvSpPr txBox="1"/>
          <p:nvPr/>
        </p:nvSpPr>
        <p:spPr>
          <a:xfrm>
            <a:off x="990600" y="77788"/>
            <a:ext cx="181821" cy="305661"/>
          </a:xfrm>
          <a:prstGeom prst="rect">
            <a:avLst/>
          </a:prstGeom>
          <a:noFill/>
          <a:ln>
            <a:noFill/>
          </a:ln>
        </p:spPr>
        <p:txBody>
          <a:bodyPr anchorCtr="0" anchor="t" bIns="46800" lIns="90000" rIns="90000" tIns="46800">
            <a:noAutofit/>
          </a:bodyPr>
          <a:lstStyle/>
          <a:p>
            <a:pPr indent="0" lvl="0" marL="0" marR="0" rtl="0" algn="l">
              <a:lnSpc>
                <a:spcPct val="98000"/>
              </a:lnSpc>
              <a:spcBef>
                <a:spcPts val="0"/>
              </a:spcBef>
              <a:spcAft>
                <a:spcPts val="0"/>
              </a:spcAft>
              <a:buNone/>
            </a:pPr>
            <a:r>
              <a:t/>
            </a:r>
            <a:endParaRPr b="1" i="0" sz="1400" u="none" cap="none" strike="noStrike">
              <a:solidFill>
                <a:srgbClr val="FFFFFF"/>
              </a:solidFill>
              <a:latin typeface="Arial"/>
              <a:ea typeface="Arial"/>
              <a:cs typeface="Arial"/>
              <a:sym typeface="Arial"/>
            </a:endParaRPr>
          </a:p>
        </p:txBody>
      </p:sp>
      <p:sp>
        <p:nvSpPr>
          <p:cNvPr id="14" name="Shape 14"/>
          <p:cNvSpPr txBox="1"/>
          <p:nvPr>
            <p:ph idx="12" type="sldNum"/>
          </p:nvPr>
        </p:nvSpPr>
        <p:spPr>
          <a:xfrm>
            <a:off x="598487" y="6526212"/>
            <a:ext cx="150811" cy="150811"/>
          </a:xfrm>
          <a:prstGeom prst="rect">
            <a:avLst/>
          </a:prstGeom>
          <a:noFill/>
          <a:ln>
            <a:noFill/>
          </a:ln>
        </p:spPr>
        <p:txBody>
          <a:bodyPr anchorCtr="0" anchor="t" bIns="0" lIns="0" rIns="0" tIns="0">
            <a:noAutofit/>
          </a:bodyPr>
          <a:lstStyle/>
          <a:p>
            <a:pPr indent="0" lvl="0" marL="0" marR="0" rtl="0" algn="r">
              <a:spcBef>
                <a:spcPts val="0"/>
              </a:spcBef>
              <a:spcAft>
                <a:spcPts val="0"/>
              </a:spcAft>
              <a:buSzPct val="25000"/>
              <a:buNone/>
            </a:pPr>
            <a:fld id="{00000000-1234-1234-1234-123412341234}" type="slidenum">
              <a:rPr b="1" i="0" lang="de-DE" sz="1000" u="none" cap="none" strike="noStrike">
                <a:solidFill>
                  <a:srgbClr val="FFFFFF"/>
                </a:solidFill>
                <a:latin typeface="Arial"/>
                <a:ea typeface="Arial"/>
                <a:cs typeface="Arial"/>
                <a:sym typeface="Arial"/>
              </a:rPr>
              <a:t>‹#›</a:t>
            </a:fld>
          </a:p>
        </p:txBody>
      </p:sp>
      <p:cxnSp>
        <p:nvCxnSpPr>
          <p:cNvPr id="15" name="Shape 15"/>
          <p:cNvCxnSpPr/>
          <p:nvPr/>
        </p:nvCxnSpPr>
        <p:spPr>
          <a:xfrm>
            <a:off x="990600" y="147638"/>
            <a:ext cx="1587" cy="234949"/>
          </a:xfrm>
          <a:prstGeom prst="straightConnector1">
            <a:avLst/>
          </a:prstGeom>
          <a:noFill/>
          <a:ln cap="flat" cmpd="sng" w="9525">
            <a:solidFill>
              <a:srgbClr val="FFFFFF"/>
            </a:solidFill>
            <a:prstDash val="solid"/>
            <a:miter/>
            <a:headEnd len="med" w="med" type="none"/>
            <a:tailEnd len="med" w="med" type="none"/>
          </a:ln>
        </p:spPr>
      </p:cxnSp>
      <p:cxnSp>
        <p:nvCxnSpPr>
          <p:cNvPr id="16" name="Shape 16"/>
          <p:cNvCxnSpPr/>
          <p:nvPr/>
        </p:nvCxnSpPr>
        <p:spPr>
          <a:xfrm>
            <a:off x="995362" y="6526212"/>
            <a:ext cx="1587" cy="165100"/>
          </a:xfrm>
          <a:prstGeom prst="straightConnector1">
            <a:avLst/>
          </a:prstGeom>
          <a:noFill/>
          <a:ln cap="flat" cmpd="sng" w="9525">
            <a:solidFill>
              <a:srgbClr val="FFFFFF"/>
            </a:solidFill>
            <a:prstDash val="solid"/>
            <a:miter/>
            <a:headEnd len="med" w="med" type="none"/>
            <a:tailEnd len="med" w="med" type="none"/>
          </a:ln>
        </p:spPr>
      </p:cxnSp>
      <p:pic>
        <p:nvPicPr>
          <p:cNvPr descr="E:\Logo albert_rouge.png" id="17" name="Shape 17"/>
          <p:cNvPicPr preferRelativeResize="0"/>
          <p:nvPr/>
        </p:nvPicPr>
        <p:blipFill rotWithShape="1">
          <a:blip r:embed="rId2">
            <a:alphaModFix/>
          </a:blip>
          <a:srcRect b="0" l="0" r="0" t="0"/>
          <a:stretch/>
        </p:blipFill>
        <p:spPr>
          <a:xfrm>
            <a:off x="7740589" y="-315178"/>
            <a:ext cx="1151890" cy="1151890"/>
          </a:xfrm>
          <a:prstGeom prst="rect">
            <a:avLst/>
          </a:prstGeom>
          <a:noFill/>
          <a:ln>
            <a:noFill/>
          </a:ln>
        </p:spPr>
      </p:pic>
      <p:sp>
        <p:nvSpPr>
          <p:cNvPr id="18" name="Shape 18"/>
          <p:cNvSpPr/>
          <p:nvPr/>
        </p:nvSpPr>
        <p:spPr>
          <a:xfrm>
            <a:off x="7119813" y="6620971"/>
            <a:ext cx="1628651" cy="169277"/>
          </a:xfrm>
          <a:prstGeom prst="rect">
            <a:avLst/>
          </a:prstGeom>
          <a:noFill/>
          <a:ln>
            <a:noFill/>
          </a:ln>
        </p:spPr>
        <p:txBody>
          <a:bodyPr anchorCtr="0" anchor="t" bIns="0" lIns="0" rIns="0" tIns="0">
            <a:noAutofit/>
          </a:bodyPr>
          <a:lstStyle/>
          <a:p>
            <a:pPr indent="0" lvl="0" marL="0" marR="0" rtl="0" algn="r">
              <a:spcBef>
                <a:spcPts val="0"/>
              </a:spcBef>
              <a:buSzPct val="25000"/>
              <a:buNone/>
            </a:pPr>
            <a:r>
              <a:rPr b="1" i="0" lang="de-DE" sz="1100" u="none" cap="none" strike="noStrike">
                <a:solidFill>
                  <a:srgbClr val="FFFFFF"/>
                </a:solidFill>
                <a:latin typeface="Calibri"/>
                <a:ea typeface="Calibri"/>
                <a:cs typeface="Calibri"/>
                <a:sym typeface="Calibri"/>
              </a:rPr>
              <a:t>© </a:t>
            </a:r>
            <a:r>
              <a:rPr b="0" i="0" lang="de-DE" sz="1100" u="none" cap="none" strike="noStrike">
                <a:solidFill>
                  <a:srgbClr val="FFFFFF"/>
                </a:solidFill>
                <a:latin typeface="Calibri"/>
                <a:ea typeface="Calibri"/>
                <a:cs typeface="Calibri"/>
                <a:sym typeface="Calibri"/>
              </a:rPr>
              <a:t>2015 albert-learning.com</a:t>
            </a:r>
          </a:p>
        </p:txBody>
      </p:sp>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4.jpg"/><Relationship Id="rId4" Type="http://schemas.openxmlformats.org/officeDocument/2006/relationships/image" Target="../media/image6.jpg"/><Relationship Id="rId5" Type="http://schemas.openxmlformats.org/officeDocument/2006/relationships/image" Target="../media/image9.jpg"/><Relationship Id="rId6" Type="http://schemas.openxmlformats.org/officeDocument/2006/relationships/image" Target="../media/image13.jpg"/><Relationship Id="rId7" Type="http://schemas.openxmlformats.org/officeDocument/2006/relationships/image" Target="../media/image8.jpg"/><Relationship Id="rId8" Type="http://schemas.openxmlformats.org/officeDocument/2006/relationships/image" Target="../media/image10.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2" name="Shape 72"/>
        <p:cNvGrpSpPr/>
        <p:nvPr/>
      </p:nvGrpSpPr>
      <p:grpSpPr>
        <a:xfrm>
          <a:off x="0" y="0"/>
          <a:ext cx="0" cy="0"/>
          <a:chOff x="0" y="0"/>
          <a:chExt cx="0" cy="0"/>
        </a:xfrm>
      </p:grpSpPr>
      <p:pic>
        <p:nvPicPr>
          <p:cNvPr descr="http://www.studieren-in-deutschland.org/wp-content/uploads/2013/01/Auslandssemester-Deutschland.jpg" id="73" name="Shape 73"/>
          <p:cNvPicPr preferRelativeResize="0"/>
          <p:nvPr>
            <p:ph idx="1" type="body"/>
          </p:nvPr>
        </p:nvPicPr>
        <p:blipFill rotWithShape="1">
          <a:blip r:embed="rId3">
            <a:alphaModFix/>
          </a:blip>
          <a:srcRect b="0" l="0" r="0" t="0"/>
          <a:stretch/>
        </p:blipFill>
        <p:spPr>
          <a:xfrm>
            <a:off x="1219200" y="1219200"/>
            <a:ext cx="6887600" cy="466844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7" name="Shape 77"/>
        <p:cNvGrpSpPr/>
        <p:nvPr/>
      </p:nvGrpSpPr>
      <p:grpSpPr>
        <a:xfrm>
          <a:off x="0" y="0"/>
          <a:ext cx="0" cy="0"/>
          <a:chOff x="0" y="0"/>
          <a:chExt cx="0" cy="0"/>
        </a:xfrm>
      </p:grpSpPr>
      <p:sp>
        <p:nvSpPr>
          <p:cNvPr id="78" name="Shape 78"/>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161925" lvl="0" marL="161925" marR="0" rtl="0" algn="l">
              <a:spcBef>
                <a:spcPts val="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p:txBody>
      </p:sp>
      <p:pic>
        <p:nvPicPr>
          <p:cNvPr descr="https://www.covomo.de/magazin/wp-content/uploads/2015/08/Graphiken-Vorlage.png" id="79" name="Shape 79"/>
          <p:cNvPicPr preferRelativeResize="0"/>
          <p:nvPr/>
        </p:nvPicPr>
        <p:blipFill rotWithShape="1">
          <a:blip r:embed="rId3">
            <a:alphaModFix/>
          </a:blip>
          <a:srcRect b="0" l="0" r="0" t="0"/>
          <a:stretch/>
        </p:blipFill>
        <p:spPr>
          <a:xfrm>
            <a:off x="762000" y="457200"/>
            <a:ext cx="7598550" cy="5843587"/>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3" name="Shape 83"/>
        <p:cNvGrpSpPr/>
        <p:nvPr/>
      </p:nvGrpSpPr>
      <p:grpSpPr>
        <a:xfrm>
          <a:off x="0" y="0"/>
          <a:ext cx="0" cy="0"/>
          <a:chOff x="0" y="0"/>
          <a:chExt cx="0" cy="0"/>
        </a:xfrm>
      </p:grpSpPr>
      <p:sp>
        <p:nvSpPr>
          <p:cNvPr id="84" name="Shape 84"/>
          <p:cNvSpPr txBox="1"/>
          <p:nvPr>
            <p:ph type="title"/>
          </p:nvPr>
        </p:nvSpPr>
        <p:spPr>
          <a:xfrm>
            <a:off x="-381000" y="692010"/>
            <a:ext cx="8453437" cy="360363"/>
          </a:xfrm>
          <a:prstGeom prst="rect">
            <a:avLst/>
          </a:prstGeom>
          <a:noFill/>
          <a:ln>
            <a:noFill/>
          </a:ln>
        </p:spPr>
        <p:txBody>
          <a:bodyPr anchorCtr="0" anchor="t" bIns="45700" lIns="91425" rIns="91425" tIns="45700">
            <a:noAutofit/>
          </a:bodyPr>
          <a:lstStyle/>
          <a:p>
            <a:pPr indent="-228600" lvl="0" marL="2057400" marR="0" rtl="0" algn="ctr">
              <a:lnSpc>
                <a:spcPct val="90000"/>
              </a:lnSpc>
              <a:spcBef>
                <a:spcPts val="0"/>
              </a:spcBef>
              <a:spcAft>
                <a:spcPts val="0"/>
              </a:spcAft>
              <a:buSzPct val="25000"/>
              <a:buNone/>
            </a:pPr>
            <a:r>
              <a:rPr b="1" i="0" lang="de-DE" sz="2400" u="none" cap="none" strike="noStrike">
                <a:solidFill>
                  <a:srgbClr val="7889FB"/>
                </a:solidFill>
                <a:latin typeface="Arial"/>
                <a:ea typeface="Arial"/>
                <a:cs typeface="Arial"/>
                <a:sym typeface="Arial"/>
              </a:rPr>
              <a:t>Wer steht dir bei den ersten Schritten bei?</a:t>
            </a:r>
          </a:p>
        </p:txBody>
      </p:sp>
      <p:sp>
        <p:nvSpPr>
          <p:cNvPr id="85" name="Shape 85"/>
          <p:cNvSpPr/>
          <p:nvPr/>
        </p:nvSpPr>
        <p:spPr>
          <a:xfrm>
            <a:off x="234695" y="1219200"/>
            <a:ext cx="8756903" cy="1938991"/>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de-DE" sz="2400" u="none" cap="none" strike="noStrike">
                <a:solidFill>
                  <a:srgbClr val="FF0000"/>
                </a:solidFill>
                <a:latin typeface="Verdana"/>
                <a:ea typeface="Verdana"/>
                <a:cs typeface="Verdana"/>
                <a:sym typeface="Verdana"/>
              </a:rPr>
              <a:t>Das Deutsche Studentenwerk </a:t>
            </a:r>
            <a:r>
              <a:rPr b="0" i="0" lang="de-DE" sz="2400" u="none" cap="none" strike="noStrike">
                <a:solidFill>
                  <a:srgbClr val="333333"/>
                </a:solidFill>
                <a:latin typeface="Verdana"/>
                <a:ea typeface="Verdana"/>
                <a:cs typeface="Verdana"/>
                <a:sym typeface="Verdana"/>
              </a:rPr>
              <a:t>ist der Dachverband der 58 Studentenwerke in Deutschland. Die Studentenwerke sind Partnerorganisationen der Hochschulen und unterstützen die rund zwei Millionen Studierenden mit vielen Angeboten rund ums Studium.</a:t>
            </a:r>
          </a:p>
        </p:txBody>
      </p:sp>
      <p:pic>
        <p:nvPicPr>
          <p:cNvPr descr="http://www.internationale-studierende.de/typo3temp/pics/74db36829d.jpg" id="86" name="Shape 86"/>
          <p:cNvPicPr preferRelativeResize="0"/>
          <p:nvPr/>
        </p:nvPicPr>
        <p:blipFill rotWithShape="1">
          <a:blip r:embed="rId3">
            <a:alphaModFix/>
          </a:blip>
          <a:srcRect b="0" l="0" r="0" t="0"/>
          <a:stretch/>
        </p:blipFill>
        <p:spPr>
          <a:xfrm>
            <a:off x="1143000" y="3288442"/>
            <a:ext cx="6400799" cy="2265884"/>
          </a:xfrm>
          <a:prstGeom prst="rect">
            <a:avLst/>
          </a:prstGeom>
          <a:noFill/>
          <a:ln>
            <a:noFill/>
          </a:ln>
        </p:spPr>
      </p:pic>
      <p:sp>
        <p:nvSpPr>
          <p:cNvPr id="87" name="Shape 87"/>
          <p:cNvSpPr txBox="1"/>
          <p:nvPr/>
        </p:nvSpPr>
        <p:spPr>
          <a:xfrm>
            <a:off x="-1828800" y="5684578"/>
            <a:ext cx="10667999" cy="971567"/>
          </a:xfrm>
          <a:prstGeom prst="rect">
            <a:avLst/>
          </a:prstGeom>
          <a:noFill/>
          <a:ln>
            <a:noFill/>
          </a:ln>
        </p:spPr>
        <p:txBody>
          <a:bodyPr anchorCtr="0" anchor="t" bIns="45700" lIns="91425" rIns="91425" tIns="45700">
            <a:noAutofit/>
          </a:bodyPr>
          <a:lstStyle/>
          <a:p>
            <a:pPr indent="-228600" lvl="0" marL="2057400" marR="0" rtl="0" algn="ctr">
              <a:lnSpc>
                <a:spcPct val="90000"/>
              </a:lnSpc>
              <a:spcBef>
                <a:spcPts val="0"/>
              </a:spcBef>
              <a:spcAft>
                <a:spcPts val="0"/>
              </a:spcAft>
              <a:buSzPct val="25000"/>
              <a:buNone/>
            </a:pPr>
            <a:r>
              <a:rPr b="1" lang="de-DE" sz="2000" u="none">
                <a:solidFill>
                  <a:srgbClr val="7889FB"/>
                </a:solidFill>
                <a:latin typeface="Arial"/>
                <a:ea typeface="Arial"/>
                <a:cs typeface="Arial"/>
                <a:sym typeface="Arial"/>
              </a:rPr>
              <a:t>Was tue ich als erstes, wenn ich in Deutschland ankomme ?</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1" name="Shape 91"/>
        <p:cNvGrpSpPr/>
        <p:nvPr/>
      </p:nvGrpSpPr>
      <p:grpSpPr>
        <a:xfrm>
          <a:off x="0" y="0"/>
          <a:ext cx="0" cy="0"/>
          <a:chOff x="0" y="0"/>
          <a:chExt cx="0" cy="0"/>
        </a:xfrm>
      </p:grpSpPr>
      <p:sp>
        <p:nvSpPr>
          <p:cNvPr id="92" name="Shape 92"/>
          <p:cNvSpPr txBox="1"/>
          <p:nvPr>
            <p:ph type="title"/>
          </p:nvPr>
        </p:nvSpPr>
        <p:spPr>
          <a:xfrm>
            <a:off x="-685800" y="762000"/>
            <a:ext cx="8510556" cy="971567"/>
          </a:xfrm>
          <a:prstGeom prst="rect">
            <a:avLst/>
          </a:prstGeom>
          <a:noFill/>
          <a:ln>
            <a:noFill/>
          </a:ln>
        </p:spPr>
        <p:txBody>
          <a:bodyPr anchorCtr="0" anchor="t" bIns="45700" lIns="91425" rIns="91425" tIns="45700">
            <a:noAutofit/>
          </a:bodyPr>
          <a:lstStyle/>
          <a:p>
            <a:pPr indent="-228600" lvl="0" marL="2057400" marR="0" rtl="0" algn="ctr">
              <a:lnSpc>
                <a:spcPct val="90000"/>
              </a:lnSpc>
              <a:spcBef>
                <a:spcPts val="0"/>
              </a:spcBef>
              <a:spcAft>
                <a:spcPts val="0"/>
              </a:spcAft>
              <a:buSzPct val="25000"/>
              <a:buNone/>
            </a:pPr>
            <a:r>
              <a:rPr b="1" i="0" lang="de-DE" sz="2000" u="none" cap="none" strike="noStrike">
                <a:solidFill>
                  <a:srgbClr val="7889FB"/>
                </a:solidFill>
                <a:latin typeface="Arial"/>
                <a:ea typeface="Arial"/>
                <a:cs typeface="Arial"/>
                <a:sym typeface="Arial"/>
              </a:rPr>
              <a:t>Was tue ich als erstes, wenn ich in Deutschland ankomme ?</a:t>
            </a:r>
          </a:p>
        </p:txBody>
      </p:sp>
      <p:sp>
        <p:nvSpPr>
          <p:cNvPr id="93" name="Shape 93"/>
          <p:cNvSpPr txBox="1"/>
          <p:nvPr/>
        </p:nvSpPr>
        <p:spPr>
          <a:xfrm>
            <a:off x="228600" y="1371600"/>
            <a:ext cx="8510556" cy="4800600"/>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Font typeface="Noto Sans Symbols"/>
              <a:buNone/>
            </a:pPr>
            <a:r>
              <a:t/>
            </a:r>
            <a:endParaRPr sz="2400">
              <a:solidFill>
                <a:srgbClr val="000000"/>
              </a:solidFill>
              <a:latin typeface="Arial"/>
              <a:ea typeface="Arial"/>
              <a:cs typeface="Arial"/>
              <a:sym typeface="Arial"/>
            </a:endParaRPr>
          </a:p>
          <a:p>
            <a:pPr indent="0" lvl="0" marL="0" marR="0" rtl="0" algn="l">
              <a:spcBef>
                <a:spcPts val="400"/>
              </a:spcBef>
              <a:spcAft>
                <a:spcPts val="0"/>
              </a:spcAft>
              <a:buClr>
                <a:srgbClr val="7889FB"/>
              </a:buClr>
              <a:buFont typeface="Noto Sans Symbols"/>
              <a:buNone/>
            </a:pPr>
            <a:r>
              <a:t/>
            </a:r>
            <a:endParaRPr sz="2400">
              <a:solidFill>
                <a:srgbClr val="000000"/>
              </a:solidFill>
              <a:latin typeface="Arial"/>
              <a:ea typeface="Arial"/>
              <a:cs typeface="Arial"/>
              <a:sym typeface="Arial"/>
            </a:endParaRPr>
          </a:p>
          <a:p>
            <a:pPr indent="0" lvl="0" marL="0" marR="0" rtl="0" algn="l">
              <a:spcBef>
                <a:spcPts val="400"/>
              </a:spcBef>
              <a:spcAft>
                <a:spcPts val="0"/>
              </a:spcAft>
              <a:buClr>
                <a:srgbClr val="7889FB"/>
              </a:buClr>
              <a:buSzPct val="25000"/>
              <a:buFont typeface="Noto Sans Symbols"/>
              <a:buNone/>
            </a:pPr>
            <a:r>
              <a:rPr lang="de-DE" sz="2400">
                <a:solidFill>
                  <a:srgbClr val="000000"/>
                </a:solidFill>
                <a:latin typeface="Arial"/>
                <a:ea typeface="Arial"/>
                <a:cs typeface="Arial"/>
                <a:sym typeface="Arial"/>
              </a:rPr>
              <a:t>Während der ersten Wochen in Deutschland haben Sie viel zu erledigen: </a:t>
            </a:r>
          </a:p>
          <a:p>
            <a:pPr indent="-161925" lvl="0" marL="161925" marR="0" rtl="0" algn="l">
              <a:spcBef>
                <a:spcPts val="400"/>
              </a:spcBef>
              <a:spcAft>
                <a:spcPts val="0"/>
              </a:spcAft>
              <a:buClr>
                <a:srgbClr val="7889FB"/>
              </a:buClr>
              <a:buSzPct val="110000"/>
              <a:buFont typeface="Noto Sans Symbols"/>
              <a:buChar char="▪"/>
            </a:pPr>
            <a:r>
              <a:rPr lang="de-DE" sz="2400">
                <a:solidFill>
                  <a:srgbClr val="000000"/>
                </a:solidFill>
                <a:latin typeface="Arial"/>
                <a:ea typeface="Arial"/>
                <a:cs typeface="Arial"/>
                <a:sym typeface="Arial"/>
              </a:rPr>
              <a:t>Sie müssen </a:t>
            </a:r>
            <a:r>
              <a:rPr lang="de-DE" sz="2400">
                <a:solidFill>
                  <a:srgbClr val="FF0000"/>
                </a:solidFill>
                <a:latin typeface="Arial"/>
                <a:ea typeface="Arial"/>
                <a:cs typeface="Arial"/>
                <a:sym typeface="Arial"/>
              </a:rPr>
              <a:t>sich</a:t>
            </a:r>
            <a:r>
              <a:rPr lang="de-DE" sz="2400">
                <a:solidFill>
                  <a:srgbClr val="000000"/>
                </a:solidFill>
                <a:latin typeface="Arial"/>
                <a:ea typeface="Arial"/>
                <a:cs typeface="Arial"/>
                <a:sym typeface="Arial"/>
              </a:rPr>
              <a:t> an Ihrem neuen Wohnsitz </a:t>
            </a:r>
            <a:r>
              <a:rPr lang="de-DE" sz="2400">
                <a:solidFill>
                  <a:srgbClr val="FF0000"/>
                </a:solidFill>
                <a:latin typeface="Arial"/>
                <a:ea typeface="Arial"/>
                <a:cs typeface="Arial"/>
                <a:sym typeface="Arial"/>
              </a:rPr>
              <a:t>anmelden</a:t>
            </a:r>
          </a:p>
          <a:p>
            <a:pPr indent="-161925" lvl="0" marL="161925" marR="0" rtl="0" algn="l">
              <a:spcBef>
                <a:spcPts val="400"/>
              </a:spcBef>
              <a:spcAft>
                <a:spcPts val="0"/>
              </a:spcAft>
              <a:buClr>
                <a:srgbClr val="7889FB"/>
              </a:buClr>
              <a:buSzPct val="110000"/>
              <a:buFont typeface="Noto Sans Symbols"/>
              <a:buChar char="▪"/>
            </a:pPr>
            <a:r>
              <a:rPr lang="de-DE" sz="2400">
                <a:solidFill>
                  <a:srgbClr val="000000"/>
                </a:solidFill>
                <a:latin typeface="Arial"/>
                <a:ea typeface="Arial"/>
                <a:cs typeface="Arial"/>
                <a:sym typeface="Arial"/>
              </a:rPr>
              <a:t>Ihr </a:t>
            </a:r>
            <a:r>
              <a:rPr lang="de-DE" sz="2400">
                <a:solidFill>
                  <a:srgbClr val="FF0000"/>
                </a:solidFill>
                <a:latin typeface="Arial"/>
                <a:ea typeface="Arial"/>
                <a:cs typeface="Arial"/>
                <a:sym typeface="Arial"/>
              </a:rPr>
              <a:t>Visum</a:t>
            </a:r>
            <a:r>
              <a:rPr lang="de-DE" sz="2400">
                <a:solidFill>
                  <a:srgbClr val="000000"/>
                </a:solidFill>
                <a:latin typeface="Arial"/>
                <a:ea typeface="Arial"/>
                <a:cs typeface="Arial"/>
                <a:sym typeface="Arial"/>
              </a:rPr>
              <a:t> in eine </a:t>
            </a:r>
            <a:r>
              <a:rPr lang="de-DE" sz="2400">
                <a:solidFill>
                  <a:srgbClr val="FF0000"/>
                </a:solidFill>
                <a:latin typeface="Arial"/>
                <a:ea typeface="Arial"/>
                <a:cs typeface="Arial"/>
                <a:sym typeface="Arial"/>
              </a:rPr>
              <a:t>Aufenthaltserlaubnis</a:t>
            </a:r>
            <a:r>
              <a:rPr lang="de-DE" sz="2400">
                <a:solidFill>
                  <a:srgbClr val="000000"/>
                </a:solidFill>
                <a:latin typeface="Arial"/>
                <a:ea typeface="Arial"/>
                <a:cs typeface="Arial"/>
                <a:sym typeface="Arial"/>
              </a:rPr>
              <a:t> </a:t>
            </a:r>
            <a:r>
              <a:rPr lang="de-DE" sz="2400">
                <a:solidFill>
                  <a:srgbClr val="FF0000"/>
                </a:solidFill>
                <a:latin typeface="Arial"/>
                <a:ea typeface="Arial"/>
                <a:cs typeface="Arial"/>
                <a:sym typeface="Arial"/>
              </a:rPr>
              <a:t>umwandeln</a:t>
            </a:r>
            <a:r>
              <a:rPr lang="de-DE" sz="2400">
                <a:solidFill>
                  <a:srgbClr val="000000"/>
                </a:solidFill>
                <a:latin typeface="Arial"/>
                <a:ea typeface="Arial"/>
                <a:cs typeface="Arial"/>
                <a:sym typeface="Arial"/>
              </a:rPr>
              <a:t>. </a:t>
            </a:r>
          </a:p>
          <a:p>
            <a:pPr indent="-161925" lvl="0" marL="161925" marR="0" rtl="0" algn="l">
              <a:spcBef>
                <a:spcPts val="400"/>
              </a:spcBef>
              <a:spcAft>
                <a:spcPts val="0"/>
              </a:spcAft>
              <a:buClr>
                <a:srgbClr val="7889FB"/>
              </a:buClr>
              <a:buSzPct val="110000"/>
              <a:buFont typeface="Noto Sans Symbols"/>
              <a:buChar char="▪"/>
            </a:pPr>
            <a:r>
              <a:rPr lang="de-DE" sz="2400">
                <a:solidFill>
                  <a:srgbClr val="000000"/>
                </a:solidFill>
                <a:latin typeface="Arial"/>
                <a:ea typeface="Arial"/>
                <a:cs typeface="Arial"/>
                <a:sym typeface="Arial"/>
              </a:rPr>
              <a:t>Außerdem gilt es eine </a:t>
            </a:r>
            <a:r>
              <a:rPr lang="de-DE" sz="2400">
                <a:solidFill>
                  <a:srgbClr val="FF0000"/>
                </a:solidFill>
                <a:latin typeface="Arial"/>
                <a:ea typeface="Arial"/>
                <a:cs typeface="Arial"/>
                <a:sym typeface="Arial"/>
              </a:rPr>
              <a:t>Krankenversicherung abzuschließen</a:t>
            </a:r>
            <a:r>
              <a:rPr lang="de-DE" sz="2400">
                <a:solidFill>
                  <a:srgbClr val="000000"/>
                </a:solidFill>
                <a:latin typeface="Arial"/>
                <a:ea typeface="Arial"/>
                <a:cs typeface="Arial"/>
                <a:sym typeface="Arial"/>
              </a:rPr>
              <a:t>, </a:t>
            </a:r>
          </a:p>
          <a:p>
            <a:pPr indent="-161925" lvl="0" marL="161925" marR="0" rtl="0" algn="l">
              <a:spcBef>
                <a:spcPts val="400"/>
              </a:spcBef>
              <a:spcAft>
                <a:spcPts val="0"/>
              </a:spcAft>
              <a:buClr>
                <a:srgbClr val="7889FB"/>
              </a:buClr>
              <a:buSzPct val="110000"/>
              <a:buFont typeface="Noto Sans Symbols"/>
              <a:buChar char="▪"/>
            </a:pPr>
            <a:r>
              <a:rPr lang="de-DE" sz="2400">
                <a:solidFill>
                  <a:srgbClr val="000000"/>
                </a:solidFill>
                <a:latin typeface="Arial"/>
                <a:ea typeface="Arial"/>
                <a:cs typeface="Arial"/>
                <a:sym typeface="Arial"/>
              </a:rPr>
              <a:t>Sie dürfen die Frist für die </a:t>
            </a:r>
            <a:r>
              <a:rPr lang="de-DE" sz="2400">
                <a:solidFill>
                  <a:srgbClr val="FF0000"/>
                </a:solidFill>
                <a:latin typeface="Arial"/>
                <a:ea typeface="Arial"/>
                <a:cs typeface="Arial"/>
                <a:sym typeface="Arial"/>
              </a:rPr>
              <a:t>Einschreibung an der Hochschule </a:t>
            </a:r>
            <a:r>
              <a:rPr lang="de-DE" sz="2400">
                <a:solidFill>
                  <a:srgbClr val="000000"/>
                </a:solidFill>
                <a:latin typeface="Arial"/>
                <a:ea typeface="Arial"/>
                <a:cs typeface="Arial"/>
                <a:sym typeface="Arial"/>
              </a:rPr>
              <a:t>nicht verpassen!</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7" name="Shape 97"/>
        <p:cNvGrpSpPr/>
        <p:nvPr/>
      </p:nvGrpSpPr>
      <p:grpSpPr>
        <a:xfrm>
          <a:off x="0" y="0"/>
          <a:ext cx="0" cy="0"/>
          <a:chOff x="0" y="0"/>
          <a:chExt cx="0" cy="0"/>
        </a:xfrm>
      </p:grpSpPr>
      <p:sp>
        <p:nvSpPr>
          <p:cNvPr id="98" name="Shape 98"/>
          <p:cNvSpPr/>
          <p:nvPr/>
        </p:nvSpPr>
        <p:spPr>
          <a:xfrm>
            <a:off x="152400" y="950159"/>
            <a:ext cx="6019799" cy="5262979"/>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de-DE" sz="2400">
                <a:solidFill>
                  <a:srgbClr val="000000"/>
                </a:solidFill>
                <a:latin typeface="Arial"/>
                <a:ea typeface="Arial"/>
                <a:cs typeface="Arial"/>
                <a:sym typeface="Arial"/>
              </a:rPr>
              <a:t>Studenten aus der EU müssen sich auch bei einem……, der länger als drei Monate dauert, innerhalb der ersten drei Monate ihres Aufenthaltes…... Benötigt wird Personalausweis, Pass, Antragsformular vollständig ausgefüllt, Bestätigung vom Einwohnermeldeamt, 2 ….. für die Aufenthaltsgenehmigung, Studentenausweis, Bescheinigung über den…...</a:t>
            </a:r>
          </a:p>
          <a:p>
            <a:pPr indent="0" lvl="0" marL="0" marR="0" rtl="0" algn="l">
              <a:spcBef>
                <a:spcPts val="0"/>
              </a:spcBef>
              <a:buSzPct val="25000"/>
              <a:buNone/>
            </a:pPr>
            <a:r>
              <a:rPr lang="de-DE" sz="2400">
                <a:solidFill>
                  <a:srgbClr val="000000"/>
                </a:solidFill>
                <a:latin typeface="Arial"/>
                <a:ea typeface="Arial"/>
                <a:cs typeface="Arial"/>
                <a:sym typeface="Arial"/>
              </a:rPr>
              <a:t>Studenten müssen nachweisen, dass ihnen 500 Euro pro Monat zur …… stehen (Stipendium, Bescheinigung der Eltern, Nachweis von eigenen Ersparnissen).</a:t>
            </a:r>
          </a:p>
        </p:txBody>
      </p:sp>
      <p:sp>
        <p:nvSpPr>
          <p:cNvPr id="99" name="Shape 99"/>
          <p:cNvSpPr txBox="1"/>
          <p:nvPr/>
        </p:nvSpPr>
        <p:spPr>
          <a:xfrm>
            <a:off x="685800" y="488495"/>
            <a:ext cx="7302500" cy="461664"/>
          </a:xfrm>
          <a:prstGeom prst="rect">
            <a:avLst/>
          </a:prstGeom>
          <a:noFill/>
          <a:ln>
            <a:noFill/>
          </a:ln>
        </p:spPr>
        <p:txBody>
          <a:bodyPr anchorCtr="0" anchor="t" bIns="45700" lIns="91425" rIns="91425" tIns="45700">
            <a:noAutofit/>
          </a:bodyPr>
          <a:lstStyle/>
          <a:p>
            <a:pPr indent="0" lvl="0" marL="0" marR="0" rtl="0" algn="ctr">
              <a:spcBef>
                <a:spcPts val="0"/>
              </a:spcBef>
              <a:buSzPct val="25000"/>
              <a:buNone/>
            </a:pPr>
            <a:r>
              <a:rPr lang="de-DE" sz="2400">
                <a:solidFill>
                  <a:srgbClr val="FF0000"/>
                </a:solidFill>
                <a:latin typeface="Arial"/>
                <a:ea typeface="Arial"/>
                <a:cs typeface="Arial"/>
                <a:sym typeface="Arial"/>
              </a:rPr>
              <a:t>Was brauchst du für die Ausländerbehörde?</a:t>
            </a:r>
          </a:p>
        </p:txBody>
      </p:sp>
      <p:sp>
        <p:nvSpPr>
          <p:cNvPr id="100" name="Shape 100"/>
          <p:cNvSpPr txBox="1"/>
          <p:nvPr/>
        </p:nvSpPr>
        <p:spPr>
          <a:xfrm>
            <a:off x="6172200" y="1600200"/>
            <a:ext cx="2590800" cy="1477328"/>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lang="de-DE" sz="1800">
                <a:solidFill>
                  <a:srgbClr val="FF0000"/>
                </a:solidFill>
                <a:latin typeface="Arial"/>
                <a:ea typeface="Arial"/>
                <a:cs typeface="Arial"/>
                <a:sym typeface="Arial"/>
              </a:rPr>
              <a:t>Lebensunterhalt</a:t>
            </a:r>
          </a:p>
          <a:p>
            <a:pPr indent="0" lvl="0" marL="0" marR="0" rtl="0" algn="l">
              <a:spcBef>
                <a:spcPts val="0"/>
              </a:spcBef>
              <a:buSzPct val="25000"/>
              <a:buNone/>
            </a:pPr>
            <a:r>
              <a:rPr lang="de-DE" sz="1800">
                <a:solidFill>
                  <a:srgbClr val="FF0000"/>
                </a:solidFill>
                <a:latin typeface="Arial"/>
                <a:ea typeface="Arial"/>
                <a:cs typeface="Arial"/>
                <a:sym typeface="Arial"/>
              </a:rPr>
              <a:t>Aufenthalt</a:t>
            </a:r>
          </a:p>
          <a:p>
            <a:pPr indent="0" lvl="0" marL="0" marR="0" rtl="0" algn="l">
              <a:spcBef>
                <a:spcPts val="0"/>
              </a:spcBef>
              <a:buSzPct val="25000"/>
              <a:buNone/>
            </a:pPr>
            <a:r>
              <a:rPr lang="de-DE" sz="1800">
                <a:solidFill>
                  <a:srgbClr val="FF0000"/>
                </a:solidFill>
                <a:latin typeface="Arial"/>
                <a:ea typeface="Arial"/>
                <a:cs typeface="Arial"/>
                <a:sym typeface="Arial"/>
              </a:rPr>
              <a:t>Melden</a:t>
            </a:r>
          </a:p>
          <a:p>
            <a:pPr indent="0" lvl="0" marL="0" marR="0" rtl="0" algn="l">
              <a:spcBef>
                <a:spcPts val="0"/>
              </a:spcBef>
              <a:buSzPct val="25000"/>
              <a:buNone/>
            </a:pPr>
            <a:r>
              <a:rPr lang="de-DE" sz="1800">
                <a:solidFill>
                  <a:srgbClr val="FF0000"/>
                </a:solidFill>
                <a:latin typeface="Arial"/>
                <a:ea typeface="Arial"/>
                <a:cs typeface="Arial"/>
                <a:sym typeface="Arial"/>
              </a:rPr>
              <a:t>Passfotos</a:t>
            </a:r>
          </a:p>
          <a:p>
            <a:pPr indent="0" lvl="0" marL="0" marR="0" rtl="0" algn="l">
              <a:spcBef>
                <a:spcPts val="0"/>
              </a:spcBef>
              <a:buSzPct val="25000"/>
              <a:buNone/>
            </a:pPr>
            <a:r>
              <a:rPr lang="de-DE" sz="1800">
                <a:solidFill>
                  <a:srgbClr val="FF0000"/>
                </a:solidFill>
                <a:latin typeface="Arial"/>
                <a:ea typeface="Arial"/>
                <a:cs typeface="Arial"/>
                <a:sym typeface="Arial"/>
              </a:rPr>
              <a:t>Verfügung</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5" name="Shape 105"/>
        <p:cNvGrpSpPr/>
        <p:nvPr/>
      </p:nvGrpSpPr>
      <p:grpSpPr>
        <a:xfrm>
          <a:off x="0" y="0"/>
          <a:ext cx="0" cy="0"/>
          <a:chOff x="0" y="0"/>
          <a:chExt cx="0" cy="0"/>
        </a:xfrm>
      </p:grpSpPr>
      <p:sp>
        <p:nvSpPr>
          <p:cNvPr id="106" name="Shape 106"/>
          <p:cNvSpPr txBox="1"/>
          <p:nvPr>
            <p:ph idx="1" type="body"/>
          </p:nvPr>
        </p:nvSpPr>
        <p:spPr>
          <a:xfrm>
            <a:off x="310787" y="6865265"/>
            <a:ext cx="2345316" cy="1358185"/>
          </a:xfrm>
          <a:prstGeom prst="rect">
            <a:avLst/>
          </a:prstGeom>
          <a:noFill/>
          <a:ln>
            <a:noFill/>
          </a:ln>
        </p:spPr>
        <p:txBody>
          <a:bodyPr anchorCtr="0" anchor="t" bIns="0" lIns="0" rIns="0" tIns="0">
            <a:noAutofit/>
          </a:bodyPr>
          <a:lstStyle/>
          <a:p>
            <a:pPr indent="-161925" lvl="0" marL="161925" marR="0" rtl="0" algn="l">
              <a:spcBef>
                <a:spcPts val="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Char char="▪"/>
            </a:pPr>
            <a:br>
              <a:rPr b="0" i="0" lang="de-DE" sz="1600" u="none" cap="none" strike="noStrike">
                <a:solidFill>
                  <a:srgbClr val="000000"/>
                </a:solidFill>
                <a:latin typeface="Arial"/>
                <a:ea typeface="Arial"/>
                <a:cs typeface="Arial"/>
                <a:sym typeface="Arial"/>
              </a:rPr>
            </a:br>
          </a:p>
        </p:txBody>
      </p:sp>
      <p:pic>
        <p:nvPicPr>
          <p:cNvPr descr="https://www.th-nuernberg.de/typo3temp/pics/3c0bd17db3.jpg" id="107" name="Shape 107"/>
          <p:cNvPicPr preferRelativeResize="0"/>
          <p:nvPr/>
        </p:nvPicPr>
        <p:blipFill rotWithShape="1">
          <a:blip r:embed="rId3">
            <a:alphaModFix/>
          </a:blip>
          <a:srcRect b="0" l="0" r="0" t="0"/>
          <a:stretch/>
        </p:blipFill>
        <p:spPr>
          <a:xfrm>
            <a:off x="838200" y="1558173"/>
            <a:ext cx="2586632" cy="1947028"/>
          </a:xfrm>
          <a:prstGeom prst="rect">
            <a:avLst/>
          </a:prstGeom>
          <a:noFill/>
          <a:ln>
            <a:noFill/>
          </a:ln>
        </p:spPr>
      </p:pic>
      <p:pic>
        <p:nvPicPr>
          <p:cNvPr descr="https://www.th-nuernberg.de/typo3temp/pics/c60ecfbd35.jpg" id="108" name="Shape 108"/>
          <p:cNvPicPr preferRelativeResize="0"/>
          <p:nvPr/>
        </p:nvPicPr>
        <p:blipFill rotWithShape="1">
          <a:blip r:embed="rId4">
            <a:alphaModFix/>
          </a:blip>
          <a:srcRect b="0" l="0" r="0" t="0"/>
          <a:stretch/>
        </p:blipFill>
        <p:spPr>
          <a:xfrm>
            <a:off x="3433976" y="1572459"/>
            <a:ext cx="2567650" cy="1932740"/>
          </a:xfrm>
          <a:prstGeom prst="rect">
            <a:avLst/>
          </a:prstGeom>
          <a:noFill/>
          <a:ln>
            <a:noFill/>
          </a:ln>
        </p:spPr>
      </p:pic>
      <p:pic>
        <p:nvPicPr>
          <p:cNvPr descr="http://www.fh-bielefeld.de/multimedia/Pressestelle/Bilder/Internationales/Incomer+Orientierungswochen/Austauschstudierende+der+FH+Bielefeld+in+Berlin+(2010)-width-400-height-300.JPG" id="109" name="Shape 109"/>
          <p:cNvPicPr preferRelativeResize="0"/>
          <p:nvPr/>
        </p:nvPicPr>
        <p:blipFill rotWithShape="1">
          <a:blip r:embed="rId5">
            <a:alphaModFix/>
          </a:blip>
          <a:srcRect b="0" l="0" r="0" t="0"/>
          <a:stretch/>
        </p:blipFill>
        <p:spPr>
          <a:xfrm>
            <a:off x="6010771" y="1569412"/>
            <a:ext cx="2581052" cy="1935789"/>
          </a:xfrm>
          <a:prstGeom prst="rect">
            <a:avLst/>
          </a:prstGeom>
          <a:noFill/>
          <a:ln>
            <a:noFill/>
          </a:ln>
        </p:spPr>
      </p:pic>
      <p:pic>
        <p:nvPicPr>
          <p:cNvPr descr="http://media05.onetz.de/2015/12/11/248562_big.jpg?1449861201" id="110" name="Shape 110"/>
          <p:cNvPicPr preferRelativeResize="0"/>
          <p:nvPr/>
        </p:nvPicPr>
        <p:blipFill rotWithShape="1">
          <a:blip r:embed="rId6">
            <a:alphaModFix/>
          </a:blip>
          <a:srcRect b="0" l="0" r="0" t="0"/>
          <a:stretch/>
        </p:blipFill>
        <p:spPr>
          <a:xfrm>
            <a:off x="706652" y="3581400"/>
            <a:ext cx="2727325" cy="1809951"/>
          </a:xfrm>
          <a:prstGeom prst="rect">
            <a:avLst/>
          </a:prstGeom>
          <a:noFill/>
          <a:ln>
            <a:noFill/>
          </a:ln>
        </p:spPr>
      </p:pic>
      <p:pic>
        <p:nvPicPr>
          <p:cNvPr descr="https://www.hdm-stuttgart.de/international/netzwerke/exchange_network/stuttgart/christmasbakery" id="111" name="Shape 111"/>
          <p:cNvPicPr preferRelativeResize="0"/>
          <p:nvPr/>
        </p:nvPicPr>
        <p:blipFill rotWithShape="1">
          <a:blip r:embed="rId7">
            <a:alphaModFix/>
          </a:blip>
          <a:srcRect b="0" l="0" r="0" t="0"/>
          <a:stretch/>
        </p:blipFill>
        <p:spPr>
          <a:xfrm>
            <a:off x="3424832" y="3581400"/>
            <a:ext cx="2746374" cy="1840071"/>
          </a:xfrm>
          <a:prstGeom prst="rect">
            <a:avLst/>
          </a:prstGeom>
          <a:noFill/>
          <a:ln>
            <a:noFill/>
          </a:ln>
        </p:spPr>
      </p:pic>
      <p:pic>
        <p:nvPicPr>
          <p:cNvPr descr="https://www.deutschland.de/sites/default/files/styles/stage/public/article_images/pimg_229603_Erasmus_Higher_Education_European_Commission_Androulla_Vassiliou_Education_A.jpg?itok=Bizvj8Jd" id="112" name="Shape 112"/>
          <p:cNvPicPr preferRelativeResize="0"/>
          <p:nvPr/>
        </p:nvPicPr>
        <p:blipFill rotWithShape="1">
          <a:blip r:embed="rId8">
            <a:alphaModFix/>
          </a:blip>
          <a:srcRect b="0" l="0" r="0" t="0"/>
          <a:stretch/>
        </p:blipFill>
        <p:spPr>
          <a:xfrm>
            <a:off x="6183398" y="3581400"/>
            <a:ext cx="2710303" cy="1809951"/>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6" name="Shape 116"/>
        <p:cNvGrpSpPr/>
        <p:nvPr/>
      </p:nvGrpSpPr>
      <p:grpSpPr>
        <a:xfrm>
          <a:off x="0" y="0"/>
          <a:ext cx="0" cy="0"/>
          <a:chOff x="0" y="0"/>
          <a:chExt cx="0" cy="0"/>
        </a:xfrm>
      </p:grpSpPr>
      <p:sp>
        <p:nvSpPr>
          <p:cNvPr id="117" name="Shape 117"/>
          <p:cNvSpPr txBox="1"/>
          <p:nvPr>
            <p:ph idx="1" type="body"/>
          </p:nvPr>
        </p:nvSpPr>
        <p:spPr>
          <a:xfrm>
            <a:off x="304800" y="1193630"/>
            <a:ext cx="8108950" cy="4700588"/>
          </a:xfrm>
          <a:prstGeom prst="rect">
            <a:avLst/>
          </a:prstGeom>
          <a:noFill/>
          <a:ln>
            <a:noFill/>
          </a:ln>
        </p:spPr>
        <p:txBody>
          <a:bodyPr anchorCtr="0" anchor="t" bIns="0" lIns="0" rIns="0" tIns="0">
            <a:noAutofit/>
          </a:bodyPr>
          <a:lstStyle/>
          <a:p>
            <a:pPr indent="-161925" lvl="0" marL="161925" marR="0" rtl="0" algn="l">
              <a:spcBef>
                <a:spcPts val="0"/>
              </a:spcBef>
              <a:spcAft>
                <a:spcPts val="0"/>
              </a:spcAft>
              <a:buClr>
                <a:srgbClr val="7889FB"/>
              </a:buClr>
              <a:buSzPct val="110000"/>
              <a:buFont typeface="Noto Sans Symbols"/>
              <a:buNone/>
            </a:pPr>
            <a:r>
              <a:t/>
            </a:r>
            <a:endParaRPr b="0" i="0" sz="20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09999"/>
              <a:buFont typeface="Noto Sans Symbols"/>
              <a:buChar char="▪"/>
            </a:pPr>
            <a:r>
              <a:rPr b="0" i="0" lang="de-DE" sz="1800" u="none" cap="none" strike="noStrike">
                <a:solidFill>
                  <a:srgbClr val="000000"/>
                </a:solidFill>
                <a:latin typeface="Arial"/>
                <a:ea typeface="Arial"/>
                <a:cs typeface="Arial"/>
                <a:sym typeface="Arial"/>
              </a:rPr>
              <a:t>Mittwoch, 7.10.2015, 19.00 Uhr „Come Together“-Abend Eine Veranstaltung für internationale Studierende sowie deutsche Studierende, die aus dem Ausland zurück kommen oder planen, bald ins Ausland zu gehen. Lernt Euch in ungezwungener Atmosphäre kennen und knüpft Kontakte!</a:t>
            </a:r>
          </a:p>
          <a:p>
            <a:pPr indent="0" lvl="0" marL="0" marR="0" rtl="0" algn="l">
              <a:spcBef>
                <a:spcPts val="400"/>
              </a:spcBef>
              <a:spcAft>
                <a:spcPts val="0"/>
              </a:spcAft>
              <a:buClr>
                <a:srgbClr val="7889FB"/>
              </a:buClr>
              <a:buSzPct val="25000"/>
              <a:buFont typeface="Noto Sans Symbols"/>
              <a:buNone/>
            </a:pPr>
            <a:r>
              <a:rPr b="0" i="0" lang="de-DE" sz="1800" u="none" cap="none" strike="noStrike">
                <a:solidFill>
                  <a:srgbClr val="000000"/>
                </a:solidFill>
                <a:latin typeface="Arial"/>
                <a:ea typeface="Arial"/>
                <a:cs typeface="Arial"/>
                <a:sym typeface="Arial"/>
              </a:rPr>
              <a:t>Ort: ESG Nürnberg, Laufertorgraben 8 </a:t>
            </a:r>
          </a:p>
          <a:p>
            <a:pPr indent="0" lvl="0" marL="0" marR="0" rtl="0" algn="l">
              <a:spcBef>
                <a:spcPts val="400"/>
              </a:spcBef>
              <a:spcAft>
                <a:spcPts val="0"/>
              </a:spcAft>
              <a:buClr>
                <a:srgbClr val="7889FB"/>
              </a:buClr>
              <a:buSzPct val="25000"/>
              <a:buFont typeface="Noto Sans Symbols"/>
              <a:buNone/>
            </a:pPr>
            <a:r>
              <a:rPr b="0" i="0" lang="de-DE" sz="1800" u="none" cap="none" strike="noStrike">
                <a:solidFill>
                  <a:srgbClr val="000000"/>
                </a:solidFill>
                <a:latin typeface="Arial"/>
                <a:ea typeface="Arial"/>
                <a:cs typeface="Arial"/>
                <a:sym typeface="Arial"/>
              </a:rPr>
              <a:t>Kosten: freier Eintritt Es werden Getränke und kleine Häppchen angeboten.</a:t>
            </a:r>
          </a:p>
          <a:p>
            <a:pPr indent="0" lvl="0" marL="0" marR="0" rtl="0" algn="l">
              <a:spcBef>
                <a:spcPts val="400"/>
              </a:spcBef>
              <a:spcAft>
                <a:spcPts val="0"/>
              </a:spcAft>
              <a:buClr>
                <a:srgbClr val="7889FB"/>
              </a:buClr>
              <a:buSzPct val="25000"/>
              <a:buFont typeface="Noto Sans Symbols"/>
              <a:buNone/>
            </a:pPr>
            <a:r>
              <a:t/>
            </a:r>
            <a:endParaRPr b="0" i="0" sz="1800" u="none" cap="none" strike="noStrike">
              <a:solidFill>
                <a:srgbClr val="000000"/>
              </a:solidFill>
              <a:latin typeface="Arial"/>
              <a:ea typeface="Arial"/>
              <a:cs typeface="Arial"/>
              <a:sym typeface="Arial"/>
            </a:endParaRPr>
          </a:p>
          <a:p>
            <a:pPr indent="-161925" lvl="0" marL="161925" marR="0" rtl="0" algn="l">
              <a:spcBef>
                <a:spcPts val="400"/>
              </a:spcBef>
              <a:spcAft>
                <a:spcPts val="0"/>
              </a:spcAft>
              <a:buClr>
                <a:srgbClr val="7889FB"/>
              </a:buClr>
              <a:buSzPct val="109999"/>
              <a:buFont typeface="Noto Sans Symbols"/>
              <a:buChar char="▪"/>
            </a:pPr>
            <a:r>
              <a:rPr b="0" i="0" lang="de-DE" sz="1800" u="none" cap="none" strike="noStrike">
                <a:solidFill>
                  <a:srgbClr val="000000"/>
                </a:solidFill>
                <a:latin typeface="Arial"/>
                <a:ea typeface="Arial"/>
                <a:cs typeface="Arial"/>
                <a:sym typeface="Arial"/>
              </a:rPr>
              <a:t>Donnerstag, 10.12.2015, 18.00 Uhr Internationale Weihnachtsfeier Weihnachtliche Feier mit Unterhaltung, Musik sowie einem weihnachtlichen Buffet. </a:t>
            </a:r>
          </a:p>
          <a:p>
            <a:pPr indent="0" lvl="0" marL="0" marR="0" rtl="0" algn="l">
              <a:spcBef>
                <a:spcPts val="400"/>
              </a:spcBef>
              <a:spcAft>
                <a:spcPts val="0"/>
              </a:spcAft>
              <a:buClr>
                <a:srgbClr val="7889FB"/>
              </a:buClr>
              <a:buSzPct val="25000"/>
              <a:buFont typeface="Noto Sans Symbols"/>
              <a:buNone/>
            </a:pPr>
            <a:r>
              <a:rPr b="0" i="0" lang="de-DE" sz="1800" u="none" cap="none" strike="noStrike">
                <a:solidFill>
                  <a:srgbClr val="000000"/>
                </a:solidFill>
                <a:latin typeface="Arial"/>
                <a:ea typeface="Arial"/>
                <a:cs typeface="Arial"/>
                <a:sym typeface="Arial"/>
              </a:rPr>
              <a:t>Ort: khg Nürnberg, Königstraße 64</a:t>
            </a:r>
          </a:p>
          <a:p>
            <a:pPr indent="0" lvl="0" marL="0" marR="0" rtl="0" algn="l">
              <a:spcBef>
                <a:spcPts val="400"/>
              </a:spcBef>
              <a:spcAft>
                <a:spcPts val="0"/>
              </a:spcAft>
              <a:buClr>
                <a:srgbClr val="7889FB"/>
              </a:buClr>
              <a:buSzPct val="25000"/>
              <a:buFont typeface="Noto Sans Symbols"/>
              <a:buNone/>
            </a:pPr>
            <a:r>
              <a:rPr b="0" i="0" lang="de-DE" sz="1800" u="none" cap="none" strike="noStrike">
                <a:solidFill>
                  <a:srgbClr val="000000"/>
                </a:solidFill>
                <a:latin typeface="Arial"/>
                <a:ea typeface="Arial"/>
                <a:cs typeface="Arial"/>
                <a:sym typeface="Arial"/>
              </a:rPr>
              <a:t>Kosten: freier Eintritt </a:t>
            </a:r>
          </a:p>
          <a:p>
            <a:pPr indent="0" lvl="0" marL="0" marR="0" rtl="0" algn="l">
              <a:spcBef>
                <a:spcPts val="400"/>
              </a:spcBef>
              <a:spcAft>
                <a:spcPts val="0"/>
              </a:spcAft>
              <a:buClr>
                <a:srgbClr val="7889FB"/>
              </a:buClr>
              <a:buSzPct val="25000"/>
              <a:buFont typeface="Noto Sans Symbols"/>
              <a:buNone/>
            </a:pPr>
            <a:r>
              <a:rPr b="0" i="0" lang="de-DE" sz="1800" u="none" cap="none" strike="noStrike">
                <a:solidFill>
                  <a:srgbClr val="000000"/>
                </a:solidFill>
                <a:latin typeface="Arial"/>
                <a:ea typeface="Arial"/>
                <a:cs typeface="Arial"/>
                <a:sym typeface="Arial"/>
              </a:rPr>
              <a:t>Getränke können zu einem günstigen Preis erworben werden.</a:t>
            </a:r>
          </a:p>
        </p:txBody>
      </p:sp>
      <p:sp>
        <p:nvSpPr>
          <p:cNvPr id="118" name="Shape 118"/>
          <p:cNvSpPr txBox="1"/>
          <p:nvPr/>
        </p:nvSpPr>
        <p:spPr>
          <a:xfrm>
            <a:off x="718375" y="457200"/>
            <a:ext cx="7086600" cy="1384995"/>
          </a:xfrm>
          <a:prstGeom prst="rect">
            <a:avLst/>
          </a:prstGeom>
          <a:noFill/>
          <a:ln>
            <a:noFill/>
          </a:ln>
        </p:spPr>
        <p:txBody>
          <a:bodyPr anchorCtr="0" anchor="t" bIns="45700" lIns="91425" rIns="91425" tIns="45700">
            <a:noAutofit/>
          </a:bodyPr>
          <a:lstStyle/>
          <a:p>
            <a:pPr indent="0" lvl="0" marL="0" marR="0" rtl="0" algn="ctr">
              <a:spcBef>
                <a:spcPts val="0"/>
              </a:spcBef>
              <a:buSzPct val="25000"/>
              <a:buNone/>
            </a:pPr>
            <a:r>
              <a:rPr lang="de-DE" sz="2400">
                <a:solidFill>
                  <a:srgbClr val="C00000"/>
                </a:solidFill>
                <a:latin typeface="Arial"/>
                <a:ea typeface="Arial"/>
                <a:cs typeface="Arial"/>
                <a:sym typeface="Arial"/>
              </a:rPr>
              <a:t>Internationales Kulturprogramm: welches Angebot gefällt dir besser?</a:t>
            </a:r>
          </a:p>
          <a:p>
            <a:pPr indent="0" lvl="0" marL="0" marR="0" rtl="0" algn="l">
              <a:spcBef>
                <a:spcPts val="0"/>
              </a:spcBef>
              <a:buSzPct val="25000"/>
              <a:buNone/>
            </a:pPr>
            <a:br>
              <a:rPr lang="de-DE" sz="1800">
                <a:solidFill>
                  <a:schemeClr val="dk1"/>
                </a:solidFill>
                <a:latin typeface="Arial"/>
                <a:ea typeface="Arial"/>
                <a:cs typeface="Arial"/>
                <a:sym typeface="Arial"/>
              </a:rPr>
            </a:br>
          </a:p>
        </p:txBody>
      </p:sp>
      <p:pic>
        <p:nvPicPr>
          <p:cNvPr descr="https://www.th-nuernberg.de/typo3temp/pics/13752eed71.jpg" id="119" name="Shape 119"/>
          <p:cNvPicPr preferRelativeResize="0"/>
          <p:nvPr/>
        </p:nvPicPr>
        <p:blipFill rotWithShape="1">
          <a:blip r:embed="rId3">
            <a:alphaModFix/>
          </a:blip>
          <a:srcRect b="0" l="0" r="0" t="0"/>
          <a:stretch/>
        </p:blipFill>
        <p:spPr>
          <a:xfrm>
            <a:off x="6803935" y="4648200"/>
            <a:ext cx="2315679" cy="1743076"/>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3" name="Shape 123"/>
        <p:cNvGrpSpPr/>
        <p:nvPr/>
      </p:nvGrpSpPr>
      <p:grpSpPr>
        <a:xfrm>
          <a:off x="0" y="0"/>
          <a:ext cx="0" cy="0"/>
          <a:chOff x="0" y="0"/>
          <a:chExt cx="0" cy="0"/>
        </a:xfrm>
      </p:grpSpPr>
      <p:sp>
        <p:nvSpPr>
          <p:cNvPr id="124" name="Shape 124"/>
          <p:cNvSpPr txBox="1"/>
          <p:nvPr>
            <p:ph idx="1" type="body"/>
          </p:nvPr>
        </p:nvSpPr>
        <p:spPr>
          <a:xfrm>
            <a:off x="698500" y="1387475"/>
            <a:ext cx="8108950" cy="4700588"/>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rPr b="0" i="0" lang="de-DE" sz="2800" u="none" cap="none" strike="noStrike">
                <a:solidFill>
                  <a:srgbClr val="000000"/>
                </a:solidFill>
                <a:latin typeface="Arial"/>
                <a:ea typeface="Arial"/>
                <a:cs typeface="Arial"/>
                <a:sym typeface="Arial"/>
              </a:rPr>
              <a:t>Bilde Sätze mit folgenden Wörtern:</a:t>
            </a:r>
          </a:p>
          <a:p>
            <a:pPr indent="0" lvl="0" marL="0" marR="0" rtl="0" algn="l">
              <a:spcBef>
                <a:spcPts val="400"/>
              </a:spcBef>
              <a:spcAft>
                <a:spcPts val="0"/>
              </a:spcAft>
              <a:buClr>
                <a:srgbClr val="7889FB"/>
              </a:buClr>
              <a:buSzPct val="25000"/>
              <a:buFont typeface="Noto Sans Symbols"/>
              <a:buNone/>
            </a:pPr>
            <a:r>
              <a:t/>
            </a:r>
            <a:endParaRPr b="0" i="0" sz="3200" u="none" cap="none" strike="noStrike">
              <a:solidFill>
                <a:schemeClr val="dk1"/>
              </a:solidFill>
              <a:latin typeface="Arial"/>
              <a:ea typeface="Arial"/>
              <a:cs typeface="Arial"/>
              <a:sym typeface="Arial"/>
            </a:endParaRPr>
          </a:p>
          <a:p>
            <a:pPr indent="-161925" lvl="0" marL="161925" marR="0" rtl="0" algn="l">
              <a:spcBef>
                <a:spcPts val="400"/>
              </a:spcBef>
              <a:spcAft>
                <a:spcPts val="0"/>
              </a:spcAft>
              <a:buClr>
                <a:srgbClr val="7889FB"/>
              </a:buClr>
              <a:buSzPct val="110000"/>
              <a:buFont typeface="Noto Sans Symbols"/>
              <a:buChar char="▪"/>
            </a:pPr>
            <a:r>
              <a:rPr b="0" i="0" lang="de-DE" sz="3200" u="none" cap="none" strike="noStrike">
                <a:solidFill>
                  <a:schemeClr val="dk1"/>
                </a:solidFill>
                <a:latin typeface="Arial"/>
                <a:ea typeface="Arial"/>
                <a:cs typeface="Arial"/>
                <a:sym typeface="Arial"/>
              </a:rPr>
              <a:t> Krankenversicherung abschließen</a:t>
            </a:r>
          </a:p>
          <a:p>
            <a:pPr indent="-161925" lvl="0" marL="161925" marR="0" rtl="0" algn="l">
              <a:spcBef>
                <a:spcPts val="400"/>
              </a:spcBef>
              <a:spcAft>
                <a:spcPts val="0"/>
              </a:spcAft>
              <a:buClr>
                <a:srgbClr val="7889FB"/>
              </a:buClr>
              <a:buSzPct val="110000"/>
              <a:buFont typeface="Noto Sans Symbols"/>
              <a:buChar char="▪"/>
            </a:pPr>
            <a:r>
              <a:rPr b="0" i="0" lang="de-DE" sz="3200" u="none" cap="none" strike="noStrike">
                <a:solidFill>
                  <a:schemeClr val="dk1"/>
                </a:solidFill>
                <a:latin typeface="Arial"/>
                <a:ea typeface="Arial"/>
                <a:cs typeface="Arial"/>
                <a:sym typeface="Arial"/>
              </a:rPr>
              <a:t>Der Wohnsitz</a:t>
            </a:r>
          </a:p>
          <a:p>
            <a:pPr indent="-161925" lvl="0" marL="161925" marR="0" rtl="0" algn="l">
              <a:spcBef>
                <a:spcPts val="400"/>
              </a:spcBef>
              <a:spcAft>
                <a:spcPts val="0"/>
              </a:spcAft>
              <a:buClr>
                <a:srgbClr val="7889FB"/>
              </a:buClr>
              <a:buSzPct val="110000"/>
              <a:buFont typeface="Noto Sans Symbols"/>
              <a:buChar char="▪"/>
            </a:pPr>
            <a:r>
              <a:rPr b="0" i="0" lang="de-DE" sz="3200" u="none" cap="none" strike="noStrike">
                <a:solidFill>
                  <a:schemeClr val="dk1"/>
                </a:solidFill>
                <a:latin typeface="Arial"/>
                <a:ea typeface="Arial"/>
                <a:cs typeface="Arial"/>
                <a:sym typeface="Arial"/>
              </a:rPr>
              <a:t> unterstützen</a:t>
            </a:r>
          </a:p>
          <a:p>
            <a:pPr indent="-161925" lvl="0" marL="161925" marR="0" rtl="0" algn="l">
              <a:spcBef>
                <a:spcPts val="400"/>
              </a:spcBef>
              <a:spcAft>
                <a:spcPts val="0"/>
              </a:spcAft>
              <a:buClr>
                <a:srgbClr val="7889FB"/>
              </a:buClr>
              <a:buSzPct val="110000"/>
              <a:buFont typeface="Noto Sans Symbols"/>
              <a:buChar char="▪"/>
            </a:pPr>
            <a:r>
              <a:rPr b="0" i="0" lang="de-DE" sz="3200" u="none" cap="none" strike="noStrike">
                <a:solidFill>
                  <a:schemeClr val="dk1"/>
                </a:solidFill>
                <a:latin typeface="Arial"/>
                <a:ea typeface="Arial"/>
                <a:cs typeface="Arial"/>
                <a:sym typeface="Arial"/>
              </a:rPr>
              <a:t> zur Verfügung stehen</a:t>
            </a:r>
          </a:p>
          <a:p>
            <a:pPr indent="-161925" lvl="0" marL="161925" marR="0" rtl="0" algn="l">
              <a:spcBef>
                <a:spcPts val="400"/>
              </a:spcBef>
              <a:spcAft>
                <a:spcPts val="0"/>
              </a:spcAft>
              <a:buClr>
                <a:srgbClr val="7889FB"/>
              </a:buClr>
              <a:buSzPct val="110000"/>
              <a:buFont typeface="Noto Sans Symbols"/>
              <a:buChar char="▪"/>
            </a:pPr>
            <a:r>
              <a:rPr b="0" i="0" lang="de-DE" sz="3200" u="none" cap="none" strike="noStrike">
                <a:solidFill>
                  <a:schemeClr val="dk1"/>
                </a:solidFill>
                <a:latin typeface="Arial"/>
                <a:ea typeface="Arial"/>
                <a:cs typeface="Arial"/>
                <a:sym typeface="Arial"/>
              </a:rPr>
              <a:t> die Aufenthaltserlaubnis</a:t>
            </a:r>
          </a:p>
          <a:p>
            <a:pPr indent="-161925" lvl="0" marL="161925" marR="0" rtl="0" algn="l">
              <a:spcBef>
                <a:spcPts val="400"/>
              </a:spcBef>
              <a:spcAft>
                <a:spcPts val="0"/>
              </a:spcAft>
              <a:buClr>
                <a:srgbClr val="7889FB"/>
              </a:buClr>
              <a:buSzPct val="110000"/>
              <a:buFont typeface="Noto Sans Symbols"/>
              <a:buChar char="▪"/>
            </a:pPr>
            <a:r>
              <a:rPr b="0" i="0" lang="de-DE" sz="3200" u="none" cap="none" strike="noStrike">
                <a:solidFill>
                  <a:schemeClr val="dk1"/>
                </a:solidFill>
                <a:latin typeface="Arial"/>
                <a:ea typeface="Arial"/>
                <a:cs typeface="Arial"/>
                <a:sym typeface="Arial"/>
              </a:rPr>
              <a:t> die Einschreibung an der Hochschule</a:t>
            </a:r>
          </a:p>
          <a:p>
            <a:pPr indent="-161925" lvl="0" marL="161925" marR="0" rtl="0" algn="l">
              <a:spcBef>
                <a:spcPts val="400"/>
              </a:spcBef>
              <a:spcAft>
                <a:spcPts val="0"/>
              </a:spcAft>
              <a:buClr>
                <a:srgbClr val="7889FB"/>
              </a:buClr>
              <a:buSzPct val="110000"/>
              <a:buFont typeface="Noto Sans Symbols"/>
              <a:buNone/>
            </a:pPr>
            <a:r>
              <a:t/>
            </a:r>
            <a:endParaRPr b="0" i="0" sz="16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8" name="Shape 128"/>
        <p:cNvGrpSpPr/>
        <p:nvPr/>
      </p:nvGrpSpPr>
      <p:grpSpPr>
        <a:xfrm>
          <a:off x="0" y="0"/>
          <a:ext cx="0" cy="0"/>
          <a:chOff x="0" y="0"/>
          <a:chExt cx="0" cy="0"/>
        </a:xfrm>
      </p:grpSpPr>
      <p:sp>
        <p:nvSpPr>
          <p:cNvPr id="129" name="Shape 129"/>
          <p:cNvSpPr txBox="1"/>
          <p:nvPr>
            <p:ph idx="1" type="body"/>
          </p:nvPr>
        </p:nvSpPr>
        <p:spPr>
          <a:xfrm>
            <a:off x="457200" y="685800"/>
            <a:ext cx="8229600" cy="3657600"/>
          </a:xfrm>
          <a:prstGeom prst="rect">
            <a:avLst/>
          </a:prstGeom>
          <a:noFill/>
          <a:ln>
            <a:noFill/>
          </a:ln>
        </p:spPr>
        <p:txBody>
          <a:bodyPr anchorCtr="0" anchor="t" bIns="0" lIns="0" rIns="0" tIns="0">
            <a:noAutofit/>
          </a:bodyPr>
          <a:lstStyle/>
          <a:p>
            <a:pPr indent="0" lvl="0" marL="0" marR="0" rtl="0" algn="l">
              <a:spcBef>
                <a:spcPts val="0"/>
              </a:spcBef>
              <a:spcAft>
                <a:spcPts val="0"/>
              </a:spcAft>
              <a:buClr>
                <a:srgbClr val="7889FB"/>
              </a:buClr>
              <a:buSzPct val="25000"/>
              <a:buFont typeface="Noto Sans Symbols"/>
              <a:buNone/>
            </a:pPr>
            <a:r>
              <a:t/>
            </a:r>
            <a:endParaRPr b="0" i="0" sz="2400" u="none" cap="none" strike="noStrike">
              <a:solidFill>
                <a:schemeClr val="dk1"/>
              </a:solidFill>
              <a:latin typeface="Arial"/>
              <a:ea typeface="Arial"/>
              <a:cs typeface="Arial"/>
              <a:sym typeface="Arial"/>
            </a:endParaRPr>
          </a:p>
          <a:p>
            <a:pPr indent="-457200" lvl="0" marL="457200" marR="0" rtl="0" algn="l">
              <a:spcBef>
                <a:spcPts val="400"/>
              </a:spcBef>
              <a:spcAft>
                <a:spcPts val="0"/>
              </a:spcAft>
              <a:buClr>
                <a:srgbClr val="7889FB"/>
              </a:buClr>
              <a:buSzPct val="110000"/>
              <a:buFont typeface="Noto Sans Symbols"/>
              <a:buAutoNum type="arabicPeriod"/>
            </a:pPr>
            <a:r>
              <a:rPr b="0" i="0" lang="de-DE" sz="2000" u="none" cap="none" strike="noStrike">
                <a:solidFill>
                  <a:schemeClr val="dk1"/>
                </a:solidFill>
                <a:latin typeface="Arial"/>
                <a:ea typeface="Arial"/>
                <a:cs typeface="Arial"/>
                <a:sym typeface="Arial"/>
              </a:rPr>
              <a:t>Würdest du gerne einen Austauschsemester in Deutschland machen? An welcher Universität?</a:t>
            </a:r>
          </a:p>
          <a:p>
            <a:pPr indent="-457200" lvl="0" marL="457200" marR="0" rtl="0" algn="l">
              <a:spcBef>
                <a:spcPts val="400"/>
              </a:spcBef>
              <a:spcAft>
                <a:spcPts val="0"/>
              </a:spcAft>
              <a:buClr>
                <a:srgbClr val="7889FB"/>
              </a:buClr>
              <a:buSzPct val="110000"/>
              <a:buFont typeface="Noto Sans Symbols"/>
              <a:buAutoNum type="arabicPeriod"/>
            </a:pPr>
            <a:r>
              <a:rPr b="0" i="0" lang="de-DE" sz="2000" u="none" cap="none" strike="noStrike">
                <a:solidFill>
                  <a:schemeClr val="dk1"/>
                </a:solidFill>
                <a:latin typeface="Arial"/>
                <a:ea typeface="Arial"/>
                <a:cs typeface="Arial"/>
                <a:sym typeface="Arial"/>
              </a:rPr>
              <a:t> Du willst für fünf Monate in Deutschland als ausländischer Studierende bleiben. Zähle auf: Was brauchst du, um dich bei der Ausländerbehörde anzumelden?</a:t>
            </a:r>
          </a:p>
          <a:p>
            <a:pPr indent="-457200" lvl="0" marL="457200" marR="0" rtl="0" algn="l">
              <a:spcBef>
                <a:spcPts val="400"/>
              </a:spcBef>
              <a:spcAft>
                <a:spcPts val="0"/>
              </a:spcAft>
              <a:buClr>
                <a:srgbClr val="7889FB"/>
              </a:buClr>
              <a:buSzPct val="110000"/>
              <a:buFont typeface="Noto Sans Symbols"/>
              <a:buAutoNum type="arabicPeriod"/>
            </a:pPr>
            <a:r>
              <a:rPr b="0" i="0" lang="de-DE" sz="2000" u="none" cap="none" strike="noStrike">
                <a:solidFill>
                  <a:schemeClr val="dk1"/>
                </a:solidFill>
                <a:latin typeface="Arial"/>
                <a:ea typeface="Arial"/>
                <a:cs typeface="Arial"/>
                <a:sym typeface="Arial"/>
              </a:rPr>
              <a:t> Welche gemeinsamen Aktivitäten würdest du gerne unternehmen?</a:t>
            </a:r>
          </a:p>
          <a:p>
            <a:pPr indent="-457200" lvl="0" marL="457200" marR="0" rtl="0" algn="l">
              <a:spcBef>
                <a:spcPts val="400"/>
              </a:spcBef>
              <a:spcAft>
                <a:spcPts val="0"/>
              </a:spcAft>
              <a:buClr>
                <a:srgbClr val="7889FB"/>
              </a:buClr>
              <a:buSzPct val="110000"/>
              <a:buFont typeface="Noto Sans Symbols"/>
              <a:buNone/>
            </a:pPr>
            <a:r>
              <a:t/>
            </a:r>
            <a:endParaRPr b="0" i="0" sz="2000" u="none" cap="none" strike="noStrike">
              <a:solidFill>
                <a:schemeClr val="dk1"/>
              </a:solidFill>
              <a:latin typeface="Arial"/>
              <a:ea typeface="Arial"/>
              <a:cs typeface="Arial"/>
              <a:sym typeface="Arial"/>
            </a:endParaRPr>
          </a:p>
        </p:txBody>
      </p:sp>
      <p:pic>
        <p:nvPicPr>
          <p:cNvPr descr="http://www.htwchur.ch/typo3temp/pics/21bc704ca3.jpg" id="130" name="Shape 130"/>
          <p:cNvPicPr preferRelativeResize="0"/>
          <p:nvPr/>
        </p:nvPicPr>
        <p:blipFill rotWithShape="1">
          <a:blip r:embed="rId3">
            <a:alphaModFix/>
          </a:blip>
          <a:srcRect b="0" l="0" r="0" t="0"/>
          <a:stretch/>
        </p:blipFill>
        <p:spPr>
          <a:xfrm>
            <a:off x="1828800" y="3048000"/>
            <a:ext cx="5565775" cy="3411821"/>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