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bold.fntdata"/><Relationship Id="rId6" Type="http://schemas.openxmlformats.org/officeDocument/2006/relationships/slide" Target="slides/slide1.xml"/><Relationship Id="rId18"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6" name="Shape 3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7" name="Shape 2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17" name="Shape 17"/>
        <p:cNvGrpSpPr/>
        <p:nvPr/>
      </p:nvGrpSpPr>
      <p:grpSpPr>
        <a:xfrm>
          <a:off x="0" y="0"/>
          <a:ext cx="0" cy="0"/>
          <a:chOff x="0" y="0"/>
          <a:chExt cx="0" cy="0"/>
        </a:xfrm>
      </p:grpSpPr>
      <p:sp>
        <p:nvSpPr>
          <p:cNvPr id="18" name="Shape 18"/>
          <p:cNvSpPr txBox="1"/>
          <p:nvPr>
            <p:ph type="ctrTitle"/>
          </p:nvPr>
        </p:nvSpPr>
        <p:spPr>
          <a:xfrm>
            <a:off x="1154954" y="1447800"/>
            <a:ext cx="8825657" cy="332958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7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9" name="Shape 19"/>
          <p:cNvSpPr txBox="1"/>
          <p:nvPr>
            <p:ph idx="1" type="subTitle"/>
          </p:nvPr>
        </p:nvSpPr>
        <p:spPr>
          <a:xfrm>
            <a:off x="1154954" y="4777380"/>
            <a:ext cx="8825657" cy="861420"/>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2000" u="none" cap="none" strike="noStrike">
                <a:solidFill>
                  <a:srgbClr val="86D1D8"/>
                </a:solidFill>
                <a:latin typeface="Century Gothic"/>
                <a:ea typeface="Century Gothic"/>
                <a:cs typeface="Century Gothic"/>
                <a:sym typeface="Century Gothic"/>
              </a:defRPr>
            </a:lvl1pPr>
            <a:lvl2pPr indent="0" lvl="1" marL="457200" marR="0" rtl="0" algn="ctr">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ctr">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20" name="Shape 2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Shape 2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Shape 2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Панорамная фотография с подписью">
    <p:spTree>
      <p:nvGrpSpPr>
        <p:cNvPr id="74" name="Shape 74"/>
        <p:cNvGrpSpPr/>
        <p:nvPr/>
      </p:nvGrpSpPr>
      <p:grpSpPr>
        <a:xfrm>
          <a:off x="0" y="0"/>
          <a:ext cx="0" cy="0"/>
          <a:chOff x="0" y="0"/>
          <a:chExt cx="0" cy="0"/>
        </a:xfrm>
      </p:grpSpPr>
      <p:sp>
        <p:nvSpPr>
          <p:cNvPr id="75" name="Shape 75"/>
          <p:cNvSpPr txBox="1"/>
          <p:nvPr>
            <p:ph type="title"/>
          </p:nvPr>
        </p:nvSpPr>
        <p:spPr>
          <a:xfrm>
            <a:off x="1154955" y="4800587"/>
            <a:ext cx="8825657" cy="566737"/>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6" name="Shape 76"/>
          <p:cNvSpPr/>
          <p:nvPr>
            <p:ph idx="2" type="pic"/>
          </p:nvPr>
        </p:nvSpPr>
        <p:spPr>
          <a:xfrm>
            <a:off x="1154954" y="685800"/>
            <a:ext cx="8825657" cy="3640666"/>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7" name="Shape 77"/>
          <p:cNvSpPr txBox="1"/>
          <p:nvPr>
            <p:ph idx="1" type="body"/>
          </p:nvPr>
        </p:nvSpPr>
        <p:spPr>
          <a:xfrm>
            <a:off x="1154955" y="5367325"/>
            <a:ext cx="8825655" cy="493711"/>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8" name="Shape 7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9" name="Shape 7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0" name="Shape 8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Заголовок и подпись">
    <p:spTree>
      <p:nvGrpSpPr>
        <p:cNvPr id="81" name="Shape 81"/>
        <p:cNvGrpSpPr/>
        <p:nvPr/>
      </p:nvGrpSpPr>
      <p:grpSpPr>
        <a:xfrm>
          <a:off x="0" y="0"/>
          <a:ext cx="0" cy="0"/>
          <a:chOff x="0" y="0"/>
          <a:chExt cx="0" cy="0"/>
        </a:xfrm>
      </p:grpSpPr>
      <p:sp>
        <p:nvSpPr>
          <p:cNvPr id="82" name="Shape 82"/>
          <p:cNvSpPr txBox="1"/>
          <p:nvPr>
            <p:ph type="title"/>
          </p:nvPr>
        </p:nvSpPr>
        <p:spPr>
          <a:xfrm>
            <a:off x="1154954" y="1447800"/>
            <a:ext cx="8825659" cy="1981199"/>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8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3" name="Shape 83"/>
          <p:cNvSpPr txBox="1"/>
          <p:nvPr>
            <p:ph idx="1" type="body"/>
          </p:nvPr>
        </p:nvSpPr>
        <p:spPr>
          <a:xfrm>
            <a:off x="1154954" y="3657600"/>
            <a:ext cx="8825659" cy="2362200"/>
          </a:xfrm>
          <a:prstGeom prst="rect">
            <a:avLst/>
          </a:prstGeom>
          <a:noFill/>
          <a:ln>
            <a:noFill/>
          </a:ln>
        </p:spPr>
        <p:txBody>
          <a:bodyPr anchorCtr="0" anchor="ctr" bIns="91425" lIns="91425" rIns="91425" tIns="91425"/>
          <a:lstStyle>
            <a:lvl1pPr indent="0" lvl="0" marL="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84" name="Shape 8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5" name="Shape 8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86" name="Shape 8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Цитата с подписью">
    <p:spTree>
      <p:nvGrpSpPr>
        <p:cNvPr id="87" name="Shape 87"/>
        <p:cNvGrpSpPr/>
        <p:nvPr/>
      </p:nvGrpSpPr>
      <p:grpSpPr>
        <a:xfrm>
          <a:off x="0" y="0"/>
          <a:ext cx="0" cy="0"/>
          <a:chOff x="0" y="0"/>
          <a:chExt cx="0" cy="0"/>
        </a:xfrm>
      </p:grpSpPr>
      <p:sp>
        <p:nvSpPr>
          <p:cNvPr id="88" name="Shape 88"/>
          <p:cNvSpPr txBox="1"/>
          <p:nvPr>
            <p:ph type="title"/>
          </p:nvPr>
        </p:nvSpPr>
        <p:spPr>
          <a:xfrm>
            <a:off x="1574800" y="1447800"/>
            <a:ext cx="7999315" cy="2323373"/>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8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9" name="Shape 89"/>
          <p:cNvSpPr txBox="1"/>
          <p:nvPr>
            <p:ph idx="1" type="body"/>
          </p:nvPr>
        </p:nvSpPr>
        <p:spPr>
          <a:xfrm>
            <a:off x="1930400" y="3771173"/>
            <a:ext cx="7279649" cy="342174"/>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small"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0" name="Shape 90"/>
          <p:cNvSpPr txBox="1"/>
          <p:nvPr>
            <p:ph idx="2" type="body"/>
          </p:nvPr>
        </p:nvSpPr>
        <p:spPr>
          <a:xfrm>
            <a:off x="1154954" y="4350657"/>
            <a:ext cx="8825659" cy="1676399"/>
          </a:xfrm>
          <a:prstGeom prst="rect">
            <a:avLst/>
          </a:prstGeom>
          <a:noFill/>
          <a:ln>
            <a:noFill/>
          </a:ln>
        </p:spPr>
        <p:txBody>
          <a:bodyPr anchorCtr="0" anchor="ctr" bIns="91425" lIns="91425" rIns="91425" tIns="91425"/>
          <a:lstStyle>
            <a:lvl1pPr indent="0" lvl="0" marL="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91" name="Shape 9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2" name="Shape 9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93" name="Shape 9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
        <p:nvSpPr>
          <p:cNvPr id="94" name="Shape 94"/>
          <p:cNvSpPr txBox="1"/>
          <p:nvPr/>
        </p:nvSpPr>
        <p:spPr>
          <a:xfrm>
            <a:off x="898295" y="971253"/>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de-DE" sz="12200">
                <a:solidFill>
                  <a:srgbClr val="86D1D8"/>
                </a:solidFill>
                <a:latin typeface="Arial"/>
                <a:ea typeface="Arial"/>
                <a:cs typeface="Arial"/>
                <a:sym typeface="Arial"/>
              </a:rPr>
              <a:t>“</a:t>
            </a:r>
          </a:p>
        </p:txBody>
      </p:sp>
      <p:sp>
        <p:nvSpPr>
          <p:cNvPr id="95" name="Shape 95"/>
          <p:cNvSpPr txBox="1"/>
          <p:nvPr/>
        </p:nvSpPr>
        <p:spPr>
          <a:xfrm>
            <a:off x="9330489" y="2613786"/>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de-DE" sz="12200">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Карточка имени">
    <p:spTree>
      <p:nvGrpSpPr>
        <p:cNvPr id="96" name="Shape 96"/>
        <p:cNvGrpSpPr/>
        <p:nvPr/>
      </p:nvGrpSpPr>
      <p:grpSpPr>
        <a:xfrm>
          <a:off x="0" y="0"/>
          <a:ext cx="0" cy="0"/>
          <a:chOff x="0" y="0"/>
          <a:chExt cx="0" cy="0"/>
        </a:xfrm>
      </p:grpSpPr>
      <p:sp>
        <p:nvSpPr>
          <p:cNvPr id="97" name="Shape 97"/>
          <p:cNvSpPr txBox="1"/>
          <p:nvPr>
            <p:ph type="title"/>
          </p:nvPr>
        </p:nvSpPr>
        <p:spPr>
          <a:xfrm>
            <a:off x="1154954" y="3124200"/>
            <a:ext cx="8825659" cy="165318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98" name="Shape 98"/>
          <p:cNvSpPr txBox="1"/>
          <p:nvPr>
            <p:ph idx="1" type="body"/>
          </p:nvPr>
        </p:nvSpPr>
        <p:spPr>
          <a:xfrm>
            <a:off x="1154954" y="4777380"/>
            <a:ext cx="8825659"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20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99" name="Shape 9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00" name="Shape 10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01" name="Shape 10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Три колонки">
    <p:spTree>
      <p:nvGrpSpPr>
        <p:cNvPr id="102" name="Shape 102"/>
        <p:cNvGrpSpPr/>
        <p:nvPr/>
      </p:nvGrpSpPr>
      <p:grpSpPr>
        <a:xfrm>
          <a:off x="0" y="0"/>
          <a:ext cx="0" cy="0"/>
          <a:chOff x="0" y="0"/>
          <a:chExt cx="0" cy="0"/>
        </a:xfrm>
      </p:grpSpPr>
      <p:sp>
        <p:nvSpPr>
          <p:cNvPr id="103" name="Shape 103"/>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4" name="Shape 104"/>
          <p:cNvSpPr txBox="1"/>
          <p:nvPr>
            <p:ph idx="1" type="body"/>
          </p:nvPr>
        </p:nvSpPr>
        <p:spPr>
          <a:xfrm>
            <a:off x="632947" y="1981200"/>
            <a:ext cx="2946865"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5" name="Shape 105"/>
          <p:cNvSpPr txBox="1"/>
          <p:nvPr>
            <p:ph idx="2" type="body"/>
          </p:nvPr>
        </p:nvSpPr>
        <p:spPr>
          <a:xfrm>
            <a:off x="652462" y="2667000"/>
            <a:ext cx="2927350" cy="3589337"/>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6" name="Shape 106"/>
          <p:cNvSpPr txBox="1"/>
          <p:nvPr>
            <p:ph idx="3" type="body"/>
          </p:nvPr>
        </p:nvSpPr>
        <p:spPr>
          <a:xfrm>
            <a:off x="3883658" y="1981200"/>
            <a:ext cx="2936241"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7" name="Shape 107"/>
          <p:cNvSpPr txBox="1"/>
          <p:nvPr>
            <p:ph idx="4" type="body"/>
          </p:nvPr>
        </p:nvSpPr>
        <p:spPr>
          <a:xfrm>
            <a:off x="3873105" y="2667000"/>
            <a:ext cx="2946793" cy="3589337"/>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08" name="Shape 108"/>
          <p:cNvSpPr txBox="1"/>
          <p:nvPr>
            <p:ph idx="5" type="body"/>
          </p:nvPr>
        </p:nvSpPr>
        <p:spPr>
          <a:xfrm>
            <a:off x="7124700" y="1981200"/>
            <a:ext cx="293211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9" name="Shape 109"/>
          <p:cNvSpPr txBox="1"/>
          <p:nvPr>
            <p:ph idx="6" type="body"/>
          </p:nvPr>
        </p:nvSpPr>
        <p:spPr>
          <a:xfrm>
            <a:off x="7124700" y="2667000"/>
            <a:ext cx="2932112" cy="3589337"/>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10" name="Shape 110"/>
          <p:cNvCxnSpPr/>
          <p:nvPr/>
        </p:nvCxnSpPr>
        <p:spPr>
          <a:xfrm>
            <a:off x="3726142" y="2133600"/>
            <a:ext cx="0" cy="3962399"/>
          </a:xfrm>
          <a:prstGeom prst="straightConnector1">
            <a:avLst/>
          </a:prstGeom>
          <a:noFill/>
          <a:ln cap="flat" cmpd="sng" w="12700">
            <a:solidFill>
              <a:srgbClr val="86D1D8">
                <a:alpha val="40000"/>
              </a:srgbClr>
            </a:solidFill>
            <a:prstDash val="solid"/>
            <a:round/>
            <a:headEnd len="med" w="med" type="none"/>
            <a:tailEnd len="med" w="med" type="none"/>
          </a:ln>
        </p:spPr>
      </p:cxnSp>
      <p:cxnSp>
        <p:nvCxnSpPr>
          <p:cNvPr id="111" name="Shape 111"/>
          <p:cNvCxnSpPr/>
          <p:nvPr/>
        </p:nvCxnSpPr>
        <p:spPr>
          <a:xfrm>
            <a:off x="6962227" y="2133600"/>
            <a:ext cx="0" cy="3966881"/>
          </a:xfrm>
          <a:prstGeom prst="straightConnector1">
            <a:avLst/>
          </a:prstGeom>
          <a:noFill/>
          <a:ln cap="flat" cmpd="sng" w="12700">
            <a:solidFill>
              <a:srgbClr val="86D1D8">
                <a:alpha val="40000"/>
              </a:srgbClr>
            </a:solidFill>
            <a:prstDash val="solid"/>
            <a:round/>
            <a:headEnd len="med" w="med" type="none"/>
            <a:tailEnd len="med" w="med" type="none"/>
          </a:ln>
        </p:spPr>
      </p:cxnSp>
      <p:sp>
        <p:nvSpPr>
          <p:cNvPr id="112" name="Shape 11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13" name="Shape 11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14" name="Shape 11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Столбец с тремя рисунками">
    <p:spTree>
      <p:nvGrpSpPr>
        <p:cNvPr id="115" name="Shape 115"/>
        <p:cNvGrpSpPr/>
        <p:nvPr/>
      </p:nvGrpSpPr>
      <p:grpSpPr>
        <a:xfrm>
          <a:off x="0" y="0"/>
          <a:ext cx="0" cy="0"/>
          <a:chOff x="0" y="0"/>
          <a:chExt cx="0" cy="0"/>
        </a:xfrm>
      </p:grpSpPr>
      <p:sp>
        <p:nvSpPr>
          <p:cNvPr id="116" name="Shape 116"/>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7" name="Shape 117"/>
          <p:cNvSpPr txBox="1"/>
          <p:nvPr>
            <p:ph idx="1" type="body"/>
          </p:nvPr>
        </p:nvSpPr>
        <p:spPr>
          <a:xfrm>
            <a:off x="652462" y="4250948"/>
            <a:ext cx="2940049"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18" name="Shape 118"/>
          <p:cNvSpPr/>
          <p:nvPr>
            <p:ph idx="2" type="pic"/>
          </p:nvPr>
        </p:nvSpPr>
        <p:spPr>
          <a:xfrm>
            <a:off x="652462" y="2209800"/>
            <a:ext cx="2940049" cy="1524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9" name="Shape 119"/>
          <p:cNvSpPr txBox="1"/>
          <p:nvPr>
            <p:ph idx="3" type="body"/>
          </p:nvPr>
        </p:nvSpPr>
        <p:spPr>
          <a:xfrm>
            <a:off x="652462" y="4827210"/>
            <a:ext cx="2940049" cy="659188"/>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0" name="Shape 120"/>
          <p:cNvSpPr txBox="1"/>
          <p:nvPr>
            <p:ph idx="4" type="body"/>
          </p:nvPr>
        </p:nvSpPr>
        <p:spPr>
          <a:xfrm>
            <a:off x="3889375" y="4250948"/>
            <a:ext cx="2930525"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1" name="Shape 121"/>
          <p:cNvSpPr/>
          <p:nvPr>
            <p:ph idx="5" type="pic"/>
          </p:nvPr>
        </p:nvSpPr>
        <p:spPr>
          <a:xfrm>
            <a:off x="3889373" y="2209800"/>
            <a:ext cx="2930525" cy="1524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Shape 122"/>
          <p:cNvSpPr txBox="1"/>
          <p:nvPr>
            <p:ph idx="6" type="body"/>
          </p:nvPr>
        </p:nvSpPr>
        <p:spPr>
          <a:xfrm>
            <a:off x="3888021" y="4827210"/>
            <a:ext cx="2934406" cy="659188"/>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3" name="Shape 123"/>
          <p:cNvSpPr txBox="1"/>
          <p:nvPr>
            <p:ph idx="7" type="body"/>
          </p:nvPr>
        </p:nvSpPr>
        <p:spPr>
          <a:xfrm>
            <a:off x="7124700" y="4250948"/>
            <a:ext cx="293211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24" name="Shape 124"/>
          <p:cNvSpPr/>
          <p:nvPr>
            <p:ph idx="8" type="pic"/>
          </p:nvPr>
        </p:nvSpPr>
        <p:spPr>
          <a:xfrm>
            <a:off x="7124699" y="2209800"/>
            <a:ext cx="2932112" cy="1524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5" name="Shape 125"/>
          <p:cNvSpPr txBox="1"/>
          <p:nvPr>
            <p:ph idx="9" type="body"/>
          </p:nvPr>
        </p:nvSpPr>
        <p:spPr>
          <a:xfrm>
            <a:off x="7124575" y="4827207"/>
            <a:ext cx="2935996" cy="659188"/>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26" name="Shape 126"/>
          <p:cNvCxnSpPr/>
          <p:nvPr/>
        </p:nvCxnSpPr>
        <p:spPr>
          <a:xfrm>
            <a:off x="3726142" y="2133600"/>
            <a:ext cx="0" cy="3962399"/>
          </a:xfrm>
          <a:prstGeom prst="straightConnector1">
            <a:avLst/>
          </a:prstGeom>
          <a:noFill/>
          <a:ln cap="flat" cmpd="sng" w="12700">
            <a:solidFill>
              <a:srgbClr val="86D1D8">
                <a:alpha val="40000"/>
              </a:srgbClr>
            </a:solidFill>
            <a:prstDash val="solid"/>
            <a:round/>
            <a:headEnd len="med" w="med" type="none"/>
            <a:tailEnd len="med" w="med" type="none"/>
          </a:ln>
        </p:spPr>
      </p:cxnSp>
      <p:cxnSp>
        <p:nvCxnSpPr>
          <p:cNvPr id="127" name="Shape 127"/>
          <p:cNvCxnSpPr/>
          <p:nvPr/>
        </p:nvCxnSpPr>
        <p:spPr>
          <a:xfrm>
            <a:off x="6962227" y="2133600"/>
            <a:ext cx="0" cy="3966881"/>
          </a:xfrm>
          <a:prstGeom prst="straightConnector1">
            <a:avLst/>
          </a:prstGeom>
          <a:noFill/>
          <a:ln cap="flat" cmpd="sng" w="12700">
            <a:solidFill>
              <a:srgbClr val="86D1D8">
                <a:alpha val="40000"/>
              </a:srgbClr>
            </a:solidFill>
            <a:prstDash val="solid"/>
            <a:round/>
            <a:headEnd len="med" w="med" type="none"/>
            <a:tailEnd len="med" w="med" type="none"/>
          </a:ln>
        </p:spPr>
      </p:cxnSp>
      <p:sp>
        <p:nvSpPr>
          <p:cNvPr id="128" name="Shape 12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29" name="Shape 12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0" name="Shape 13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131" name="Shape 131"/>
        <p:cNvGrpSpPr/>
        <p:nvPr/>
      </p:nvGrpSpPr>
      <p:grpSpPr>
        <a:xfrm>
          <a:off x="0" y="0"/>
          <a:ext cx="0" cy="0"/>
          <a:chOff x="0" y="0"/>
          <a:chExt cx="0" cy="0"/>
        </a:xfrm>
      </p:grpSpPr>
      <p:sp>
        <p:nvSpPr>
          <p:cNvPr id="132" name="Shape 13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3" name="Shape 133"/>
          <p:cNvSpPr txBox="1"/>
          <p:nvPr>
            <p:ph idx="1" type="body"/>
          </p:nvPr>
        </p:nvSpPr>
        <p:spPr>
          <a:xfrm rot="5400000">
            <a:off x="3478842" y="-322612"/>
            <a:ext cx="4195480" cy="8946541"/>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34" name="Shape 13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5" name="Shape 13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36" name="Shape 13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137" name="Shape 137"/>
        <p:cNvGrpSpPr/>
        <p:nvPr/>
      </p:nvGrpSpPr>
      <p:grpSpPr>
        <a:xfrm>
          <a:off x="0" y="0"/>
          <a:ext cx="0" cy="0"/>
          <a:chOff x="0" y="0"/>
          <a:chExt cx="0" cy="0"/>
        </a:xfrm>
      </p:grpSpPr>
      <p:sp>
        <p:nvSpPr>
          <p:cNvPr id="138" name="Shape 138"/>
          <p:cNvSpPr txBox="1"/>
          <p:nvPr>
            <p:ph type="title"/>
          </p:nvPr>
        </p:nvSpPr>
        <p:spPr>
          <a:xfrm rot="5400000">
            <a:off x="6267450" y="2466974"/>
            <a:ext cx="5826124" cy="17526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9" name="Shape 139"/>
          <p:cNvSpPr txBox="1"/>
          <p:nvPr>
            <p:ph idx="1" type="body"/>
          </p:nvPr>
        </p:nvSpPr>
        <p:spPr>
          <a:xfrm rot="5400000">
            <a:off x="1679574" y="-139698"/>
            <a:ext cx="5368924" cy="7423149"/>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0" name="Shape 14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41" name="Shape 14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42" name="Shape 14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149" name="Shape 149"/>
        <p:cNvGrpSpPr/>
        <p:nvPr/>
      </p:nvGrpSpPr>
      <p:grpSpPr>
        <a:xfrm>
          <a:off x="0" y="0"/>
          <a:ext cx="0" cy="0"/>
          <a:chOff x="0" y="0"/>
          <a:chExt cx="0" cy="0"/>
        </a:xfrm>
      </p:grpSpPr>
      <p:sp>
        <p:nvSpPr>
          <p:cNvPr id="150" name="Shape 150"/>
          <p:cNvSpPr txBox="1"/>
          <p:nvPr>
            <p:ph type="ctrTitle"/>
          </p:nvPr>
        </p:nvSpPr>
        <p:spPr>
          <a:xfrm>
            <a:off x="1524000" y="1124529"/>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1" name="Shape 151"/>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rgbClr val="3F3F3F"/>
              </a:buClr>
              <a:buFont typeface="Noto Sans Symbols"/>
              <a:buNone/>
              <a:defRPr b="0" i="0" sz="2400" u="none" cap="none" strike="noStrike">
                <a:solidFill>
                  <a:srgbClr val="3F3F3F"/>
                </a:solidFill>
                <a:latin typeface="Calibri"/>
                <a:ea typeface="Calibri"/>
                <a:cs typeface="Calibri"/>
                <a:sym typeface="Calibri"/>
              </a:defRPr>
            </a:lvl1pPr>
            <a:lvl2pPr indent="0" lvl="1" marL="457200" marR="0" rtl="0" algn="ctr">
              <a:lnSpc>
                <a:spcPct val="90000"/>
              </a:lnSpc>
              <a:spcBef>
                <a:spcPts val="500"/>
              </a:spcBef>
              <a:buClr>
                <a:schemeClr val="dk1"/>
              </a:buClr>
              <a:buFont typeface="Noto Sans Symbols"/>
              <a:buNone/>
              <a:defRPr b="0" i="0" sz="28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Noto Sans Symbols"/>
              <a:buNone/>
              <a:defRPr b="0" i="0" sz="24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Noto Sans Symbols"/>
              <a:buNone/>
              <a:defRPr b="0" i="0" sz="20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Noto Sans Symbols"/>
              <a:buNone/>
              <a:defRPr b="0" i="0" sz="2000" u="none" cap="none" strike="noStrike">
                <a:solidFill>
                  <a:schemeClr val="dk1"/>
                </a:solidFill>
                <a:latin typeface="Calibri"/>
                <a:ea typeface="Calibri"/>
                <a:cs typeface="Calibri"/>
                <a:sym typeface="Calibri"/>
              </a:defRPr>
            </a:lvl5pPr>
            <a:lvl6pPr indent="0" lvl="5" marL="2286000" marR="0" rtl="0" algn="ctr">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6pPr>
            <a:lvl7pPr indent="0" lvl="6" marL="2743200" marR="0" rtl="0" algn="ctr">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7pPr>
            <a:lvl8pPr indent="0" lvl="7" marL="3200400" marR="0" rtl="0" algn="ctr">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8pPr>
            <a:lvl9pPr indent="0" lvl="8" marL="3657600" marR="0" rtl="0" algn="ctr">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9pPr>
          </a:lstStyle>
          <a:p/>
        </p:txBody>
      </p:sp>
      <p:sp>
        <p:nvSpPr>
          <p:cNvPr id="152" name="Shape 15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3" name="Shape 15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155" name="Shape 155"/>
        <p:cNvGrpSpPr/>
        <p:nvPr/>
      </p:nvGrpSpPr>
      <p:grpSpPr>
        <a:xfrm>
          <a:off x="0" y="0"/>
          <a:ext cx="0" cy="0"/>
          <a:chOff x="0" y="0"/>
          <a:chExt cx="0" cy="0"/>
        </a:xfrm>
      </p:grpSpPr>
      <p:sp>
        <p:nvSpPr>
          <p:cNvPr id="156" name="Shape 156"/>
          <p:cNvSpPr txBox="1"/>
          <p:nvPr>
            <p:ph type="title"/>
          </p:nvPr>
        </p:nvSpPr>
        <p:spPr>
          <a:xfrm>
            <a:off x="845126" y="365760"/>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7" name="Shape 157"/>
          <p:cNvSpPr txBox="1"/>
          <p:nvPr>
            <p:ph idx="1" type="body"/>
          </p:nvPr>
        </p:nvSpPr>
        <p:spPr>
          <a:xfrm>
            <a:off x="845126" y="1828800"/>
            <a:ext cx="10515599" cy="4351336"/>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9" name="Shape 1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0" name="Shape 160"/>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23" name="Shape 23"/>
        <p:cNvGrpSpPr/>
        <p:nvPr/>
      </p:nvGrpSpPr>
      <p:grpSpPr>
        <a:xfrm>
          <a:off x="0" y="0"/>
          <a:ext cx="0" cy="0"/>
          <a:chOff x="0" y="0"/>
          <a:chExt cx="0" cy="0"/>
        </a:xfrm>
      </p:grpSpPr>
      <p:sp>
        <p:nvSpPr>
          <p:cNvPr id="24" name="Shape 24"/>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5" name="Shape 25"/>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26" name="Shape 26"/>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7" name="Shape 27"/>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28" name="Shape 28"/>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u="none" cap="none" strike="noStrike">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161" name="Shape 161"/>
        <p:cNvGrpSpPr/>
        <p:nvPr/>
      </p:nvGrpSpPr>
      <p:grpSpPr>
        <a:xfrm>
          <a:off x="0" y="0"/>
          <a:ext cx="0" cy="0"/>
          <a:chOff x="0" y="0"/>
          <a:chExt cx="0" cy="0"/>
        </a:xfrm>
      </p:grpSpPr>
      <p:sp>
        <p:nvSpPr>
          <p:cNvPr id="162" name="Shape 162"/>
          <p:cNvSpPr txBox="1"/>
          <p:nvPr>
            <p:ph type="title"/>
          </p:nvPr>
        </p:nvSpPr>
        <p:spPr>
          <a:xfrm>
            <a:off x="831850" y="1712423"/>
            <a:ext cx="10515599" cy="2851208"/>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3" name="Shape 163"/>
          <p:cNvSpPr txBox="1"/>
          <p:nvPr>
            <p:ph idx="1" type="body"/>
          </p:nvPr>
        </p:nvSpPr>
        <p:spPr>
          <a:xfrm>
            <a:off x="831850" y="455263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3F3F3F"/>
              </a:buClr>
              <a:buFont typeface="Noto Sans Symbols"/>
              <a:buNone/>
              <a:defRPr b="0" i="0" sz="2400" u="none" cap="none" strike="noStrike">
                <a:solidFill>
                  <a:srgbClr val="3F3F3F"/>
                </a:solidFill>
                <a:latin typeface="Calibri"/>
                <a:ea typeface="Calibri"/>
                <a:cs typeface="Calibri"/>
                <a:sym typeface="Calibri"/>
              </a:defRPr>
            </a:lvl1pPr>
            <a:lvl2pPr indent="0" lvl="1" marL="457200" marR="0" rtl="0" algn="l">
              <a:lnSpc>
                <a:spcPct val="90000"/>
              </a:lnSpc>
              <a:spcBef>
                <a:spcPts val="500"/>
              </a:spcBef>
              <a:buClr>
                <a:srgbClr val="888888"/>
              </a:buClr>
              <a:buFont typeface="Noto Sans Symbols"/>
              <a:buNone/>
              <a:defRPr b="0" i="0" sz="18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Noto Sans Symbols"/>
              <a:buNone/>
              <a:defRPr b="0" i="0" sz="16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Noto Sans Symbols"/>
              <a:buNone/>
              <a:defRPr b="0" i="0" sz="14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Noto Sans Symbols"/>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Noto Sans Symbols"/>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Noto Sans Symbols"/>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Noto Sans Symbols"/>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164" name="Shape 16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5" name="Shape 16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6" name="Shape 166"/>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167" name="Shape 167"/>
        <p:cNvGrpSpPr/>
        <p:nvPr/>
      </p:nvGrpSpPr>
      <p:grpSpPr>
        <a:xfrm>
          <a:off x="0" y="0"/>
          <a:ext cx="0" cy="0"/>
          <a:chOff x="0" y="0"/>
          <a:chExt cx="0" cy="0"/>
        </a:xfrm>
      </p:grpSpPr>
      <p:sp>
        <p:nvSpPr>
          <p:cNvPr id="168" name="Shape 168"/>
          <p:cNvSpPr txBox="1"/>
          <p:nvPr>
            <p:ph type="title"/>
          </p:nvPr>
        </p:nvSpPr>
        <p:spPr>
          <a:xfrm>
            <a:off x="845126" y="365760"/>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9" name="Shape 169"/>
          <p:cNvSpPr txBox="1"/>
          <p:nvPr>
            <p:ph idx="1" type="body"/>
          </p:nvPr>
        </p:nvSpPr>
        <p:spPr>
          <a:xfrm>
            <a:off x="845126" y="1828800"/>
            <a:ext cx="5181600" cy="4351336"/>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70" name="Shape 170"/>
          <p:cNvSpPr txBox="1"/>
          <p:nvPr>
            <p:ph idx="2" type="body"/>
          </p:nvPr>
        </p:nvSpPr>
        <p:spPr>
          <a:xfrm>
            <a:off x="6172200" y="1828800"/>
            <a:ext cx="5181600" cy="4351336"/>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71" name="Shape 1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2" name="Shape 1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3" name="Shape 173"/>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Сравнение">
    <p:spTree>
      <p:nvGrpSpPr>
        <p:cNvPr id="174" name="Shape 174"/>
        <p:cNvGrpSpPr/>
        <p:nvPr/>
      </p:nvGrpSpPr>
      <p:grpSpPr>
        <a:xfrm>
          <a:off x="0" y="0"/>
          <a:ext cx="0" cy="0"/>
          <a:chOff x="0" y="0"/>
          <a:chExt cx="0" cy="0"/>
        </a:xfrm>
      </p:grpSpPr>
      <p:sp>
        <p:nvSpPr>
          <p:cNvPr id="175" name="Shape 175"/>
          <p:cNvSpPr txBox="1"/>
          <p:nvPr>
            <p:ph idx="1" type="body"/>
          </p:nvPr>
        </p:nvSpPr>
        <p:spPr>
          <a:xfrm>
            <a:off x="845126" y="1681850"/>
            <a:ext cx="5156199" cy="8256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Noto Sans Symbols"/>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Noto Sans Symbols"/>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Noto Sans Symbols"/>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Noto Sans Symbols"/>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Noto Sans Symbols"/>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9pPr>
          </a:lstStyle>
          <a:p/>
        </p:txBody>
      </p:sp>
      <p:sp>
        <p:nvSpPr>
          <p:cNvPr id="176" name="Shape 176"/>
          <p:cNvSpPr txBox="1"/>
          <p:nvPr>
            <p:ph idx="2" type="body"/>
          </p:nvPr>
        </p:nvSpPr>
        <p:spPr>
          <a:xfrm>
            <a:off x="845126" y="2507550"/>
            <a:ext cx="5156199" cy="3680525"/>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77" name="Shape 177"/>
          <p:cNvSpPr txBox="1"/>
          <p:nvPr>
            <p:ph idx="3" type="body"/>
          </p:nvPr>
        </p:nvSpPr>
        <p:spPr>
          <a:xfrm>
            <a:off x="6172200" y="1681850"/>
            <a:ext cx="5181601" cy="825698"/>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Noto Sans Symbols"/>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Noto Sans Symbols"/>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Noto Sans Symbols"/>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Noto Sans Symbols"/>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Noto Sans Symbols"/>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Noto Sans Symbols"/>
              <a:buNone/>
              <a:defRPr b="1" i="0" sz="1600" u="none" cap="none" strike="noStrike">
                <a:solidFill>
                  <a:schemeClr val="dk1"/>
                </a:solidFill>
                <a:latin typeface="Calibri"/>
                <a:ea typeface="Calibri"/>
                <a:cs typeface="Calibri"/>
                <a:sym typeface="Calibri"/>
              </a:defRPr>
            </a:lvl9pPr>
          </a:lstStyle>
          <a:p/>
        </p:txBody>
      </p:sp>
      <p:sp>
        <p:nvSpPr>
          <p:cNvPr id="178" name="Shape 178"/>
          <p:cNvSpPr txBox="1"/>
          <p:nvPr>
            <p:ph idx="4" type="body"/>
          </p:nvPr>
        </p:nvSpPr>
        <p:spPr>
          <a:xfrm>
            <a:off x="6172200" y="2507550"/>
            <a:ext cx="5181601" cy="3680525"/>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79" name="Shape 17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0" name="Shape 18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1" name="Shape 181"/>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
        <p:nvSpPr>
          <p:cNvPr id="182" name="Shape 182"/>
          <p:cNvSpPr txBox="1"/>
          <p:nvPr>
            <p:ph type="title"/>
          </p:nvPr>
        </p:nvSpPr>
        <p:spPr>
          <a:xfrm>
            <a:off x="845126" y="365760"/>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Только заголовок">
    <p:spTree>
      <p:nvGrpSpPr>
        <p:cNvPr id="183" name="Shape 183"/>
        <p:cNvGrpSpPr/>
        <p:nvPr/>
      </p:nvGrpSpPr>
      <p:grpSpPr>
        <a:xfrm>
          <a:off x="0" y="0"/>
          <a:ext cx="0" cy="0"/>
          <a:chOff x="0" y="0"/>
          <a:chExt cx="0" cy="0"/>
        </a:xfrm>
      </p:grpSpPr>
      <p:sp>
        <p:nvSpPr>
          <p:cNvPr id="184" name="Shape 18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5" name="Shape 18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6" name="Shape 186"/>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
        <p:nvSpPr>
          <p:cNvPr id="187" name="Shape 187"/>
          <p:cNvSpPr txBox="1"/>
          <p:nvPr>
            <p:ph type="title"/>
          </p:nvPr>
        </p:nvSpPr>
        <p:spPr>
          <a:xfrm>
            <a:off x="845126" y="365760"/>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188" name="Shape 188"/>
        <p:cNvGrpSpPr/>
        <p:nvPr/>
      </p:nvGrpSpPr>
      <p:grpSpPr>
        <a:xfrm>
          <a:off x="0" y="0"/>
          <a:ext cx="0" cy="0"/>
          <a:chOff x="0" y="0"/>
          <a:chExt cx="0" cy="0"/>
        </a:xfrm>
      </p:grpSpPr>
      <p:sp>
        <p:nvSpPr>
          <p:cNvPr id="189" name="Shape 18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0" name="Shape 19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1" name="Shape 191"/>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192" name="Shape 192"/>
        <p:cNvGrpSpPr/>
        <p:nvPr/>
      </p:nvGrpSpPr>
      <p:grpSpPr>
        <a:xfrm>
          <a:off x="0" y="0"/>
          <a:ext cx="0" cy="0"/>
          <a:chOff x="0" y="0"/>
          <a:chExt cx="0" cy="0"/>
        </a:xfrm>
      </p:grpSpPr>
      <p:sp>
        <p:nvSpPr>
          <p:cNvPr id="193" name="Shape 193"/>
          <p:cNvSpPr txBox="1"/>
          <p:nvPr>
            <p:ph type="title"/>
          </p:nvPr>
        </p:nvSpPr>
        <p:spPr>
          <a:xfrm>
            <a:off x="841248" y="457200"/>
            <a:ext cx="3931919" cy="1600196"/>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4" name="Shape 194"/>
          <p:cNvSpPr txBox="1"/>
          <p:nvPr>
            <p:ph idx="1" type="body"/>
          </p:nvPr>
        </p:nvSpPr>
        <p:spPr>
          <a:xfrm>
            <a:off x="5181600" y="990600"/>
            <a:ext cx="6172199" cy="4876799"/>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Noto Sans Symbols"/>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9pPr>
          </a:lstStyle>
          <a:p/>
        </p:txBody>
      </p:sp>
      <p:sp>
        <p:nvSpPr>
          <p:cNvPr id="195" name="Shape 195"/>
          <p:cNvSpPr txBox="1"/>
          <p:nvPr>
            <p:ph idx="2" type="body"/>
          </p:nvPr>
        </p:nvSpPr>
        <p:spPr>
          <a:xfrm>
            <a:off x="841248" y="2057399"/>
            <a:ext cx="3931919" cy="3810001"/>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Noto Sans Symbols"/>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Noto Sans Symbols"/>
              <a:buNone/>
              <a:defRPr b="0" i="0" sz="12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Noto Sans Symbols"/>
              <a:buNone/>
              <a:defRPr b="0" i="0" sz="10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Noto Sans Symbols"/>
              <a:buNone/>
              <a:defRPr b="0" i="0" sz="9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Noto Sans Symbols"/>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9pPr>
          </a:lstStyle>
          <a:p/>
        </p:txBody>
      </p:sp>
      <p:sp>
        <p:nvSpPr>
          <p:cNvPr id="196" name="Shape 19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7" name="Shape 19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8" name="Shape 198"/>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199" name="Shape 199"/>
        <p:cNvGrpSpPr/>
        <p:nvPr/>
      </p:nvGrpSpPr>
      <p:grpSpPr>
        <a:xfrm>
          <a:off x="0" y="0"/>
          <a:ext cx="0" cy="0"/>
          <a:chOff x="0" y="0"/>
          <a:chExt cx="0" cy="0"/>
        </a:xfrm>
      </p:grpSpPr>
      <p:sp>
        <p:nvSpPr>
          <p:cNvPr id="200" name="Shape 200"/>
          <p:cNvSpPr txBox="1"/>
          <p:nvPr>
            <p:ph type="title"/>
          </p:nvPr>
        </p:nvSpPr>
        <p:spPr>
          <a:xfrm>
            <a:off x="841248" y="457200"/>
            <a:ext cx="3931919"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1" name="Shape 201"/>
          <p:cNvSpPr/>
          <p:nvPr>
            <p:ph idx="2" type="pic"/>
          </p:nvPr>
        </p:nvSpPr>
        <p:spPr>
          <a:xfrm>
            <a:off x="5181600" y="990600"/>
            <a:ext cx="6172199" cy="4876799"/>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Noto Sans Symbols"/>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Noto Sans Symbols"/>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Noto Sans Symbols"/>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Noto Sans Symbols"/>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Noto Sans Symbols"/>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Noto Sans Symbols"/>
              <a:buNone/>
              <a:defRPr b="0" i="0" sz="2000" u="none" cap="none" strike="noStrike">
                <a:solidFill>
                  <a:schemeClr val="dk1"/>
                </a:solidFill>
                <a:latin typeface="Calibri"/>
                <a:ea typeface="Calibri"/>
                <a:cs typeface="Calibri"/>
                <a:sym typeface="Calibri"/>
              </a:defRPr>
            </a:lvl9pPr>
          </a:lstStyle>
          <a:p/>
        </p:txBody>
      </p:sp>
      <p:sp>
        <p:nvSpPr>
          <p:cNvPr id="202" name="Shape 202"/>
          <p:cNvSpPr txBox="1"/>
          <p:nvPr>
            <p:ph idx="1" type="body"/>
          </p:nvPr>
        </p:nvSpPr>
        <p:spPr>
          <a:xfrm>
            <a:off x="841248" y="2057400"/>
            <a:ext cx="3931919" cy="3809999"/>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Noto Sans Symbols"/>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Noto Sans Symbols"/>
              <a:buNone/>
              <a:defRPr b="0" i="0" sz="12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Noto Sans Symbols"/>
              <a:buNone/>
              <a:defRPr b="0" i="0" sz="10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Noto Sans Symbols"/>
              <a:buNone/>
              <a:defRPr b="0" i="0" sz="9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Noto Sans Symbols"/>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Noto Sans Symbols"/>
              <a:buNone/>
              <a:defRPr b="0" i="0" sz="900" u="none" cap="none" strike="noStrike">
                <a:solidFill>
                  <a:schemeClr val="dk1"/>
                </a:solidFill>
                <a:latin typeface="Calibri"/>
                <a:ea typeface="Calibri"/>
                <a:cs typeface="Calibri"/>
                <a:sym typeface="Calibri"/>
              </a:defRPr>
            </a:lvl9pPr>
          </a:lstStyle>
          <a:p/>
        </p:txBody>
      </p:sp>
      <p:sp>
        <p:nvSpPr>
          <p:cNvPr id="203" name="Shape 20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4" name="Shape 20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5" name="Shape 205"/>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206" name="Shape 206"/>
        <p:cNvGrpSpPr/>
        <p:nvPr/>
      </p:nvGrpSpPr>
      <p:grpSpPr>
        <a:xfrm>
          <a:off x="0" y="0"/>
          <a:ext cx="0" cy="0"/>
          <a:chOff x="0" y="0"/>
          <a:chExt cx="0" cy="0"/>
        </a:xfrm>
      </p:grpSpPr>
      <p:sp>
        <p:nvSpPr>
          <p:cNvPr id="207" name="Shape 207"/>
          <p:cNvSpPr txBox="1"/>
          <p:nvPr>
            <p:ph type="title"/>
          </p:nvPr>
        </p:nvSpPr>
        <p:spPr>
          <a:xfrm>
            <a:off x="845126" y="365760"/>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8" name="Shape 208"/>
          <p:cNvSpPr txBox="1"/>
          <p:nvPr>
            <p:ph idx="1" type="body"/>
          </p:nvPr>
        </p:nvSpPr>
        <p:spPr>
          <a:xfrm rot="5400000">
            <a:off x="3927259" y="-1253331"/>
            <a:ext cx="4351336"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209" name="Shape 20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0" name="Shape 21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1" name="Shape 211"/>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212" name="Shape 212"/>
        <p:cNvGrpSpPr/>
        <p:nvPr/>
      </p:nvGrpSpPr>
      <p:grpSpPr>
        <a:xfrm>
          <a:off x="0" y="0"/>
          <a:ext cx="0" cy="0"/>
          <a:chOff x="0" y="0"/>
          <a:chExt cx="0" cy="0"/>
        </a:xfrm>
      </p:grpSpPr>
      <p:sp>
        <p:nvSpPr>
          <p:cNvPr id="213" name="Shape 213"/>
          <p:cNvSpPr txBox="1"/>
          <p:nvPr>
            <p:ph type="title"/>
          </p:nvPr>
        </p:nvSpPr>
        <p:spPr>
          <a:xfrm rot="5400000">
            <a:off x="7133431" y="1951831"/>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4" name="Shape 214"/>
          <p:cNvSpPr txBox="1"/>
          <p:nvPr>
            <p:ph idx="1" type="body"/>
          </p:nvPr>
        </p:nvSpPr>
        <p:spPr>
          <a:xfrm rot="5400000">
            <a:off x="1799431" y="-600869"/>
            <a:ext cx="5811836"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215" name="Shape 21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6" name="Shape 21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7" name="Shape 217"/>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29" name="Shape 29"/>
        <p:cNvGrpSpPr/>
        <p:nvPr/>
      </p:nvGrpSpPr>
      <p:grpSpPr>
        <a:xfrm>
          <a:off x="0" y="0"/>
          <a:ext cx="0" cy="0"/>
          <a:chOff x="0" y="0"/>
          <a:chExt cx="0" cy="0"/>
        </a:xfrm>
      </p:grpSpPr>
      <p:sp>
        <p:nvSpPr>
          <p:cNvPr id="30" name="Shape 30"/>
          <p:cNvSpPr txBox="1"/>
          <p:nvPr>
            <p:ph type="title"/>
          </p:nvPr>
        </p:nvSpPr>
        <p:spPr>
          <a:xfrm>
            <a:off x="1154953" y="1447800"/>
            <a:ext cx="3401063" cy="14478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24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1" name="Shape 31"/>
          <p:cNvSpPr txBox="1"/>
          <p:nvPr>
            <p:ph idx="1" type="body"/>
          </p:nvPr>
        </p:nvSpPr>
        <p:spPr>
          <a:xfrm>
            <a:off x="4784616" y="1447800"/>
            <a:ext cx="5195997" cy="4572000"/>
          </a:xfrm>
          <a:prstGeom prst="rect">
            <a:avLst/>
          </a:prstGeom>
          <a:noFill/>
          <a:ln>
            <a:noFill/>
          </a:ln>
        </p:spPr>
        <p:txBody>
          <a:bodyPr anchorCtr="0" anchor="ctr" bIns="91425" lIns="91425" rIns="91425"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32" name="Shape 32"/>
          <p:cNvSpPr txBox="1"/>
          <p:nvPr>
            <p:ph idx="2" type="body"/>
          </p:nvPr>
        </p:nvSpPr>
        <p:spPr>
          <a:xfrm>
            <a:off x="1154953" y="3129280"/>
            <a:ext cx="3401062" cy="2895598"/>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33" name="Shape 3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4" name="Shape 3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35" name="Shape 3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36" name="Shape 36"/>
        <p:cNvGrpSpPr/>
        <p:nvPr/>
      </p:nvGrpSpPr>
      <p:grpSpPr>
        <a:xfrm>
          <a:off x="0" y="0"/>
          <a:ext cx="0" cy="0"/>
          <a:chOff x="0" y="0"/>
          <a:chExt cx="0" cy="0"/>
        </a:xfrm>
      </p:grpSpPr>
      <p:sp>
        <p:nvSpPr>
          <p:cNvPr id="37" name="Shape 37"/>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8" name="Shape 38"/>
          <p:cNvSpPr txBox="1"/>
          <p:nvPr>
            <p:ph idx="1" type="body"/>
          </p:nvPr>
        </p:nvSpPr>
        <p:spPr>
          <a:xfrm>
            <a:off x="1103312" y="1905000"/>
            <a:ext cx="4396337"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39" name="Shape 39"/>
          <p:cNvSpPr txBox="1"/>
          <p:nvPr>
            <p:ph idx="2" type="body"/>
          </p:nvPr>
        </p:nvSpPr>
        <p:spPr>
          <a:xfrm>
            <a:off x="1103312" y="2514600"/>
            <a:ext cx="4396339" cy="374173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0" name="Shape 40"/>
          <p:cNvSpPr txBox="1"/>
          <p:nvPr>
            <p:ph idx="3" type="body"/>
          </p:nvPr>
        </p:nvSpPr>
        <p:spPr>
          <a:xfrm>
            <a:off x="5654494" y="1905000"/>
            <a:ext cx="4396339"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rgbClr val="86D1D8"/>
              </a:buClr>
              <a:buFont typeface="Noto Sans Symbols"/>
              <a:buNone/>
              <a:defRPr b="0" i="0" sz="24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1" i="0" sz="20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1" i="0" sz="18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41" name="Shape 41"/>
          <p:cNvSpPr txBox="1"/>
          <p:nvPr>
            <p:ph idx="4" type="body"/>
          </p:nvPr>
        </p:nvSpPr>
        <p:spPr>
          <a:xfrm>
            <a:off x="5654494" y="2514600"/>
            <a:ext cx="4396339" cy="374173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42" name="Shape 4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3" name="Shape 4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4" name="Shape 4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45" name="Shape 45"/>
        <p:cNvGrpSpPr/>
        <p:nvPr/>
      </p:nvGrpSpPr>
      <p:grpSpPr>
        <a:xfrm>
          <a:off x="0" y="0"/>
          <a:ext cx="0" cy="0"/>
          <a:chOff x="0" y="0"/>
          <a:chExt cx="0" cy="0"/>
        </a:xfrm>
      </p:grpSpPr>
      <p:sp>
        <p:nvSpPr>
          <p:cNvPr id="46" name="Shape 46"/>
          <p:cNvSpPr txBox="1"/>
          <p:nvPr>
            <p:ph type="title"/>
          </p:nvPr>
        </p:nvSpPr>
        <p:spPr>
          <a:xfrm>
            <a:off x="1154955" y="2861733"/>
            <a:ext cx="8825657" cy="1915646"/>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40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7" name="Shape 47"/>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2000" u="none" cap="none" strike="noStrike">
                <a:solidFill>
                  <a:srgbClr val="86D1D8"/>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48" name="Shape 4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49" name="Shape 4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0" name="Shape 5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51" name="Shape 51"/>
        <p:cNvGrpSpPr/>
        <p:nvPr/>
      </p:nvGrpSpPr>
      <p:grpSpPr>
        <a:xfrm>
          <a:off x="0" y="0"/>
          <a:ext cx="0" cy="0"/>
          <a:chOff x="0" y="0"/>
          <a:chExt cx="0" cy="0"/>
        </a:xfrm>
      </p:grpSpPr>
      <p:sp>
        <p:nvSpPr>
          <p:cNvPr id="52" name="Shape 5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3" name="Shape 53"/>
          <p:cNvSpPr txBox="1"/>
          <p:nvPr>
            <p:ph idx="1" type="body"/>
          </p:nvPr>
        </p:nvSpPr>
        <p:spPr>
          <a:xfrm>
            <a:off x="1103312" y="2060575"/>
            <a:ext cx="4396339" cy="4195763"/>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54" name="Shape 54"/>
          <p:cNvSpPr txBox="1"/>
          <p:nvPr>
            <p:ph idx="2" type="body"/>
          </p:nvPr>
        </p:nvSpPr>
        <p:spPr>
          <a:xfrm>
            <a:off x="5654492" y="2056091"/>
            <a:ext cx="4396340" cy="4200244"/>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204469" lvl="1" marL="74295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157480" lvl="2" marL="1143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167639" lvl="3" marL="1600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167639" lvl="4" marL="20574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171739" lvl="5" marL="2506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167639" lvl="6" marL="29718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167640" lvl="7" marL="34290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167640" lvl="8" marL="3886200" marR="0" rtl="0" algn="l">
              <a:spcBef>
                <a:spcPts val="1000"/>
              </a:spcBef>
              <a:spcAft>
                <a:spcPts val="0"/>
              </a:spcAft>
              <a:buClr>
                <a:srgbClr val="86D1D8"/>
              </a:buClr>
              <a:buSzPct val="800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55" name="Shape 55"/>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6" name="Shape 56"/>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57" name="Shape 57"/>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58" name="Shape 58"/>
        <p:cNvGrpSpPr/>
        <p:nvPr/>
      </p:nvGrpSpPr>
      <p:grpSpPr>
        <a:xfrm>
          <a:off x="0" y="0"/>
          <a:ext cx="0" cy="0"/>
          <a:chOff x="0" y="0"/>
          <a:chExt cx="0" cy="0"/>
        </a:xfrm>
      </p:grpSpPr>
      <p:sp>
        <p:nvSpPr>
          <p:cNvPr id="59" name="Shape 59"/>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0" name="Shape 6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1" name="Shape 6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2" name="Shape 6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63" name="Shape 63"/>
        <p:cNvGrpSpPr/>
        <p:nvPr/>
      </p:nvGrpSpPr>
      <p:grpSpPr>
        <a:xfrm>
          <a:off x="0" y="0"/>
          <a:ext cx="0" cy="0"/>
          <a:chOff x="0" y="0"/>
          <a:chExt cx="0" cy="0"/>
        </a:xfrm>
      </p:grpSpPr>
      <p:sp>
        <p:nvSpPr>
          <p:cNvPr id="64" name="Shape 6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5" name="Shape 6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66" name="Shape 6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67" name="Shape 67"/>
        <p:cNvGrpSpPr/>
        <p:nvPr/>
      </p:nvGrpSpPr>
      <p:grpSpPr>
        <a:xfrm>
          <a:off x="0" y="0"/>
          <a:ext cx="0" cy="0"/>
          <a:chOff x="0" y="0"/>
          <a:chExt cx="0" cy="0"/>
        </a:xfrm>
      </p:grpSpPr>
      <p:sp>
        <p:nvSpPr>
          <p:cNvPr id="68" name="Shape 68"/>
          <p:cNvSpPr txBox="1"/>
          <p:nvPr>
            <p:ph type="title"/>
          </p:nvPr>
        </p:nvSpPr>
        <p:spPr>
          <a:xfrm>
            <a:off x="1153907" y="1854191"/>
            <a:ext cx="5092905" cy="1574808"/>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entury Gothic"/>
              <a:buNone/>
              <a:defRPr b="0" i="0" sz="36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9" name="Shape 69"/>
          <p:cNvSpPr/>
          <p:nvPr>
            <p:ph idx="2" type="pic"/>
          </p:nvPr>
        </p:nvSpPr>
        <p:spPr>
          <a:xfrm>
            <a:off x="6949546" y="1143000"/>
            <a:ext cx="3200399" cy="4572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0" name="Shape 70"/>
          <p:cNvSpPr txBox="1"/>
          <p:nvPr>
            <p:ph idx="1" type="body"/>
          </p:nvPr>
        </p:nvSpPr>
        <p:spPr>
          <a:xfrm>
            <a:off x="1154954" y="3657600"/>
            <a:ext cx="5084979" cy="1371599"/>
          </a:xfrm>
          <a:prstGeom prst="rect">
            <a:avLst/>
          </a:prstGeom>
          <a:noFill/>
          <a:ln>
            <a:noFill/>
          </a:ln>
        </p:spPr>
        <p:txBody>
          <a:bodyPr anchorCtr="0" anchor="t" bIns="91425" lIns="91425" rIns="91425" tIns="91425"/>
          <a:lstStyle>
            <a:lvl1pPr indent="0" lvl="0" marL="0" marR="0" rtl="0" algn="l">
              <a:spcBef>
                <a:spcPts val="1000"/>
              </a:spcBef>
              <a:spcAft>
                <a:spcPts val="0"/>
              </a:spcAft>
              <a:buClr>
                <a:srgbClr val="86D1D8"/>
              </a:buClr>
              <a:buFont typeface="Noto Sans Symbols"/>
              <a:buNone/>
              <a:defRPr b="0" i="0" sz="1400" u="none" cap="none" strike="noStrike">
                <a:solidFill>
                  <a:schemeClr val="lt1"/>
                </a:solidFill>
                <a:latin typeface="Century Gothic"/>
                <a:ea typeface="Century Gothic"/>
                <a:cs typeface="Century Gothic"/>
                <a:sym typeface="Century Gothic"/>
              </a:defRPr>
            </a:lvl1pPr>
            <a:lvl2pPr indent="0" lvl="1" marL="457200" marR="0" rtl="0" algn="l">
              <a:spcBef>
                <a:spcPts val="1000"/>
              </a:spcBef>
              <a:spcAft>
                <a:spcPts val="0"/>
              </a:spcAft>
              <a:buClr>
                <a:srgbClr val="86D1D8"/>
              </a:buClr>
              <a:buFont typeface="Noto Sans Symbols"/>
              <a:buNone/>
              <a:defRPr b="0" i="0" sz="1200" u="none" cap="none" strike="noStrike">
                <a:solidFill>
                  <a:schemeClr val="lt1"/>
                </a:solidFill>
                <a:latin typeface="Century Gothic"/>
                <a:ea typeface="Century Gothic"/>
                <a:cs typeface="Century Gothic"/>
                <a:sym typeface="Century Gothic"/>
              </a:defRPr>
            </a:lvl2pPr>
            <a:lvl3pPr indent="0" lvl="2" marL="914400" marR="0" rtl="0" algn="l">
              <a:spcBef>
                <a:spcPts val="1000"/>
              </a:spcBef>
              <a:spcAft>
                <a:spcPts val="0"/>
              </a:spcAft>
              <a:buClr>
                <a:srgbClr val="86D1D8"/>
              </a:buClr>
              <a:buFont typeface="Noto Sans Symbols"/>
              <a:buNone/>
              <a:defRPr b="0" i="0" sz="1000" u="none" cap="none" strike="noStrike">
                <a:solidFill>
                  <a:schemeClr val="lt1"/>
                </a:solidFill>
                <a:latin typeface="Century Gothic"/>
                <a:ea typeface="Century Gothic"/>
                <a:cs typeface="Century Gothic"/>
                <a:sym typeface="Century Gothic"/>
              </a:defRPr>
            </a:lvl3pPr>
            <a:lvl4pPr indent="0" lvl="3" marL="1371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4pPr>
            <a:lvl5pPr indent="0" lvl="4" marL="18288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5pPr>
            <a:lvl6pPr indent="0" lvl="5" marL="22860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6pPr>
            <a:lvl7pPr indent="0" lvl="6" marL="27432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7pPr>
            <a:lvl8pPr indent="0" lvl="7" marL="32004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8pPr>
            <a:lvl9pPr indent="0" lvl="8" marL="3657600" marR="0" rtl="0" algn="l">
              <a:spcBef>
                <a:spcPts val="1000"/>
              </a:spcBef>
              <a:spcAft>
                <a:spcPts val="0"/>
              </a:spcAft>
              <a:buClr>
                <a:srgbClr val="86D1D8"/>
              </a:buClr>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71" name="Shape 7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2" name="Shape 7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73" name="Shape 7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a:solidFill>
                  <a:schemeClr val="lt1"/>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2">
            <a:alphaModFix/>
          </a:blip>
          <a:srcRect b="0" l="3613" r="0" t="0"/>
          <a:stretch/>
        </p:blipFill>
        <p:spPr>
          <a:xfrm>
            <a:off x="0" y="2669684"/>
            <a:ext cx="4037012" cy="4188315"/>
          </a:xfrm>
          <a:prstGeom prst="rect">
            <a:avLst/>
          </a:prstGeom>
          <a:noFill/>
          <a:ln>
            <a:noFill/>
          </a:ln>
        </p:spPr>
      </p:pic>
      <p:pic>
        <p:nvPicPr>
          <p:cNvPr id="7" name="Shape 7"/>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Shape 8"/>
          <p:cNvSpPr/>
          <p:nvPr/>
        </p:nvSpPr>
        <p:spPr>
          <a:xfrm>
            <a:off x="8609011"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pic>
        <p:nvPicPr>
          <p:cNvPr id="9" name="Shape 9"/>
          <p:cNvPicPr preferRelativeResize="0"/>
          <p:nvPr/>
        </p:nvPicPr>
        <p:blipFill rotWithShape="1">
          <a:blip r:embed="rId4">
            <a:alphaModFix/>
          </a:blip>
          <a:srcRect b="0" l="0" r="0" t="28812"/>
          <a:stretch/>
        </p:blipFill>
        <p:spPr>
          <a:xfrm>
            <a:off x="7999411" y="0"/>
            <a:ext cx="1603386" cy="1141406"/>
          </a:xfrm>
          <a:prstGeom prst="rect">
            <a:avLst/>
          </a:prstGeom>
          <a:noFill/>
          <a:ln>
            <a:noFill/>
          </a:ln>
        </p:spPr>
      </p:pic>
      <p:pic>
        <p:nvPicPr>
          <p:cNvPr id="10" name="Shape 10"/>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Shape 11"/>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2" name="Shape 1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Century Gothic"/>
              <a:buNone/>
              <a:defRPr b="0" i="0" sz="4200" u="none" cap="none" strike="noStrike">
                <a:solidFill>
                  <a:schemeClr val="lt2"/>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 name="Shape 13"/>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rgbClr val="86D1D8"/>
              </a:buClr>
              <a:buSzPct val="800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194309" lvl="1" marL="742950" marR="0" rtl="0" algn="l">
              <a:spcBef>
                <a:spcPts val="1000"/>
              </a:spcBef>
              <a:spcAft>
                <a:spcPts val="0"/>
              </a:spcAft>
              <a:buClr>
                <a:srgbClr val="86D1D8"/>
              </a:buClr>
              <a:buSzPct val="79999"/>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147319" lvl="2" marL="1143000" marR="0" rtl="0" algn="l">
              <a:spcBef>
                <a:spcPts val="1000"/>
              </a:spcBef>
              <a:spcAft>
                <a:spcPts val="0"/>
              </a:spcAft>
              <a:buClr>
                <a:srgbClr val="86D1D8"/>
              </a:buClr>
              <a:buSzPct val="8000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157480" lvl="3" marL="1600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157479" lvl="4" marL="20574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161579" lvl="5" marL="2506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157479" lvl="6" marL="29718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157479" lvl="7" marL="34290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157479" lvl="8" marL="3886200" marR="0" rtl="0" algn="l">
              <a:spcBef>
                <a:spcPts val="1000"/>
              </a:spcBef>
              <a:spcAft>
                <a:spcPts val="0"/>
              </a:spcAft>
              <a:buClr>
                <a:srgbClr val="86D1D8"/>
              </a:buClr>
              <a:buSzPct val="8000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Shape 1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Shape 1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Shape 1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de-DE" sz="2800" u="none" cap="none" strike="noStrike">
                <a:solidFill>
                  <a:schemeClr val="lt1"/>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845126" y="365760"/>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5" name="Shape 145"/>
          <p:cNvSpPr txBox="1"/>
          <p:nvPr>
            <p:ph idx="1" type="body"/>
          </p:nvPr>
        </p:nvSpPr>
        <p:spPr>
          <a:xfrm>
            <a:off x="845126" y="1828800"/>
            <a:ext cx="10515599" cy="4351336"/>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Noto Sans Symbols"/>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Noto Sans Symbols"/>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7" name="Shape 1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100">
                <a:solidFill>
                  <a:srgbClr val="595959"/>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2" type="sldNum"/>
          </p:nvPr>
        </p:nvSpPr>
        <p:spPr>
          <a:xfrm>
            <a:off x="8617527"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de-DE" sz="11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gif"/><Relationship Id="rId4" Type="http://schemas.openxmlformats.org/officeDocument/2006/relationships/image" Target="../media/image16.jpg"/><Relationship Id="rId5"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ctrTitle"/>
          </p:nvPr>
        </p:nvSpPr>
        <p:spPr>
          <a:xfrm>
            <a:off x="1524000" y="1122362"/>
            <a:ext cx="9144000" cy="1154493"/>
          </a:xfrm>
          <a:prstGeom prst="rect">
            <a:avLst/>
          </a:prstGeom>
          <a:noFill/>
          <a:ln>
            <a:noFill/>
          </a:ln>
        </p:spPr>
        <p:txBody>
          <a:bodyPr anchorCtr="0" anchor="b" bIns="45700" lIns="91425" rIns="91425" tIns="45700">
            <a:noAutofit/>
          </a:bodyPr>
          <a:lstStyle/>
          <a:p>
            <a:pPr indent="0" lvl="0" marL="0" marR="0" rtl="0" algn="ctr">
              <a:spcBef>
                <a:spcPts val="0"/>
              </a:spcBef>
              <a:buClr>
                <a:schemeClr val="lt2"/>
              </a:buClr>
              <a:buSzPct val="25000"/>
              <a:buFont typeface="Century Gothic"/>
              <a:buNone/>
            </a:pPr>
            <a:r>
              <a:rPr b="1" i="1" lang="de-DE" sz="6480" u="none" cap="none" strike="noStrike">
                <a:solidFill>
                  <a:schemeClr val="lt2"/>
                </a:solidFill>
                <a:latin typeface="Century Gothic"/>
                <a:ea typeface="Century Gothic"/>
                <a:cs typeface="Century Gothic"/>
                <a:sym typeface="Century Gothic"/>
              </a:rPr>
              <a:t>Was ist Fasching ?</a:t>
            </a:r>
          </a:p>
        </p:txBody>
      </p:sp>
      <p:sp>
        <p:nvSpPr>
          <p:cNvPr id="223" name="Shape 223"/>
          <p:cNvSpPr txBox="1"/>
          <p:nvPr>
            <p:ph idx="1" type="subTitle"/>
          </p:nvPr>
        </p:nvSpPr>
        <p:spPr>
          <a:xfrm>
            <a:off x="6096000" y="2276856"/>
            <a:ext cx="5736565" cy="385652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Arial"/>
              <a:buChar char="•"/>
            </a:pPr>
            <a:r>
              <a:rPr b="0" i="0" lang="de-DE" sz="2000" u="none" cap="none" strike="noStrike">
                <a:solidFill>
                  <a:srgbClr val="86D1D8"/>
                </a:solidFill>
                <a:latin typeface="Century Gothic"/>
                <a:ea typeface="Century Gothic"/>
                <a:cs typeface="Century Gothic"/>
                <a:sym typeface="Century Gothic"/>
              </a:rPr>
              <a:t> DEFINITION</a:t>
            </a:r>
          </a:p>
          <a:p>
            <a:pPr indent="-342900" lvl="0" marL="342900" marR="0" rtl="0" algn="l">
              <a:spcBef>
                <a:spcPts val="1000"/>
              </a:spcBef>
              <a:spcAft>
                <a:spcPts val="0"/>
              </a:spcAft>
              <a:buClr>
                <a:srgbClr val="86D1D8"/>
              </a:buClr>
              <a:buSzPct val="80000"/>
              <a:buFont typeface="Arial"/>
              <a:buChar char="•"/>
            </a:pPr>
            <a:r>
              <a:rPr b="0" i="0" lang="de-DE" sz="2000" u="none" cap="none" strike="noStrike">
                <a:solidFill>
                  <a:srgbClr val="86D1D8"/>
                </a:solidFill>
                <a:latin typeface="Century Gothic"/>
                <a:ea typeface="Century Gothic"/>
                <a:cs typeface="Century Gothic"/>
                <a:sym typeface="Century Gothic"/>
              </a:rPr>
              <a:t> ZEITLICHER VERLAUF DES KARNEVALS</a:t>
            </a:r>
          </a:p>
          <a:p>
            <a:pPr indent="-342900" lvl="0" marL="342900" marR="0" rtl="0" algn="l">
              <a:spcBef>
                <a:spcPts val="1000"/>
              </a:spcBef>
              <a:spcAft>
                <a:spcPts val="0"/>
              </a:spcAft>
              <a:buClr>
                <a:srgbClr val="86D1D8"/>
              </a:buClr>
              <a:buSzPct val="80000"/>
              <a:buFont typeface="Arial"/>
              <a:buChar char="•"/>
            </a:pPr>
            <a:r>
              <a:rPr b="0" i="0" lang="de-DE" sz="2000" u="none" cap="none" strike="noStrike">
                <a:solidFill>
                  <a:srgbClr val="86D1D8"/>
                </a:solidFill>
                <a:latin typeface="Century Gothic"/>
                <a:ea typeface="Century Gothic"/>
                <a:cs typeface="Century Gothic"/>
                <a:sym typeface="Century Gothic"/>
              </a:rPr>
              <a:t> BESONDERHEITEN VON DEM KÖLNER KARNEVAL</a:t>
            </a:r>
          </a:p>
          <a:p>
            <a:pPr indent="-342900" lvl="0" marL="342900" marR="0" rtl="0" algn="l">
              <a:spcBef>
                <a:spcPts val="1000"/>
              </a:spcBef>
              <a:spcAft>
                <a:spcPts val="0"/>
              </a:spcAft>
              <a:buClr>
                <a:srgbClr val="86D1D8"/>
              </a:buClr>
              <a:buSzPct val="80000"/>
              <a:buFont typeface="Arial"/>
              <a:buChar char="•"/>
            </a:pPr>
            <a:r>
              <a:rPr b="0" i="0" lang="de-DE" sz="2000" u="none" cap="none" strike="noStrike">
                <a:solidFill>
                  <a:srgbClr val="86D1D8"/>
                </a:solidFill>
                <a:latin typeface="Century Gothic"/>
                <a:ea typeface="Century Gothic"/>
                <a:cs typeface="Century Gothic"/>
                <a:sym typeface="Century Gothic"/>
              </a:rPr>
              <a:t> „BÜTZCHEN“ UND „ALAAF“</a:t>
            </a:r>
          </a:p>
          <a:p>
            <a:pPr indent="-342900" lvl="0" marL="342900" marR="0" rtl="0" algn="l">
              <a:spcBef>
                <a:spcPts val="1000"/>
              </a:spcBef>
              <a:spcAft>
                <a:spcPts val="0"/>
              </a:spcAft>
              <a:buClr>
                <a:srgbClr val="86D1D8"/>
              </a:buClr>
              <a:buSzPct val="80000"/>
              <a:buFont typeface="Arial"/>
              <a:buChar char="•"/>
            </a:pPr>
            <a:r>
              <a:rPr b="1" i="0" lang="de-DE" sz="2000" u="none" cap="none" strike="noStrike">
                <a:solidFill>
                  <a:srgbClr val="86D1D8"/>
                </a:solidFill>
                <a:latin typeface="Century Gothic"/>
                <a:ea typeface="Century Gothic"/>
                <a:cs typeface="Century Gothic"/>
                <a:sym typeface="Century Gothic"/>
              </a:rPr>
              <a:t> </a:t>
            </a:r>
            <a:r>
              <a:rPr b="0" i="0" lang="de-DE" sz="2000" u="none" cap="none" strike="noStrike">
                <a:solidFill>
                  <a:srgbClr val="86D1D8"/>
                </a:solidFill>
                <a:latin typeface="Century Gothic"/>
                <a:ea typeface="Century Gothic"/>
                <a:cs typeface="Century Gothic"/>
                <a:sym typeface="Century Gothic"/>
              </a:rPr>
              <a:t>KÖLNER DREIGESTIRN</a:t>
            </a:r>
          </a:p>
          <a:p>
            <a:pPr indent="-342900" lvl="0" marL="342900" marR="0" rtl="0" algn="l">
              <a:spcBef>
                <a:spcPts val="1000"/>
              </a:spcBef>
              <a:spcAft>
                <a:spcPts val="0"/>
              </a:spcAft>
              <a:buClr>
                <a:srgbClr val="86D1D8"/>
              </a:buClr>
              <a:buSzPct val="80000"/>
              <a:buFont typeface="Arial"/>
              <a:buChar char="•"/>
            </a:pPr>
            <a:r>
              <a:rPr b="0" i="0" lang="de-DE" sz="2000" u="none" cap="none" strike="noStrike">
                <a:solidFill>
                  <a:srgbClr val="86D1D8"/>
                </a:solidFill>
                <a:latin typeface="Century Gothic"/>
                <a:ea typeface="Century Gothic"/>
                <a:cs typeface="Century Gothic"/>
                <a:sym typeface="Century Gothic"/>
              </a:rPr>
              <a:t> ÜBUNGEN</a:t>
            </a:r>
          </a:p>
          <a:p>
            <a:pPr indent="-342900" lvl="0" marL="342900" marR="0" rtl="0" algn="l">
              <a:spcBef>
                <a:spcPts val="1000"/>
              </a:spcBef>
              <a:spcAft>
                <a:spcPts val="0"/>
              </a:spcAft>
              <a:buClr>
                <a:srgbClr val="86D1D8"/>
              </a:buClr>
              <a:buSzPct val="80000"/>
              <a:buFont typeface="Arial"/>
              <a:buChar char="•"/>
            </a:pPr>
            <a:r>
              <a:rPr b="0" i="0" lang="de-DE" sz="2000" u="none" cap="none" strike="noStrike">
                <a:solidFill>
                  <a:srgbClr val="86D1D8"/>
                </a:solidFill>
                <a:latin typeface="Century Gothic"/>
                <a:ea typeface="Century Gothic"/>
                <a:cs typeface="Century Gothic"/>
                <a:sym typeface="Century Gothic"/>
              </a:rPr>
              <a:t> FRAGEN</a:t>
            </a:r>
          </a:p>
        </p:txBody>
      </p:sp>
      <p:pic>
        <p:nvPicPr>
          <p:cNvPr descr="http://www.bgland24.de/bilder/2016/01/08/6016729/1066633481-fasching-clowns-1tV62p1lac.jpg" id="224" name="Shape 224"/>
          <p:cNvPicPr preferRelativeResize="0"/>
          <p:nvPr/>
        </p:nvPicPr>
        <p:blipFill rotWithShape="1">
          <a:blip r:embed="rId3">
            <a:alphaModFix/>
          </a:blip>
          <a:srcRect b="0" l="0" r="0" t="0"/>
          <a:stretch/>
        </p:blipFill>
        <p:spPr>
          <a:xfrm>
            <a:off x="983711" y="2712288"/>
            <a:ext cx="4503057" cy="2541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646110" y="452718"/>
            <a:ext cx="10619296" cy="873162"/>
          </a:xfrm>
          <a:prstGeom prst="rect">
            <a:avLst/>
          </a:prstGeom>
          <a:noFill/>
          <a:ln>
            <a:noFill/>
          </a:ln>
        </p:spPr>
        <p:txBody>
          <a:bodyPr anchorCtr="0" anchor="t" bIns="45700" lIns="91425" rIns="91425" tIns="45700">
            <a:noAutofit/>
          </a:bodyPr>
          <a:lstStyle/>
          <a:p>
            <a:pPr indent="0" lvl="0" marL="0" marR="0" rtl="0" algn="l">
              <a:spcBef>
                <a:spcPts val="0"/>
              </a:spcBef>
              <a:buClr>
                <a:schemeClr val="lt2"/>
              </a:buClr>
              <a:buSzPct val="25000"/>
              <a:buFont typeface="Century Gothic"/>
              <a:buNone/>
            </a:pPr>
            <a:r>
              <a:rPr b="0" i="0" lang="de-DE" sz="2800" u="none" cap="none" strike="noStrike">
                <a:solidFill>
                  <a:schemeClr val="lt2"/>
                </a:solidFill>
                <a:latin typeface="Century Gothic"/>
                <a:ea typeface="Century Gothic"/>
                <a:cs typeface="Century Gothic"/>
                <a:sym typeface="Century Gothic"/>
              </a:rPr>
              <a:t>Ordne die Definitionen den Begriffen zu!</a:t>
            </a:r>
          </a:p>
        </p:txBody>
      </p:sp>
      <p:sp>
        <p:nvSpPr>
          <p:cNvPr id="293" name="Shape 293"/>
          <p:cNvSpPr txBox="1"/>
          <p:nvPr>
            <p:ph idx="1" type="body"/>
          </p:nvPr>
        </p:nvSpPr>
        <p:spPr>
          <a:xfrm>
            <a:off x="966153" y="1368362"/>
            <a:ext cx="2956622" cy="576262"/>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1" lang="de-DE" sz="2400" u="none" cap="none" strike="noStrike">
                <a:solidFill>
                  <a:srgbClr val="86D1D8"/>
                </a:solidFill>
                <a:latin typeface="Century Gothic"/>
                <a:ea typeface="Century Gothic"/>
                <a:cs typeface="Century Gothic"/>
                <a:sym typeface="Century Gothic"/>
              </a:rPr>
              <a:t>Begriffe</a:t>
            </a:r>
          </a:p>
        </p:txBody>
      </p:sp>
      <p:sp>
        <p:nvSpPr>
          <p:cNvPr id="294" name="Shape 294"/>
          <p:cNvSpPr txBox="1"/>
          <p:nvPr>
            <p:ph idx="2" type="body"/>
          </p:nvPr>
        </p:nvSpPr>
        <p:spPr>
          <a:xfrm>
            <a:off x="390081" y="2112264"/>
            <a:ext cx="3166936" cy="374904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79999"/>
              <a:buFont typeface="Century Gothic"/>
              <a:buAutoNum type="arabicPeriod"/>
            </a:pPr>
            <a:r>
              <a:rPr b="0" i="0" lang="de-DE" sz="1800" u="none" cap="none" strike="noStrike">
                <a:solidFill>
                  <a:schemeClr val="lt1"/>
                </a:solidFill>
                <a:latin typeface="Century Gothic"/>
                <a:ea typeface="Century Gothic"/>
                <a:cs typeface="Century Gothic"/>
                <a:sym typeface="Century Gothic"/>
              </a:rPr>
              <a:t> der Honoratior</a:t>
            </a:r>
          </a:p>
          <a:p>
            <a:pPr indent="-342900" lvl="0" marL="342900" marR="0" rtl="0" algn="l">
              <a:spcBef>
                <a:spcPts val="1000"/>
              </a:spcBef>
              <a:spcAft>
                <a:spcPts val="0"/>
              </a:spcAft>
              <a:buClr>
                <a:srgbClr val="86D1D8"/>
              </a:buClr>
              <a:buSzPct val="79999"/>
              <a:buFont typeface="Century Gothic"/>
              <a:buAutoNum type="arabicPeriod"/>
            </a:pPr>
            <a:r>
              <a:rPr b="0" i="0" lang="de-DE" sz="1800" u="none" cap="none" strike="noStrike">
                <a:solidFill>
                  <a:schemeClr val="lt1"/>
                </a:solidFill>
                <a:latin typeface="Century Gothic"/>
                <a:ea typeface="Century Gothic"/>
                <a:cs typeface="Century Gothic"/>
                <a:sym typeface="Century Gothic"/>
              </a:rPr>
              <a:t> das Dreigestirn</a:t>
            </a:r>
          </a:p>
          <a:p>
            <a:pPr indent="-342900" lvl="0" marL="342900" marR="0" rtl="0" algn="l">
              <a:spcBef>
                <a:spcPts val="1000"/>
              </a:spcBef>
              <a:spcAft>
                <a:spcPts val="0"/>
              </a:spcAft>
              <a:buClr>
                <a:srgbClr val="86D1D8"/>
              </a:buClr>
              <a:buSzPct val="79999"/>
              <a:buFont typeface="Century Gothic"/>
              <a:buAutoNum type="arabicPeriod"/>
            </a:pPr>
            <a:r>
              <a:rPr b="0" i="0" lang="de-DE" sz="1800" u="none" cap="none" strike="noStrike">
                <a:solidFill>
                  <a:schemeClr val="lt1"/>
                </a:solidFill>
                <a:latin typeface="Century Gothic"/>
                <a:ea typeface="Century Gothic"/>
                <a:cs typeface="Century Gothic"/>
                <a:sym typeface="Century Gothic"/>
              </a:rPr>
              <a:t> das Bützchen</a:t>
            </a:r>
          </a:p>
          <a:p>
            <a:pPr indent="-342900" lvl="0" marL="342900" marR="0" rtl="0" algn="l">
              <a:spcBef>
                <a:spcPts val="1000"/>
              </a:spcBef>
              <a:spcAft>
                <a:spcPts val="0"/>
              </a:spcAft>
              <a:buClr>
                <a:srgbClr val="86D1D8"/>
              </a:buClr>
              <a:buSzPct val="79999"/>
              <a:buFont typeface="Century Gothic"/>
              <a:buAutoNum type="arabicPeriod"/>
            </a:pPr>
            <a:r>
              <a:rPr b="0" i="0" lang="de-DE" sz="1800" u="none" cap="none" strike="noStrike">
                <a:solidFill>
                  <a:schemeClr val="lt1"/>
                </a:solidFill>
                <a:latin typeface="Century Gothic"/>
                <a:ea typeface="Century Gothic"/>
                <a:cs typeface="Century Gothic"/>
                <a:sym typeface="Century Gothic"/>
              </a:rPr>
              <a:t> der Narrenruf</a:t>
            </a:r>
          </a:p>
          <a:p>
            <a:pPr indent="-342900" lvl="0" marL="342900" marR="0" rtl="0" algn="l">
              <a:spcBef>
                <a:spcPts val="1000"/>
              </a:spcBef>
              <a:spcAft>
                <a:spcPts val="0"/>
              </a:spcAft>
              <a:buClr>
                <a:srgbClr val="86D1D8"/>
              </a:buClr>
              <a:buSzPct val="79999"/>
              <a:buFont typeface="Century Gothic"/>
              <a:buAutoNum type="arabicPeriod"/>
            </a:pPr>
            <a:r>
              <a:rPr b="0" i="0" lang="de-DE" sz="1800" u="none" cap="none" strike="noStrike">
                <a:solidFill>
                  <a:schemeClr val="lt1"/>
                </a:solidFill>
                <a:latin typeface="Century Gothic"/>
                <a:ea typeface="Century Gothic"/>
                <a:cs typeface="Century Gothic"/>
                <a:sym typeface="Century Gothic"/>
              </a:rPr>
              <a:t> der Regent</a:t>
            </a:r>
          </a:p>
          <a:p>
            <a:pPr indent="-342900" lvl="0" marL="342900" marR="0" rtl="0" algn="l">
              <a:spcBef>
                <a:spcPts val="1000"/>
              </a:spcBef>
              <a:spcAft>
                <a:spcPts val="0"/>
              </a:spcAft>
              <a:buClr>
                <a:srgbClr val="86D1D8"/>
              </a:buClr>
              <a:buSzPct val="79999"/>
              <a:buFont typeface="Century Gothic"/>
              <a:buAutoNum type="arabicPeriod"/>
            </a:pPr>
            <a:r>
              <a:rPr b="0" i="0" lang="de-DE" sz="1800" u="none" cap="none" strike="noStrike">
                <a:solidFill>
                  <a:schemeClr val="lt1"/>
                </a:solidFill>
                <a:latin typeface="Century Gothic"/>
                <a:ea typeface="Century Gothic"/>
                <a:cs typeface="Century Gothic"/>
                <a:sym typeface="Century Gothic"/>
              </a:rPr>
              <a:t> das Aushängeschild</a:t>
            </a:r>
          </a:p>
        </p:txBody>
      </p:sp>
      <p:sp>
        <p:nvSpPr>
          <p:cNvPr id="295" name="Shape 295"/>
          <p:cNvSpPr txBox="1"/>
          <p:nvPr>
            <p:ph idx="3" type="body"/>
          </p:nvPr>
        </p:nvSpPr>
        <p:spPr>
          <a:xfrm>
            <a:off x="6779207" y="1368551"/>
            <a:ext cx="4396339" cy="576262"/>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1" lang="de-DE" sz="2400" u="none" cap="none" strike="noStrike">
                <a:solidFill>
                  <a:srgbClr val="86D1D8"/>
                </a:solidFill>
                <a:latin typeface="Century Gothic"/>
                <a:ea typeface="Century Gothic"/>
                <a:cs typeface="Century Gothic"/>
                <a:sym typeface="Century Gothic"/>
              </a:rPr>
              <a:t>Definitionen</a:t>
            </a:r>
          </a:p>
        </p:txBody>
      </p:sp>
      <p:sp>
        <p:nvSpPr>
          <p:cNvPr id="296" name="Shape 296"/>
          <p:cNvSpPr txBox="1"/>
          <p:nvPr>
            <p:ph idx="4" type="body"/>
          </p:nvPr>
        </p:nvSpPr>
        <p:spPr>
          <a:xfrm>
            <a:off x="6276287" y="2112264"/>
            <a:ext cx="6333289"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86D1D8"/>
              </a:buClr>
              <a:buSzPct val="80000"/>
              <a:buFont typeface="Noto Sans Symbols"/>
              <a:buAutoNum type="alphaLcParenR"/>
            </a:pPr>
            <a:r>
              <a:rPr b="0" i="0" lang="de-DE" sz="2000" u="none" cap="none" strike="noStrike">
                <a:solidFill>
                  <a:schemeClr val="lt1"/>
                </a:solidFill>
                <a:latin typeface="Century Gothic"/>
                <a:ea typeface="Century Gothic"/>
                <a:cs typeface="Century Gothic"/>
                <a:sym typeface="Century Gothic"/>
              </a:rPr>
              <a:t>Gruppe von drei Sternen</a:t>
            </a:r>
          </a:p>
          <a:p>
            <a:pPr indent="-342900" lvl="0" marL="342900" marR="0" rtl="0" algn="l">
              <a:spcBef>
                <a:spcPts val="1000"/>
              </a:spcBef>
              <a:spcAft>
                <a:spcPts val="0"/>
              </a:spcAft>
              <a:buClr>
                <a:srgbClr val="86D1D8"/>
              </a:buClr>
              <a:buSzPct val="80000"/>
              <a:buFont typeface="Noto Sans Symbols"/>
              <a:buAutoNum type="alphaLcParenR"/>
            </a:pPr>
            <a:r>
              <a:rPr b="0" i="0" lang="de-DE" sz="2000" u="none" cap="none" strike="noStrike">
                <a:solidFill>
                  <a:schemeClr val="lt1"/>
                </a:solidFill>
                <a:latin typeface="Century Gothic"/>
                <a:ea typeface="Century Gothic"/>
                <a:cs typeface="Century Gothic"/>
                <a:sym typeface="Century Gothic"/>
              </a:rPr>
              <a:t> drückende Berührung mit den Lippen</a:t>
            </a:r>
          </a:p>
          <a:p>
            <a:pPr indent="-342900" lvl="0" marL="342900" marR="0" rtl="0" algn="l">
              <a:spcBef>
                <a:spcPts val="1000"/>
              </a:spcBef>
              <a:spcAft>
                <a:spcPts val="0"/>
              </a:spcAft>
              <a:buClr>
                <a:srgbClr val="86D1D8"/>
              </a:buClr>
              <a:buSzPct val="80000"/>
              <a:buFont typeface="Noto Sans Symbols"/>
              <a:buAutoNum type="alphaLcParenR"/>
            </a:pPr>
            <a:r>
              <a:rPr b="0" i="0" lang="de-DE" sz="2000" u="none" cap="none" strike="noStrike">
                <a:solidFill>
                  <a:schemeClr val="lt1"/>
                </a:solidFill>
                <a:latin typeface="Century Gothic"/>
                <a:ea typeface="Century Gothic"/>
                <a:cs typeface="Century Gothic"/>
                <a:sym typeface="Century Gothic"/>
              </a:rPr>
              <a:t> syn. Visitenkarte</a:t>
            </a:r>
          </a:p>
          <a:p>
            <a:pPr indent="-342900" lvl="0" marL="342900" marR="0" rtl="0" algn="l">
              <a:spcBef>
                <a:spcPts val="1000"/>
              </a:spcBef>
              <a:spcAft>
                <a:spcPts val="0"/>
              </a:spcAft>
              <a:buClr>
                <a:srgbClr val="86D1D8"/>
              </a:buClr>
              <a:buSzPct val="80000"/>
              <a:buFont typeface="Noto Sans Symbols"/>
              <a:buAutoNum type="alphaLcParenR"/>
            </a:pPr>
            <a:r>
              <a:rPr b="0" i="0" lang="de-DE" sz="2000" u="none" cap="none" strike="noStrike">
                <a:solidFill>
                  <a:schemeClr val="lt1"/>
                </a:solidFill>
                <a:latin typeface="Century Gothic"/>
                <a:ea typeface="Century Gothic"/>
                <a:cs typeface="Century Gothic"/>
                <a:sym typeface="Century Gothic"/>
              </a:rPr>
              <a:t> regierender Fürst, Monarch, gekrönter Herrscher</a:t>
            </a:r>
          </a:p>
          <a:p>
            <a:pPr indent="-342900" lvl="0" marL="342900" marR="0" rtl="0" algn="l">
              <a:spcBef>
                <a:spcPts val="1000"/>
              </a:spcBef>
              <a:spcAft>
                <a:spcPts val="0"/>
              </a:spcAft>
              <a:buClr>
                <a:srgbClr val="86D1D8"/>
              </a:buClr>
              <a:buSzPct val="80000"/>
              <a:buFont typeface="Noto Sans Symbols"/>
              <a:buAutoNum type="alphaLcParenR"/>
            </a:pPr>
            <a:r>
              <a:rPr b="0" i="0" lang="de-DE" sz="2000" u="none" cap="none" strike="noStrike">
                <a:solidFill>
                  <a:schemeClr val="lt1"/>
                </a:solidFill>
                <a:latin typeface="Century Gothic"/>
                <a:ea typeface="Century Gothic"/>
                <a:cs typeface="Century Gothic"/>
                <a:sym typeface="Century Gothic"/>
              </a:rPr>
              <a:t> Sprachliche Begrüßung beim Fasching</a:t>
            </a:r>
          </a:p>
          <a:p>
            <a:pPr indent="-342900" lvl="0" marL="342900" marR="0" rtl="0" algn="l">
              <a:spcBef>
                <a:spcPts val="1000"/>
              </a:spcBef>
              <a:spcAft>
                <a:spcPts val="0"/>
              </a:spcAft>
              <a:buClr>
                <a:srgbClr val="86D1D8"/>
              </a:buClr>
              <a:buSzPct val="80000"/>
              <a:buFont typeface="Noto Sans Symbols"/>
              <a:buAutoNum type="alphaLcParenR"/>
            </a:pPr>
            <a:r>
              <a:rPr b="0" i="0" lang="de-DE" sz="2000" u="none" cap="none" strike="noStrike">
                <a:solidFill>
                  <a:schemeClr val="lt1"/>
                </a:solidFill>
                <a:latin typeface="Century Gothic"/>
                <a:ea typeface="Century Gothic"/>
                <a:cs typeface="Century Gothic"/>
                <a:sym typeface="Century Gothic"/>
              </a:rPr>
              <a:t>Bürger, der aufgrund seines sozialen Status besonderes Ansehen genießt(besonders in kleineren Orten) </a:t>
            </a:r>
          </a:p>
          <a:p>
            <a:pPr indent="-342900" lvl="0" marL="342900" marR="0" rtl="0" algn="l">
              <a:spcBef>
                <a:spcPts val="1000"/>
              </a:spcBef>
              <a:spcAft>
                <a:spcPts val="0"/>
              </a:spcAft>
              <a:buClr>
                <a:srgbClr val="86D1D8"/>
              </a:buClr>
              <a:buSzPct val="800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p:txBody>
      </p:sp>
      <p:pic>
        <p:nvPicPr>
          <p:cNvPr descr="https://upload.wikimedia.org/wikipedia/commons/thumb/a/ab/Kinderprinz.jpg/1280px-Kinderprinz.jpg" id="297" name="Shape 297"/>
          <p:cNvPicPr preferRelativeResize="0"/>
          <p:nvPr/>
        </p:nvPicPr>
        <p:blipFill rotWithShape="1">
          <a:blip r:embed="rId3">
            <a:alphaModFix/>
          </a:blip>
          <a:srcRect b="0" l="0" r="0" t="0"/>
          <a:stretch/>
        </p:blipFill>
        <p:spPr>
          <a:xfrm>
            <a:off x="3227276" y="4346637"/>
            <a:ext cx="3049010" cy="2301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646110" y="452718"/>
            <a:ext cx="9714214" cy="1013772"/>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Century Gothic"/>
              <a:buNone/>
            </a:pPr>
            <a:r>
              <a:rPr b="0" i="0" lang="de-DE" sz="4200" u="none" cap="none" strike="noStrike">
                <a:solidFill>
                  <a:schemeClr val="lt2"/>
                </a:solidFill>
                <a:latin typeface="Century Gothic"/>
                <a:ea typeface="Century Gothic"/>
                <a:cs typeface="Century Gothic"/>
                <a:sym typeface="Century Gothic"/>
              </a:rPr>
              <a:t>Beantworte die Fragen!</a:t>
            </a:r>
          </a:p>
        </p:txBody>
      </p:sp>
      <p:sp>
        <p:nvSpPr>
          <p:cNvPr id="303" name="Shape 303"/>
          <p:cNvSpPr txBox="1"/>
          <p:nvPr>
            <p:ph idx="1" type="body"/>
          </p:nvPr>
        </p:nvSpPr>
        <p:spPr>
          <a:xfrm>
            <a:off x="646112" y="2052917"/>
            <a:ext cx="9403741" cy="419548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Gibt es in der Kultur deines Landes die Fastenzeit und den Fasching davor?</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Wann beginnt die Fastnachtzeit in Deutschland?</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Wann erreicht die Fastnachtzeit ihren Höhepunkt?</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Was ist eine Karnevalumzug?</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In welchen Städten Deutschlands gibt es die größten Umzüge?</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Wodurch kennzeichnet sich der Kölner Karneval?</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Was ist die Funktion vom Kölner Dreigestirn?</a:t>
            </a:r>
          </a:p>
          <a:p>
            <a:pPr indent="-457200" lvl="0" marL="457200" marR="0" rtl="0" algn="l">
              <a:spcBef>
                <a:spcPts val="1000"/>
              </a:spcBef>
              <a:spcAft>
                <a:spcPts val="0"/>
              </a:spcAft>
              <a:buClr>
                <a:srgbClr val="86D1D8"/>
              </a:buClr>
              <a:buSzPct val="80000"/>
              <a:buFont typeface="Century Gothic"/>
              <a:buAutoNum type="arabicPeriod"/>
            </a:pPr>
            <a:r>
              <a:rPr b="0" i="0" lang="de-DE" sz="2000" u="none" cap="none" strike="noStrike">
                <a:solidFill>
                  <a:schemeClr val="lt1"/>
                </a:solidFill>
                <a:latin typeface="Century Gothic"/>
                <a:ea typeface="Century Gothic"/>
                <a:cs typeface="Century Gothic"/>
                <a:sym typeface="Century Gothic"/>
              </a:rPr>
              <a:t> Welchen Sinn hat die Nubbelverbrennung?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Century Gothic"/>
              <a:buNone/>
            </a:pPr>
            <a:r>
              <a:rPr b="0" i="0" lang="de-DE" sz="4200" u="none" cap="none" strike="noStrike">
                <a:solidFill>
                  <a:schemeClr val="lt2"/>
                </a:solidFill>
                <a:latin typeface="Century Gothic"/>
                <a:ea typeface="Century Gothic"/>
                <a:cs typeface="Century Gothic"/>
                <a:sym typeface="Century Gothic"/>
              </a:rPr>
              <a:t>Die Karnevalisten sagen dir „Tschüss!“</a:t>
            </a:r>
          </a:p>
        </p:txBody>
      </p:sp>
      <p:pic>
        <p:nvPicPr>
          <p:cNvPr descr="http://polpix.sueddeutsche.com/bild/1.2351657.1423938217/860x860/wunsiedel.jpg" id="309" name="Shape 309"/>
          <p:cNvPicPr preferRelativeResize="0"/>
          <p:nvPr>
            <p:ph idx="1" type="body"/>
          </p:nvPr>
        </p:nvPicPr>
        <p:blipFill rotWithShape="1">
          <a:blip r:embed="rId3">
            <a:alphaModFix/>
          </a:blip>
          <a:srcRect b="0" l="0" r="0" t="0"/>
          <a:stretch/>
        </p:blipFill>
        <p:spPr>
          <a:xfrm>
            <a:off x="1992700" y="1877283"/>
            <a:ext cx="6996022" cy="46613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646112" y="961508"/>
            <a:ext cx="10430206" cy="1091409"/>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Century Gothic"/>
              <a:buNone/>
            </a:pPr>
            <a:r>
              <a:rPr b="1" i="1" lang="de-DE" sz="4200" u="none" cap="none" strike="noStrike">
                <a:solidFill>
                  <a:schemeClr val="lt2"/>
                </a:solidFill>
                <a:latin typeface="Century Gothic"/>
                <a:ea typeface="Century Gothic"/>
                <a:cs typeface="Century Gothic"/>
                <a:sym typeface="Century Gothic"/>
              </a:rPr>
              <a:t>Was ist Fasching ?</a:t>
            </a:r>
          </a:p>
        </p:txBody>
      </p:sp>
      <p:sp>
        <p:nvSpPr>
          <p:cNvPr id="230" name="Shape 230"/>
          <p:cNvSpPr txBox="1"/>
          <p:nvPr>
            <p:ph idx="1" type="body"/>
          </p:nvPr>
        </p:nvSpPr>
        <p:spPr>
          <a:xfrm>
            <a:off x="646112" y="2052917"/>
            <a:ext cx="3874130" cy="344210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2000" u="none" cap="none" strike="noStrike">
                <a:solidFill>
                  <a:schemeClr val="lt1"/>
                </a:solidFill>
                <a:latin typeface="Century Gothic"/>
                <a:ea typeface="Century Gothic"/>
                <a:cs typeface="Century Gothic"/>
                <a:sym typeface="Century Gothic"/>
              </a:rPr>
              <a:t>Als </a:t>
            </a:r>
            <a:r>
              <a:rPr b="1" i="0" lang="de-DE" sz="2000" u="none" cap="none" strike="noStrike">
                <a:solidFill>
                  <a:schemeClr val="lt1"/>
                </a:solidFill>
                <a:latin typeface="Century Gothic"/>
                <a:ea typeface="Century Gothic"/>
                <a:cs typeface="Century Gothic"/>
                <a:sym typeface="Century Gothic"/>
              </a:rPr>
              <a:t>Karneval</a:t>
            </a:r>
            <a:r>
              <a:rPr b="0" i="0" lang="de-DE" sz="2000" u="none" cap="none" strike="noStrike">
                <a:solidFill>
                  <a:schemeClr val="lt1"/>
                </a:solidFill>
                <a:latin typeface="Century Gothic"/>
                <a:ea typeface="Century Gothic"/>
                <a:cs typeface="Century Gothic"/>
                <a:sym typeface="Century Gothic"/>
              </a:rPr>
              <a:t> (auch </a:t>
            </a:r>
            <a:r>
              <a:rPr b="1" i="0" lang="de-DE" sz="2000" u="none" cap="none" strike="noStrike">
                <a:solidFill>
                  <a:schemeClr val="lt1"/>
                </a:solidFill>
                <a:latin typeface="Century Gothic"/>
                <a:ea typeface="Century Gothic"/>
                <a:cs typeface="Century Gothic"/>
                <a:sym typeface="Century Gothic"/>
              </a:rPr>
              <a:t>Fastnacht</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Fasnacht</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Fasnet</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Fasching</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Fastabend</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Fastelovend</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Fasteleer</a:t>
            </a:r>
            <a:r>
              <a:rPr b="0" i="0" lang="de-DE" sz="2000" u="none" cap="none" strike="noStrike">
                <a:solidFill>
                  <a:schemeClr val="lt1"/>
                </a:solidFill>
                <a:latin typeface="Century Gothic"/>
                <a:ea typeface="Century Gothic"/>
                <a:cs typeface="Century Gothic"/>
                <a:sym typeface="Century Gothic"/>
              </a:rPr>
              <a:t> oder </a:t>
            </a:r>
            <a:r>
              <a:rPr b="1" i="0" lang="de-DE" sz="2000" u="none" cap="none" strike="noStrike">
                <a:solidFill>
                  <a:schemeClr val="lt1"/>
                </a:solidFill>
                <a:latin typeface="Century Gothic"/>
                <a:ea typeface="Century Gothic"/>
                <a:cs typeface="Century Gothic"/>
                <a:sym typeface="Century Gothic"/>
              </a:rPr>
              <a:t>fünfte Jahreszeit</a:t>
            </a:r>
            <a:r>
              <a:rPr b="0" i="0" lang="de-DE" sz="2000" u="none" cap="none" strike="noStrike">
                <a:solidFill>
                  <a:schemeClr val="lt1"/>
                </a:solidFill>
                <a:latin typeface="Century Gothic"/>
                <a:ea typeface="Century Gothic"/>
                <a:cs typeface="Century Gothic"/>
                <a:sym typeface="Century Gothic"/>
              </a:rPr>
              <a:t>) bezeichnet man die Bräuche, mit denen die Zeit vor der sechswöchigen Fastenzeit ausgelassen gefeiert wird. </a:t>
            </a:r>
          </a:p>
          <a:p>
            <a:pPr indent="0" lvl="0" marL="0" marR="0" rtl="0" algn="l">
              <a:spcBef>
                <a:spcPts val="1000"/>
              </a:spcBef>
              <a:spcAft>
                <a:spcPts val="0"/>
              </a:spcAft>
              <a:buClr>
                <a:srgbClr val="86D1D8"/>
              </a:buClr>
              <a:buSzPct val="250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p:txBody>
      </p:sp>
      <p:sp>
        <p:nvSpPr>
          <p:cNvPr id="231" name="Shape 231"/>
          <p:cNvSpPr txBox="1"/>
          <p:nvPr/>
        </p:nvSpPr>
        <p:spPr>
          <a:xfrm>
            <a:off x="6523067" y="1861806"/>
            <a:ext cx="5277868" cy="440959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2000" u="none" cap="none" strike="noStrike">
                <a:solidFill>
                  <a:schemeClr val="lt1"/>
                </a:solidFill>
                <a:latin typeface="Century Gothic"/>
                <a:ea typeface="Century Gothic"/>
                <a:cs typeface="Century Gothic"/>
                <a:sym typeface="Century Gothic"/>
              </a:rPr>
              <a:t>Als </a:t>
            </a:r>
            <a:r>
              <a:rPr b="1" i="0" lang="de-DE" sz="2000" u="none" cap="none" strike="noStrike">
                <a:solidFill>
                  <a:schemeClr val="lt1"/>
                </a:solidFill>
                <a:latin typeface="Century Gothic"/>
                <a:ea typeface="Century Gothic"/>
                <a:cs typeface="Century Gothic"/>
                <a:sym typeface="Century Gothic"/>
              </a:rPr>
              <a:t>Karneval</a:t>
            </a:r>
            <a:r>
              <a:rPr b="0" i="0" lang="de-DE" sz="2000" u="none" cap="none" strike="noStrike">
                <a:solidFill>
                  <a:schemeClr val="lt1"/>
                </a:solidFill>
                <a:latin typeface="Century Gothic"/>
                <a:ea typeface="Century Gothic"/>
                <a:cs typeface="Century Gothic"/>
                <a:sym typeface="Century Gothic"/>
              </a:rPr>
              <a:t> (auch </a:t>
            </a:r>
            <a:r>
              <a:rPr b="1" i="0" lang="de-DE" sz="2000" u="none" cap="none" strike="noStrike">
                <a:solidFill>
                  <a:schemeClr val="lt1"/>
                </a:solidFill>
                <a:latin typeface="Century Gothic"/>
                <a:ea typeface="Century Gothic"/>
                <a:cs typeface="Century Gothic"/>
                <a:sym typeface="Century Gothic"/>
              </a:rPr>
              <a:t>Fastnacht</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Fasnacht</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Fasnet</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Fasching</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Fastabend</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Fastelovend</a:t>
            </a:r>
            <a:r>
              <a:rPr b="0" i="0" lang="de-DE" sz="2000" u="none" cap="none" strike="noStrike">
                <a:solidFill>
                  <a:schemeClr val="lt1"/>
                </a:solidFill>
                <a:latin typeface="Century Gothic"/>
                <a:ea typeface="Century Gothic"/>
                <a:cs typeface="Century Gothic"/>
                <a:sym typeface="Century Gothic"/>
              </a:rPr>
              <a:t>, </a:t>
            </a:r>
            <a:r>
              <a:rPr b="1" i="0" lang="de-DE" sz="2000" u="none" cap="none" strike="noStrike">
                <a:solidFill>
                  <a:schemeClr val="lt1"/>
                </a:solidFill>
                <a:latin typeface="Century Gothic"/>
                <a:ea typeface="Century Gothic"/>
                <a:cs typeface="Century Gothic"/>
                <a:sym typeface="Century Gothic"/>
              </a:rPr>
              <a:t>Fasteleer</a:t>
            </a:r>
            <a:r>
              <a:rPr b="0" i="0" lang="de-DE" sz="2000" u="none" cap="none" strike="noStrike">
                <a:solidFill>
                  <a:schemeClr val="lt1"/>
                </a:solidFill>
                <a:latin typeface="Century Gothic"/>
                <a:ea typeface="Century Gothic"/>
                <a:cs typeface="Century Gothic"/>
                <a:sym typeface="Century Gothic"/>
              </a:rPr>
              <a:t> oder </a:t>
            </a:r>
            <a:r>
              <a:rPr b="1" i="0" lang="de-DE" sz="2000" u="none" cap="none" strike="noStrike">
                <a:solidFill>
                  <a:schemeClr val="lt1"/>
                </a:solidFill>
                <a:latin typeface="Century Gothic"/>
                <a:ea typeface="Century Gothic"/>
                <a:cs typeface="Century Gothic"/>
                <a:sym typeface="Century Gothic"/>
              </a:rPr>
              <a:t>fünfte Jahreszeit</a:t>
            </a:r>
            <a:r>
              <a:rPr b="0" i="0" lang="de-DE" sz="2000" u="none" cap="none" strike="noStrike">
                <a:solidFill>
                  <a:schemeClr val="lt1"/>
                </a:solidFill>
                <a:latin typeface="Century Gothic"/>
                <a:ea typeface="Century Gothic"/>
                <a:cs typeface="Century Gothic"/>
                <a:sym typeface="Century Gothic"/>
              </a:rPr>
              <a:t>) bezeichnet man die Bräuche, mit denen die Zeit vor der sechswöchigen Fastenzeit ausgelassen gefeiert wird. </a:t>
            </a:r>
          </a:p>
          <a:p>
            <a:pPr indent="0" lvl="0" marL="0" marR="0" rtl="0" algn="l">
              <a:spcBef>
                <a:spcPts val="1000"/>
              </a:spcBef>
              <a:spcAft>
                <a:spcPts val="0"/>
              </a:spcAft>
              <a:buClr>
                <a:srgbClr val="86D1D8"/>
              </a:buClr>
              <a:buFont typeface="Noto Sans Symbols"/>
              <a:buNone/>
            </a:pPr>
            <a:r>
              <a:t/>
            </a:r>
            <a:endParaRPr b="0" i="0" sz="2000" u="none" cap="none" strike="noStrike">
              <a:solidFill>
                <a:schemeClr val="lt1"/>
              </a:solidFill>
              <a:latin typeface="Century Gothic"/>
              <a:ea typeface="Century Gothic"/>
              <a:cs typeface="Century Gothic"/>
              <a:sym typeface="Century Gothic"/>
            </a:endParaRPr>
          </a:p>
        </p:txBody>
      </p:sp>
      <p:pic>
        <p:nvPicPr>
          <p:cNvPr descr="http://www.aeiou.at/aeiou.encyclop.data.image.f/f100418a.jpg" id="232" name="Shape 232"/>
          <p:cNvPicPr preferRelativeResize="0"/>
          <p:nvPr/>
        </p:nvPicPr>
        <p:blipFill rotWithShape="1">
          <a:blip r:embed="rId3">
            <a:alphaModFix/>
          </a:blip>
          <a:srcRect b="0" l="0" r="0" t="0"/>
          <a:stretch/>
        </p:blipFill>
        <p:spPr>
          <a:xfrm>
            <a:off x="5175848" y="1716655"/>
            <a:ext cx="6625087" cy="4416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646110" y="452718"/>
            <a:ext cx="9723185" cy="671993"/>
          </a:xfrm>
          <a:prstGeom prst="rect">
            <a:avLst/>
          </a:prstGeom>
          <a:noFill/>
          <a:ln>
            <a:noFill/>
          </a:ln>
        </p:spPr>
        <p:txBody>
          <a:bodyPr anchorCtr="0" anchor="t" bIns="45700" lIns="91425" rIns="91425" tIns="45700">
            <a:noAutofit/>
          </a:bodyPr>
          <a:lstStyle/>
          <a:p>
            <a:pPr indent="0" lvl="0" marL="0" marR="0" rtl="0" algn="ctr">
              <a:spcBef>
                <a:spcPts val="0"/>
              </a:spcBef>
              <a:buClr>
                <a:schemeClr val="lt2"/>
              </a:buClr>
              <a:buSzPct val="25000"/>
              <a:buFont typeface="Century Gothic"/>
              <a:buNone/>
            </a:pPr>
            <a:r>
              <a:rPr b="0" i="0" lang="de-DE" sz="3200" u="none" cap="none" strike="noStrike">
                <a:solidFill>
                  <a:schemeClr val="lt2"/>
                </a:solidFill>
                <a:latin typeface="Century Gothic"/>
                <a:ea typeface="Century Gothic"/>
                <a:cs typeface="Century Gothic"/>
                <a:sym typeface="Century Gothic"/>
              </a:rPr>
              <a:t>Zeitlicher Verlauf des Karnevals</a:t>
            </a:r>
          </a:p>
        </p:txBody>
      </p:sp>
      <p:sp>
        <p:nvSpPr>
          <p:cNvPr id="238" name="Shape 238"/>
          <p:cNvSpPr txBox="1"/>
          <p:nvPr>
            <p:ph idx="1" type="body"/>
          </p:nvPr>
        </p:nvSpPr>
        <p:spPr>
          <a:xfrm>
            <a:off x="329184" y="1133538"/>
            <a:ext cx="11475719" cy="555040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2000" u="none" cap="none" strike="noStrike">
                <a:solidFill>
                  <a:schemeClr val="lt1"/>
                </a:solidFill>
                <a:latin typeface="Century Gothic"/>
                <a:ea typeface="Century Gothic"/>
                <a:cs typeface="Century Gothic"/>
                <a:sym typeface="Century Gothic"/>
              </a:rPr>
              <a:t> </a:t>
            </a:r>
          </a:p>
        </p:txBody>
      </p:sp>
      <p:sp>
        <p:nvSpPr>
          <p:cNvPr id="239" name="Shape 239"/>
          <p:cNvSpPr/>
          <p:nvPr/>
        </p:nvSpPr>
        <p:spPr>
          <a:xfrm>
            <a:off x="646110" y="1574762"/>
            <a:ext cx="4693984" cy="3693318"/>
          </a:xfrm>
          <a:prstGeom prst="rect">
            <a:avLst/>
          </a:prstGeom>
          <a:noFill/>
          <a:ln>
            <a:noFill/>
          </a:ln>
        </p:spPr>
        <p:txBody>
          <a:bodyPr anchorCtr="0" anchor="t" bIns="45700" lIns="91425" rIns="91425" tIns="45700">
            <a:noAutofit/>
          </a:bodyPr>
          <a:lstStyle/>
          <a:p>
            <a:pPr indent="0" lvl="0" marL="0" marR="0" rtl="0" algn="ctr">
              <a:spcBef>
                <a:spcPts val="0"/>
              </a:spcBef>
              <a:buNone/>
            </a:pPr>
            <a:r>
              <a:t/>
            </a:r>
            <a:endParaRPr b="0" i="0" sz="1800" u="none" cap="none" strike="noStrike">
              <a:solidFill>
                <a:schemeClr val="lt1"/>
              </a:solidFill>
              <a:latin typeface="Century Gothic"/>
              <a:ea typeface="Century Gothic"/>
              <a:cs typeface="Century Gothic"/>
              <a:sym typeface="Century Gothic"/>
            </a:endParaRPr>
          </a:p>
          <a:p>
            <a:pPr indent="0" lvl="0" marL="0" marR="0" rtl="0" algn="l">
              <a:spcBef>
                <a:spcPts val="0"/>
              </a:spcBef>
              <a:buSzPct val="25000"/>
              <a:buNone/>
            </a:pPr>
            <a:r>
              <a:rPr b="0" i="0" lang="de-DE" sz="2400" u="none" cap="none" strike="noStrike">
                <a:solidFill>
                  <a:schemeClr val="lt1"/>
                </a:solidFill>
                <a:latin typeface="Century Gothic"/>
                <a:ea typeface="Century Gothic"/>
                <a:cs typeface="Century Gothic"/>
                <a:sym typeface="Century Gothic"/>
              </a:rPr>
              <a:t>Als </a:t>
            </a:r>
            <a:r>
              <a:rPr b="1" i="0" lang="de-DE" sz="2400" u="none" cap="none" strike="noStrike">
                <a:solidFill>
                  <a:schemeClr val="dk1"/>
                </a:solidFill>
                <a:latin typeface="Century Gothic"/>
                <a:ea typeface="Century Gothic"/>
                <a:cs typeface="Century Gothic"/>
                <a:sym typeface="Century Gothic"/>
              </a:rPr>
              <a:t>Beginn</a:t>
            </a:r>
            <a:r>
              <a:rPr b="0" i="0" lang="de-DE" sz="2400" u="none" cap="none" strike="noStrike">
                <a:solidFill>
                  <a:schemeClr val="dk1"/>
                </a:solidFill>
                <a:latin typeface="Century Gothic"/>
                <a:ea typeface="Century Gothic"/>
                <a:cs typeface="Century Gothic"/>
                <a:sym typeface="Century Gothic"/>
              </a:rPr>
              <a:t> </a:t>
            </a:r>
            <a:r>
              <a:rPr b="0" i="0" lang="de-DE" sz="2400" u="none" cap="none" strike="noStrike">
                <a:solidFill>
                  <a:schemeClr val="lt1"/>
                </a:solidFill>
                <a:latin typeface="Century Gothic"/>
                <a:ea typeface="Century Gothic"/>
                <a:cs typeface="Century Gothic"/>
                <a:sym typeface="Century Gothic"/>
              </a:rPr>
              <a:t>der Fastnachtszeit gilt in vielen deutschsprachigen Ländern ursprünglich Dreikönigstag, der 6. Januar.</a:t>
            </a:r>
          </a:p>
          <a:p>
            <a:pPr indent="0" lvl="0" marL="0" marR="0" rtl="0" algn="l">
              <a:spcBef>
                <a:spcPts val="0"/>
              </a:spcBef>
              <a:buSzPct val="25000"/>
              <a:buNone/>
            </a:pPr>
            <a:r>
              <a:rPr lang="de-DE" sz="2400">
                <a:solidFill>
                  <a:schemeClr val="lt1"/>
                </a:solidFill>
                <a:latin typeface="Century Gothic"/>
                <a:ea typeface="Century Gothic"/>
                <a:cs typeface="Century Gothic"/>
                <a:sym typeface="Century Gothic"/>
              </a:rPr>
              <a:t>Die größten Umzüge finden in den Karnevalszentren Köln, Mainz und Düsseldorf statt.</a:t>
            </a:r>
          </a:p>
        </p:txBody>
      </p:sp>
      <p:pic>
        <p:nvPicPr>
          <p:cNvPr descr="http://3.bp.blogspot.com/-hXbo5-WM9XI/Twa91S8NX-I/AAAAAAAAGX0/DwmyV-7LqeM/s1600/STERNSINGER1.jpg" id="240" name="Shape 240"/>
          <p:cNvPicPr preferRelativeResize="0"/>
          <p:nvPr/>
        </p:nvPicPr>
        <p:blipFill rotWithShape="1">
          <a:blip r:embed="rId3">
            <a:alphaModFix/>
          </a:blip>
          <a:srcRect b="0" l="0" r="0" t="0"/>
          <a:stretch/>
        </p:blipFill>
        <p:spPr>
          <a:xfrm>
            <a:off x="5675310" y="1875465"/>
            <a:ext cx="5521452" cy="38563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idx="1" type="body"/>
          </p:nvPr>
        </p:nvSpPr>
        <p:spPr>
          <a:xfrm>
            <a:off x="457200" y="2441448"/>
            <a:ext cx="5010911" cy="39227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2000" u="none" cap="none" strike="noStrike">
                <a:solidFill>
                  <a:schemeClr val="lt1"/>
                </a:solidFill>
                <a:latin typeface="Century Gothic"/>
                <a:ea typeface="Century Gothic"/>
                <a:cs typeface="Century Gothic"/>
                <a:sym typeface="Century Gothic"/>
              </a:rPr>
              <a:t>Den </a:t>
            </a:r>
            <a:r>
              <a:rPr b="1" i="0" lang="de-DE" sz="2000" u="none" cap="none" strike="noStrike">
                <a:solidFill>
                  <a:schemeClr val="dk1"/>
                </a:solidFill>
                <a:latin typeface="Century Gothic"/>
                <a:ea typeface="Century Gothic"/>
                <a:cs typeface="Century Gothic"/>
                <a:sym typeface="Century Gothic"/>
              </a:rPr>
              <a:t>Höhepunkt</a:t>
            </a:r>
            <a:r>
              <a:rPr b="0" i="0" lang="de-DE" sz="2000" u="none" cap="none" strike="noStrike">
                <a:solidFill>
                  <a:schemeClr val="dk1"/>
                </a:solidFill>
                <a:latin typeface="Century Gothic"/>
                <a:ea typeface="Century Gothic"/>
                <a:cs typeface="Century Gothic"/>
                <a:sym typeface="Century Gothic"/>
              </a:rPr>
              <a:t> </a:t>
            </a:r>
            <a:r>
              <a:rPr b="0" i="0" lang="de-DE" sz="2000" u="none" cap="none" strike="noStrike">
                <a:solidFill>
                  <a:schemeClr val="lt1"/>
                </a:solidFill>
                <a:latin typeface="Century Gothic"/>
                <a:ea typeface="Century Gothic"/>
                <a:cs typeface="Century Gothic"/>
                <a:sym typeface="Century Gothic"/>
              </a:rPr>
              <a:t>erreicht die Fastnacht in der eigentlichen Fastnachtswoche vom schmotzigen Donnerstag im schwäbisch-alemannischen Raum (von </a:t>
            </a:r>
            <a:r>
              <a:rPr b="0" i="1" lang="de-DE" sz="2000" u="none" cap="none" strike="noStrike">
                <a:solidFill>
                  <a:schemeClr val="lt1"/>
                </a:solidFill>
                <a:latin typeface="Century Gothic"/>
                <a:ea typeface="Century Gothic"/>
                <a:cs typeface="Century Gothic"/>
                <a:sym typeface="Century Gothic"/>
              </a:rPr>
              <a:t>Schmotz</a:t>
            </a:r>
            <a:r>
              <a:rPr b="0" i="0" lang="de-DE" sz="2000" u="none" cap="none" strike="noStrike">
                <a:solidFill>
                  <a:schemeClr val="lt1"/>
                </a:solidFill>
                <a:latin typeface="Century Gothic"/>
                <a:ea typeface="Century Gothic"/>
                <a:cs typeface="Century Gothic"/>
                <a:sym typeface="Century Gothic"/>
              </a:rPr>
              <a:t> = Schmalz, was auf in Schmalz gebackene Fastnachtsküchle hinweist), bzw. Weiberfastnacht im Rheinland über den Nelkensamstag, Tulpensonntag, Rosenmontag bis zum Fastnachtsdienstag, auch Veilchendienstag genannt. </a:t>
            </a:r>
          </a:p>
          <a:p>
            <a:pPr indent="-342900" lvl="0" marL="342900" marR="0" rtl="0" algn="l">
              <a:spcBef>
                <a:spcPts val="1000"/>
              </a:spcBef>
              <a:spcAft>
                <a:spcPts val="0"/>
              </a:spcAft>
              <a:buClr>
                <a:srgbClr val="86D1D8"/>
              </a:buClr>
              <a:buSzPct val="80000"/>
              <a:buFont typeface="Noto Sans Symbols"/>
              <a:buNone/>
            </a:pPr>
            <a:r>
              <a:t/>
            </a:r>
            <a:endParaRPr b="0" i="0" sz="2000" u="none" cap="none" strike="noStrike">
              <a:solidFill>
                <a:schemeClr val="lt1"/>
              </a:solidFill>
              <a:latin typeface="Century Gothic"/>
              <a:ea typeface="Century Gothic"/>
              <a:cs typeface="Century Gothic"/>
              <a:sym typeface="Century Gothic"/>
            </a:endParaRPr>
          </a:p>
        </p:txBody>
      </p:sp>
      <p:pic>
        <p:nvPicPr>
          <p:cNvPr descr="http://www.goccus.com/image-upload/magazin/fastnachtsgebaeck(1).jpg" id="246" name="Shape 246"/>
          <p:cNvPicPr preferRelativeResize="0"/>
          <p:nvPr/>
        </p:nvPicPr>
        <p:blipFill rotWithShape="1">
          <a:blip r:embed="rId3">
            <a:alphaModFix/>
          </a:blip>
          <a:srcRect b="0" l="0" r="0" t="0"/>
          <a:stretch/>
        </p:blipFill>
        <p:spPr>
          <a:xfrm>
            <a:off x="666481" y="288701"/>
            <a:ext cx="2451620" cy="1961297"/>
          </a:xfrm>
          <a:prstGeom prst="rect">
            <a:avLst/>
          </a:prstGeom>
          <a:noFill/>
          <a:ln>
            <a:noFill/>
          </a:ln>
        </p:spPr>
      </p:pic>
      <p:pic>
        <p:nvPicPr>
          <p:cNvPr descr="http://www.kgk-moers.de/index.php/foto-galerie/7-2012-nelkensamstagszug/detail/211-nelkensamstag-2012-03?tmpl=component&amp;phocadownload=2" id="247" name="Shape 247"/>
          <p:cNvPicPr preferRelativeResize="0"/>
          <p:nvPr/>
        </p:nvPicPr>
        <p:blipFill rotWithShape="1">
          <a:blip r:embed="rId4">
            <a:alphaModFix/>
          </a:blip>
          <a:srcRect b="0" l="0" r="0" t="0"/>
          <a:stretch/>
        </p:blipFill>
        <p:spPr>
          <a:xfrm>
            <a:off x="4120367" y="288701"/>
            <a:ext cx="2988946" cy="1989517"/>
          </a:xfrm>
          <a:prstGeom prst="rect">
            <a:avLst/>
          </a:prstGeom>
          <a:noFill/>
          <a:ln>
            <a:noFill/>
          </a:ln>
        </p:spPr>
      </p:pic>
      <p:pic>
        <p:nvPicPr>
          <p:cNvPr descr="http://bc01.rp-online.de/polopoly_fs/serm-karnevalshochburg-zug-tulpensonntag-zieht-menschen-1.3023795.1349712677!httpImage/1872470471.jpg_gen/derivatives/d950x950/1872470471.jpg" id="248" name="Shape 248"/>
          <p:cNvPicPr preferRelativeResize="0"/>
          <p:nvPr/>
        </p:nvPicPr>
        <p:blipFill rotWithShape="1">
          <a:blip r:embed="rId5">
            <a:alphaModFix/>
          </a:blip>
          <a:srcRect b="0" l="0" r="0" t="0"/>
          <a:stretch/>
        </p:blipFill>
        <p:spPr>
          <a:xfrm>
            <a:off x="8416357" y="288701"/>
            <a:ext cx="2985847" cy="1989517"/>
          </a:xfrm>
          <a:prstGeom prst="rect">
            <a:avLst/>
          </a:prstGeom>
          <a:noFill/>
          <a:ln>
            <a:noFill/>
          </a:ln>
        </p:spPr>
      </p:pic>
      <p:pic>
        <p:nvPicPr>
          <p:cNvPr descr="http://brf.be/wp-content/uploads/2013/02/kettenis-9-635x423.jpg" id="249" name="Shape 249"/>
          <p:cNvPicPr preferRelativeResize="0"/>
          <p:nvPr/>
        </p:nvPicPr>
        <p:blipFill rotWithShape="1">
          <a:blip r:embed="rId6">
            <a:alphaModFix/>
          </a:blip>
          <a:srcRect b="0" l="0" r="0" t="0"/>
          <a:stretch/>
        </p:blipFill>
        <p:spPr>
          <a:xfrm>
            <a:off x="6345935" y="2948732"/>
            <a:ext cx="4603749" cy="3066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604725" y="286512"/>
            <a:ext cx="10688115" cy="792480"/>
          </a:xfrm>
          <a:prstGeom prst="rect">
            <a:avLst/>
          </a:prstGeom>
          <a:noFill/>
          <a:ln>
            <a:noFill/>
          </a:ln>
        </p:spPr>
        <p:txBody>
          <a:bodyPr anchorCtr="0" anchor="b" bIns="45700" lIns="91425" rIns="91425" tIns="45700">
            <a:noAutofit/>
          </a:bodyPr>
          <a:lstStyle/>
          <a:p>
            <a:pPr indent="0" lvl="0" marL="0" marR="0" rtl="0" algn="ctr">
              <a:spcBef>
                <a:spcPts val="0"/>
              </a:spcBef>
              <a:buClr>
                <a:schemeClr val="lt2"/>
              </a:buClr>
              <a:buSzPct val="25000"/>
              <a:buFont typeface="Century Gothic"/>
              <a:buNone/>
            </a:pPr>
            <a:r>
              <a:rPr b="1" i="0" lang="de-DE" sz="2400" u="none" cap="none" strike="noStrike">
                <a:solidFill>
                  <a:schemeClr val="lt2"/>
                </a:solidFill>
                <a:latin typeface="Century Gothic"/>
                <a:ea typeface="Century Gothic"/>
                <a:cs typeface="Century Gothic"/>
                <a:sym typeface="Century Gothic"/>
              </a:rPr>
              <a:t>Ende des Karnevals und die Nubbelverbrennung</a:t>
            </a:r>
          </a:p>
        </p:txBody>
      </p:sp>
      <p:sp>
        <p:nvSpPr>
          <p:cNvPr id="255" name="Shape 255"/>
          <p:cNvSpPr txBox="1"/>
          <p:nvPr>
            <p:ph idx="2" type="body"/>
          </p:nvPr>
        </p:nvSpPr>
        <p:spPr>
          <a:xfrm>
            <a:off x="557783" y="1929383"/>
            <a:ext cx="4572000" cy="423367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2000" u="none" cap="none" strike="noStrike">
                <a:solidFill>
                  <a:schemeClr val="lt1"/>
                </a:solidFill>
                <a:latin typeface="Century Gothic"/>
                <a:ea typeface="Century Gothic"/>
                <a:cs typeface="Century Gothic"/>
                <a:sym typeface="Century Gothic"/>
              </a:rPr>
              <a:t>Mit dem Aschermittwoch beginnt die Fastenzeit. In der Nacht zu Aschermittwoch um Punkt Mitternacht endet der Karneval, und es gibt an vielen Orten die Tradition, dass die Karnevalisten in dieser Nacht eine Strohpuppe, den so genannten Nubbel, als Verantwortlichen für alle Laster der karnevalistischen Tage, vor allem wegen des ausgegebenen Geldes, verbrennen. </a:t>
            </a:r>
          </a:p>
          <a:p>
            <a:pPr indent="0" lvl="0" marL="0" marR="0" rtl="0" algn="l">
              <a:spcBef>
                <a:spcPts val="1000"/>
              </a:spcBef>
              <a:spcAft>
                <a:spcPts val="0"/>
              </a:spcAft>
              <a:buClr>
                <a:srgbClr val="86D1D8"/>
              </a:buClr>
              <a:buSzPct val="25000"/>
              <a:buFont typeface="Noto Sans Symbols"/>
              <a:buNone/>
            </a:pPr>
            <a:r>
              <a:t/>
            </a:r>
            <a:endParaRPr b="0" i="0" sz="1400" u="none" cap="none" strike="noStrike">
              <a:solidFill>
                <a:schemeClr val="lt1"/>
              </a:solidFill>
              <a:latin typeface="Century Gothic"/>
              <a:ea typeface="Century Gothic"/>
              <a:cs typeface="Century Gothic"/>
              <a:sym typeface="Century Gothic"/>
            </a:endParaRPr>
          </a:p>
        </p:txBody>
      </p:sp>
      <p:pic>
        <p:nvPicPr>
          <p:cNvPr descr="http://www1.wdr.de/studio/nubbelWdrSachs100_v-ARDFotogalerie.jpg" id="256" name="Shape 256"/>
          <p:cNvPicPr preferRelativeResize="0"/>
          <p:nvPr>
            <p:ph idx="1" type="body"/>
          </p:nvPr>
        </p:nvPicPr>
        <p:blipFill rotWithShape="1">
          <a:blip r:embed="rId3">
            <a:alphaModFix/>
          </a:blip>
          <a:srcRect b="0" l="0" r="0" t="0"/>
          <a:stretch/>
        </p:blipFill>
        <p:spPr>
          <a:xfrm>
            <a:off x="5424328" y="2017775"/>
            <a:ext cx="6583678" cy="37033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923404" y="509647"/>
            <a:ext cx="8695047" cy="767060"/>
          </a:xfrm>
          <a:prstGeom prst="rect">
            <a:avLst/>
          </a:prstGeom>
          <a:noFill/>
          <a:ln>
            <a:noFill/>
          </a:ln>
        </p:spPr>
        <p:txBody>
          <a:bodyPr anchorCtr="0" anchor="b" bIns="45700" lIns="91425" rIns="91425" tIns="45700">
            <a:noAutofit/>
          </a:bodyPr>
          <a:lstStyle/>
          <a:p>
            <a:pPr indent="0" lvl="0" marL="0" marR="0" rtl="0" algn="ctr">
              <a:spcBef>
                <a:spcPts val="0"/>
              </a:spcBef>
              <a:buClr>
                <a:schemeClr val="lt2"/>
              </a:buClr>
              <a:buSzPct val="25000"/>
              <a:buFont typeface="Century Gothic"/>
              <a:buNone/>
            </a:pPr>
            <a:r>
              <a:rPr b="1" i="0" lang="de-DE" sz="2800" u="none" cap="none" strike="noStrike">
                <a:solidFill>
                  <a:schemeClr val="lt2"/>
                </a:solidFill>
                <a:latin typeface="Century Gothic"/>
                <a:ea typeface="Century Gothic"/>
                <a:cs typeface="Century Gothic"/>
                <a:sym typeface="Century Gothic"/>
              </a:rPr>
              <a:t>Kölner Karneval und seine Besonderheiten</a:t>
            </a:r>
            <a:br>
              <a:rPr b="1" i="0" lang="de-DE" sz="2800" u="none" cap="none" strike="noStrike">
                <a:solidFill>
                  <a:schemeClr val="lt2"/>
                </a:solidFill>
                <a:latin typeface="Century Gothic"/>
                <a:ea typeface="Century Gothic"/>
                <a:cs typeface="Century Gothic"/>
                <a:sym typeface="Century Gothic"/>
              </a:rPr>
            </a:br>
          </a:p>
        </p:txBody>
      </p:sp>
      <p:sp>
        <p:nvSpPr>
          <p:cNvPr id="262" name="Shape 262"/>
          <p:cNvSpPr txBox="1"/>
          <p:nvPr>
            <p:ph idx="2" type="body"/>
          </p:nvPr>
        </p:nvSpPr>
        <p:spPr>
          <a:xfrm>
            <a:off x="616654" y="1399032"/>
            <a:ext cx="5922168" cy="37681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2400" u="none" cap="none" strike="noStrike">
                <a:solidFill>
                  <a:schemeClr val="lt1"/>
                </a:solidFill>
                <a:latin typeface="Century Gothic"/>
                <a:ea typeface="Century Gothic"/>
                <a:cs typeface="Century Gothic"/>
                <a:sym typeface="Century Gothic"/>
              </a:rPr>
              <a:t>Der </a:t>
            </a:r>
            <a:r>
              <a:rPr b="1" i="0" lang="de-DE" sz="2400" u="none" cap="none" strike="noStrike">
                <a:solidFill>
                  <a:schemeClr val="lt1"/>
                </a:solidFill>
                <a:latin typeface="Century Gothic"/>
                <a:ea typeface="Century Gothic"/>
                <a:cs typeface="Century Gothic"/>
                <a:sym typeface="Century Gothic"/>
              </a:rPr>
              <a:t>Kölner Karneval</a:t>
            </a:r>
            <a:r>
              <a:rPr b="0" i="0" lang="de-DE" sz="2400" u="none" cap="none" strike="noStrike">
                <a:solidFill>
                  <a:schemeClr val="lt1"/>
                </a:solidFill>
                <a:latin typeface="Century Gothic"/>
                <a:ea typeface="Century Gothic"/>
                <a:cs typeface="Century Gothic"/>
                <a:sym typeface="Century Gothic"/>
              </a:rPr>
              <a:t> ist ein rheinisches Volksfest, das weltweit zu den größten und bekanntesten Karnevalsfesten zählt. Er wird mundartlich auch „Fastelovend“ oder „Fasteleer“ genannt.</a:t>
            </a:r>
          </a:p>
        </p:txBody>
      </p:sp>
      <p:pic>
        <p:nvPicPr>
          <p:cNvPr descr="https://upload.wikimedia.org/wikipedia/commons/3/30/Vipticket-rosenmontag-2006.jpg" id="263" name="Shape 263"/>
          <p:cNvPicPr preferRelativeResize="0"/>
          <p:nvPr/>
        </p:nvPicPr>
        <p:blipFill rotWithShape="1">
          <a:blip r:embed="rId3">
            <a:alphaModFix/>
          </a:blip>
          <a:srcRect b="0" l="0" r="0" t="0"/>
          <a:stretch/>
        </p:blipFill>
        <p:spPr>
          <a:xfrm>
            <a:off x="7602460" y="1068069"/>
            <a:ext cx="3680890" cy="5167136"/>
          </a:xfrm>
          <a:prstGeom prst="rect">
            <a:avLst/>
          </a:prstGeom>
          <a:noFill/>
          <a:ln>
            <a:noFill/>
          </a:ln>
        </p:spPr>
      </p:pic>
      <p:sp>
        <p:nvSpPr>
          <p:cNvPr id="264" name="Shape 264"/>
          <p:cNvSpPr/>
          <p:nvPr/>
        </p:nvSpPr>
        <p:spPr>
          <a:xfrm>
            <a:off x="5179301" y="5650301"/>
            <a:ext cx="326994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de-DE" sz="1800">
                <a:solidFill>
                  <a:srgbClr val="252525"/>
                </a:solidFill>
                <a:latin typeface="Arial"/>
                <a:ea typeface="Arial"/>
                <a:cs typeface="Arial"/>
                <a:sym typeface="Arial"/>
              </a:rPr>
              <a:t>Figur auf dem Rosenmontagszug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2540268" y="21336"/>
            <a:ext cx="4134851" cy="972883"/>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Century Gothic"/>
              <a:buNone/>
            </a:pPr>
            <a:r>
              <a:rPr b="1" i="0" lang="de-DE" sz="2400" u="none" cap="none" strike="noStrike">
                <a:solidFill>
                  <a:schemeClr val="lt2"/>
                </a:solidFill>
                <a:latin typeface="Century Gothic"/>
                <a:ea typeface="Century Gothic"/>
                <a:cs typeface="Century Gothic"/>
                <a:sym typeface="Century Gothic"/>
              </a:rPr>
              <a:t>„Bützchen“ und „Alaaf“</a:t>
            </a:r>
            <a:br>
              <a:rPr b="1" i="0" lang="de-DE" sz="2400" u="none" cap="none" strike="noStrike">
                <a:solidFill>
                  <a:schemeClr val="lt2"/>
                </a:solidFill>
                <a:latin typeface="Century Gothic"/>
                <a:ea typeface="Century Gothic"/>
                <a:cs typeface="Century Gothic"/>
                <a:sym typeface="Century Gothic"/>
              </a:rPr>
            </a:br>
          </a:p>
        </p:txBody>
      </p:sp>
      <p:sp>
        <p:nvSpPr>
          <p:cNvPr id="270" name="Shape 270"/>
          <p:cNvSpPr txBox="1"/>
          <p:nvPr>
            <p:ph idx="2" type="body"/>
          </p:nvPr>
        </p:nvSpPr>
        <p:spPr>
          <a:xfrm>
            <a:off x="402337" y="1837943"/>
            <a:ext cx="4153679" cy="418693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86D1D8"/>
              </a:buClr>
              <a:buSzPct val="25000"/>
              <a:buFont typeface="Noto Sans Symbols"/>
              <a:buNone/>
            </a:pPr>
            <a:r>
              <a:rPr b="0" i="0" lang="de-DE" sz="1850" u="none" cap="none" strike="noStrike">
                <a:solidFill>
                  <a:schemeClr val="lt1"/>
                </a:solidFill>
                <a:latin typeface="Century Gothic"/>
                <a:ea typeface="Century Gothic"/>
                <a:cs typeface="Century Gothic"/>
                <a:sym typeface="Century Gothic"/>
              </a:rPr>
              <a:t>Häufig hört man den Ausdruck „bützen“ oder „gebützt werden“. Diese kleinen, mit geschürzten Lippen verteilten Küsschen („Bützchen)“ sind Teil der kölschen Karnevalstradition und als Ausdruck der Freude auch gegenüber Fremden und Honoratioren wie Polizisten und Bürgermeistern erlaubt, zumindest aber toleriert. Der typische traditionelle Narrenruf ist „Kölle Alaaf“, ursprünglich ein Trinkspruch.</a:t>
            </a:r>
          </a:p>
        </p:txBody>
      </p:sp>
      <p:pic>
        <p:nvPicPr>
          <p:cNvPr descr="https://angeloconcuore.files.wordpress.com/2010/02/karneval_2009_9.gif" id="271" name="Shape 271"/>
          <p:cNvPicPr preferRelativeResize="0"/>
          <p:nvPr/>
        </p:nvPicPr>
        <p:blipFill rotWithShape="1">
          <a:blip r:embed="rId3">
            <a:alphaModFix/>
          </a:blip>
          <a:srcRect b="0" l="0" r="0" t="0"/>
          <a:stretch/>
        </p:blipFill>
        <p:spPr>
          <a:xfrm>
            <a:off x="6273387" y="5181026"/>
            <a:ext cx="4050493" cy="1191322"/>
          </a:xfrm>
          <a:prstGeom prst="rect">
            <a:avLst/>
          </a:prstGeom>
          <a:noFill/>
          <a:ln>
            <a:noFill/>
          </a:ln>
        </p:spPr>
      </p:pic>
      <p:pic>
        <p:nvPicPr>
          <p:cNvPr descr="http://www.aachener-zeitung.de/polopoly_fs/1.596082.1371204014!/image/image.jpg_gen/derivatives/zva_quer_540/image.jpg" id="272" name="Shape 272"/>
          <p:cNvPicPr preferRelativeResize="0"/>
          <p:nvPr/>
        </p:nvPicPr>
        <p:blipFill rotWithShape="1">
          <a:blip r:embed="rId4">
            <a:alphaModFix/>
          </a:blip>
          <a:srcRect b="0" l="0" r="0" t="0"/>
          <a:stretch/>
        </p:blipFill>
        <p:spPr>
          <a:xfrm>
            <a:off x="4784617" y="994220"/>
            <a:ext cx="6811077" cy="3834385"/>
          </a:xfrm>
          <a:prstGeom prst="rect">
            <a:avLst/>
          </a:prstGeom>
          <a:noFill/>
          <a:ln>
            <a:noFill/>
          </a:ln>
        </p:spPr>
      </p:pic>
      <p:pic>
        <p:nvPicPr>
          <p:cNvPr descr="http://ecx.images-amazon.com/images/I/61EgfFfsoDL._SX466_.jpg" id="273" name="Shape 273"/>
          <p:cNvPicPr preferRelativeResize="0"/>
          <p:nvPr/>
        </p:nvPicPr>
        <p:blipFill rotWithShape="1">
          <a:blip r:embed="rId5">
            <a:alphaModFix/>
          </a:blip>
          <a:srcRect b="0" l="0" r="0" t="0"/>
          <a:stretch/>
        </p:blipFill>
        <p:spPr>
          <a:xfrm>
            <a:off x="-1762" y="0"/>
            <a:ext cx="2313431" cy="16432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043310" y="73152"/>
            <a:ext cx="3943116" cy="1572767"/>
          </a:xfrm>
          <a:prstGeom prst="rect">
            <a:avLst/>
          </a:prstGeom>
          <a:noFill/>
          <a:ln>
            <a:noFill/>
          </a:ln>
        </p:spPr>
        <p:txBody>
          <a:bodyPr anchorCtr="0" anchor="b" bIns="45700" lIns="91425" rIns="91425" tIns="45700">
            <a:noAutofit/>
          </a:bodyPr>
          <a:lstStyle/>
          <a:p>
            <a:pPr indent="0" lvl="0" marL="0" marR="0" rtl="0" algn="ctr">
              <a:spcBef>
                <a:spcPts val="0"/>
              </a:spcBef>
              <a:buClr>
                <a:schemeClr val="lt2"/>
              </a:buClr>
              <a:buSzPct val="25000"/>
              <a:buFont typeface="Century Gothic"/>
              <a:buNone/>
            </a:pPr>
            <a:r>
              <a:rPr b="0" i="0" lang="de-DE" sz="3200" u="none" cap="none" strike="noStrike">
                <a:solidFill>
                  <a:schemeClr val="lt2"/>
                </a:solidFill>
                <a:latin typeface="Century Gothic"/>
                <a:ea typeface="Century Gothic"/>
                <a:cs typeface="Century Gothic"/>
                <a:sym typeface="Century Gothic"/>
              </a:rPr>
              <a:t>Kölner Dreigestirn</a:t>
            </a:r>
            <a:br>
              <a:rPr b="0" i="0" lang="de-DE" sz="3200" u="none" cap="none" strike="noStrike">
                <a:solidFill>
                  <a:schemeClr val="lt2"/>
                </a:solidFill>
                <a:latin typeface="Century Gothic"/>
                <a:ea typeface="Century Gothic"/>
                <a:cs typeface="Century Gothic"/>
                <a:sym typeface="Century Gothic"/>
              </a:rPr>
            </a:br>
          </a:p>
        </p:txBody>
      </p:sp>
      <p:sp>
        <p:nvSpPr>
          <p:cNvPr id="279" name="Shape 279"/>
          <p:cNvSpPr txBox="1"/>
          <p:nvPr>
            <p:ph idx="2" type="body"/>
          </p:nvPr>
        </p:nvSpPr>
        <p:spPr>
          <a:xfrm>
            <a:off x="777239" y="1581912"/>
            <a:ext cx="4919471" cy="415484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1800" u="none" cap="none" strike="noStrike">
                <a:solidFill>
                  <a:schemeClr val="lt1"/>
                </a:solidFill>
                <a:latin typeface="Century Gothic"/>
                <a:ea typeface="Century Gothic"/>
                <a:cs typeface="Century Gothic"/>
                <a:sym typeface="Century Gothic"/>
              </a:rPr>
              <a:t>Der Prinz, der Bauer und die Jungfrau, die zusammen das </a:t>
            </a:r>
            <a:r>
              <a:rPr b="1" i="0" lang="de-DE" sz="1800" u="none" cap="none" strike="noStrike">
                <a:solidFill>
                  <a:schemeClr val="lt1"/>
                </a:solidFill>
                <a:latin typeface="Century Gothic"/>
                <a:ea typeface="Century Gothic"/>
                <a:cs typeface="Century Gothic"/>
                <a:sym typeface="Century Gothic"/>
              </a:rPr>
              <a:t>Kölner Dreigestirn</a:t>
            </a:r>
            <a:r>
              <a:rPr b="0" i="0" lang="de-DE" sz="1800" u="none" cap="none" strike="noStrike">
                <a:solidFill>
                  <a:schemeClr val="lt1"/>
                </a:solidFill>
                <a:latin typeface="Century Gothic"/>
                <a:ea typeface="Century Gothic"/>
                <a:cs typeface="Century Gothic"/>
                <a:sym typeface="Century Gothic"/>
              </a:rPr>
              <a:t> bilden, sind die offiziellen Regenten über das närrische Volk und repräsentatives, gesamtstädtisches Aushängeschild während einer Session des Kölner Karnevals. Das Dreigestirn wird auch als </a:t>
            </a:r>
            <a:r>
              <a:rPr b="0" i="1" lang="de-DE" sz="1800" u="none" cap="none" strike="noStrike">
                <a:solidFill>
                  <a:schemeClr val="lt1"/>
                </a:solidFill>
                <a:latin typeface="Century Gothic"/>
                <a:ea typeface="Century Gothic"/>
                <a:cs typeface="Century Gothic"/>
                <a:sym typeface="Century Gothic"/>
              </a:rPr>
              <a:t>Trifolium</a:t>
            </a:r>
            <a:r>
              <a:rPr b="0" i="0" lang="de-DE" sz="1800" u="none" cap="none" strike="noStrike">
                <a:solidFill>
                  <a:schemeClr val="lt1"/>
                </a:solidFill>
                <a:latin typeface="Century Gothic"/>
                <a:ea typeface="Century Gothic"/>
                <a:cs typeface="Century Gothic"/>
                <a:sym typeface="Century Gothic"/>
              </a:rPr>
              <a:t> („Dreiblatt“, von lat. </a:t>
            </a:r>
            <a:r>
              <a:rPr b="0" i="1" lang="de-DE" sz="1800" u="none" cap="none" strike="noStrike">
                <a:solidFill>
                  <a:schemeClr val="lt1"/>
                </a:solidFill>
                <a:latin typeface="Century Gothic"/>
                <a:ea typeface="Century Gothic"/>
                <a:cs typeface="Century Gothic"/>
                <a:sym typeface="Century Gothic"/>
              </a:rPr>
              <a:t>tres</a:t>
            </a:r>
            <a:r>
              <a:rPr b="0" i="0" lang="de-DE" sz="1800" u="none" cap="none" strike="noStrike">
                <a:solidFill>
                  <a:schemeClr val="lt1"/>
                </a:solidFill>
                <a:latin typeface="Century Gothic"/>
                <a:ea typeface="Century Gothic"/>
                <a:cs typeface="Century Gothic"/>
                <a:sym typeface="Century Gothic"/>
              </a:rPr>
              <a:t> „drei“ und </a:t>
            </a:r>
            <a:r>
              <a:rPr b="0" i="1" lang="de-DE" sz="1800" u="none" cap="none" strike="noStrike">
                <a:solidFill>
                  <a:schemeClr val="lt1"/>
                </a:solidFill>
                <a:latin typeface="Century Gothic"/>
                <a:ea typeface="Century Gothic"/>
                <a:cs typeface="Century Gothic"/>
                <a:sym typeface="Century Gothic"/>
              </a:rPr>
              <a:t>folium</a:t>
            </a:r>
            <a:r>
              <a:rPr b="0" i="0" lang="de-DE" sz="1800" u="none" cap="none" strike="noStrike">
                <a:solidFill>
                  <a:schemeClr val="lt1"/>
                </a:solidFill>
                <a:latin typeface="Century Gothic"/>
                <a:ea typeface="Century Gothic"/>
                <a:cs typeface="Century Gothic"/>
                <a:sym typeface="Century Gothic"/>
              </a:rPr>
              <a:t>„Blatt“, botanisch: Klee(blatt)) bezeichnet. Die darstellenden Personen werden jährlich neu bestimmt.</a:t>
            </a:r>
          </a:p>
        </p:txBody>
      </p:sp>
      <p:pic>
        <p:nvPicPr>
          <p:cNvPr descr="https://upload.wikimedia.org/wikipedia/commons/thumb/d/dd/Dreigestirn_72.jpg/800px-Dreigestirn_72.jpg" id="280" name="Shape 280"/>
          <p:cNvPicPr preferRelativeResize="0"/>
          <p:nvPr>
            <p:ph idx="1" type="body"/>
          </p:nvPr>
        </p:nvPicPr>
        <p:blipFill rotWithShape="1">
          <a:blip r:embed="rId3">
            <a:alphaModFix/>
          </a:blip>
          <a:srcRect b="0" l="0" r="0" t="0"/>
          <a:stretch/>
        </p:blipFill>
        <p:spPr>
          <a:xfrm>
            <a:off x="6986428" y="933287"/>
            <a:ext cx="4845906" cy="52880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081527" y="0"/>
            <a:ext cx="5852159" cy="1447800"/>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Century Gothic"/>
              <a:buNone/>
            </a:pPr>
            <a:r>
              <a:rPr b="1" i="0" lang="de-DE" sz="2400" u="none" cap="none" strike="noStrike">
                <a:solidFill>
                  <a:schemeClr val="lt2"/>
                </a:solidFill>
                <a:latin typeface="Century Gothic"/>
                <a:ea typeface="Century Gothic"/>
                <a:cs typeface="Century Gothic"/>
                <a:sym typeface="Century Gothic"/>
              </a:rPr>
              <a:t>Auftritte des Kölner Dreigestirns</a:t>
            </a:r>
            <a:br>
              <a:rPr b="1" i="0" lang="de-DE" sz="2400" u="none" cap="none" strike="noStrike">
                <a:solidFill>
                  <a:schemeClr val="lt2"/>
                </a:solidFill>
                <a:latin typeface="Century Gothic"/>
                <a:ea typeface="Century Gothic"/>
                <a:cs typeface="Century Gothic"/>
                <a:sym typeface="Century Gothic"/>
              </a:rPr>
            </a:br>
          </a:p>
        </p:txBody>
      </p:sp>
      <p:sp>
        <p:nvSpPr>
          <p:cNvPr id="286" name="Shape 286"/>
          <p:cNvSpPr txBox="1"/>
          <p:nvPr>
            <p:ph idx="2" type="body"/>
          </p:nvPr>
        </p:nvSpPr>
        <p:spPr>
          <a:xfrm>
            <a:off x="448056" y="1447800"/>
            <a:ext cx="4107960" cy="457707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6D1D8"/>
              </a:buClr>
              <a:buSzPct val="25000"/>
              <a:buFont typeface="Noto Sans Symbols"/>
              <a:buNone/>
            </a:pPr>
            <a:r>
              <a:rPr b="0" i="0" lang="de-DE" sz="1800" u="none" cap="none" strike="noStrike">
                <a:solidFill>
                  <a:schemeClr val="lt1"/>
                </a:solidFill>
                <a:latin typeface="Century Gothic"/>
                <a:ea typeface="Century Gothic"/>
                <a:cs typeface="Century Gothic"/>
                <a:sym typeface="Century Gothic"/>
              </a:rPr>
              <a:t>Das Kölner Dreigestirn hat je nach Länge der Session bis zu 400 Auftritte zu absolvieren. Gut die Hälfte dieser Auftritte finden in sozialen Einrichtungen wie bspw. Pflege- und Kinderheimen, Krankenhäusern und Hospizen statt. Es wird ebenso die Bundeswehr wie auch das Finanzamt besucht. Überall wo das Dreigestirn auftaucht, wird es enthusiastisch empfangen. Der Kölner liebt sein Dreigestirn. Dabei ist es egal, welche Person in der jeweiligen Rolle steckt.</a:t>
            </a:r>
          </a:p>
        </p:txBody>
      </p:sp>
      <p:pic>
        <p:nvPicPr>
          <p:cNvPr descr="http://www.koblenzerkarneval.de/koeln/assets/plugindata/w2dblgb0d2946895883c5d651db159265cd5e6/pic1352050826.jpg" id="287" name="Shape 287"/>
          <p:cNvPicPr preferRelativeResize="0"/>
          <p:nvPr>
            <p:ph idx="1" type="body"/>
          </p:nvPr>
        </p:nvPicPr>
        <p:blipFill rotWithShape="1">
          <a:blip r:embed="rId3">
            <a:alphaModFix/>
          </a:blip>
          <a:srcRect b="0" l="0" r="0" t="0"/>
          <a:stretch/>
        </p:blipFill>
        <p:spPr>
          <a:xfrm>
            <a:off x="5002180" y="1619029"/>
            <a:ext cx="6262506" cy="41782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Ион">
  <a:themeElements>
    <a:clrScheme name="Ио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DOfficeLightV0">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