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9144000"/>
  <p:notesSz cx="6858000" cy="9144000"/>
  <p:embeddedFontLst>
    <p:embeddedFont>
      <p:font typeface="Arimo"/>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Arimo-bold.fntdata"/><Relationship Id="rId14" Type="http://schemas.openxmlformats.org/officeDocument/2006/relationships/font" Target="fonts/Arimo-regular.fntdata"/><Relationship Id="rId17" Type="http://schemas.openxmlformats.org/officeDocument/2006/relationships/font" Target="fonts/Arimo-boldItalic.fntdata"/><Relationship Id="rId16" Type="http://schemas.openxmlformats.org/officeDocument/2006/relationships/font" Target="fonts/Arimo-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7" name="Shape 6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3" name="Shape 7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1" name="Shape 8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7" name="Shape 8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4" name="Shape 9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1" name="Shape 10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7" name="Shape 10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4" name="Shape 11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0" name="Shape 12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5" name="Shape 15"/>
        <p:cNvGrpSpPr/>
        <p:nvPr/>
      </p:nvGrpSpPr>
      <p:grpSpPr>
        <a:xfrm>
          <a:off x="0" y="0"/>
          <a:ext cx="0" cy="0"/>
          <a:chOff x="0" y="0"/>
          <a:chExt cx="0" cy="0"/>
        </a:xfrm>
      </p:grpSpPr>
      <p:sp>
        <p:nvSpPr>
          <p:cNvPr id="16" name="Shape 16"/>
          <p:cNvSpPr txBox="1"/>
          <p:nvPr>
            <p:ph type="title"/>
          </p:nvPr>
        </p:nvSpPr>
        <p:spPr>
          <a:xfrm>
            <a:off x="285719"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17" name="Shape 17"/>
          <p:cNvSpPr txBox="1"/>
          <p:nvPr>
            <p:ph idx="1" type="body"/>
          </p:nvPr>
        </p:nvSpPr>
        <p:spPr>
          <a:xfrm>
            <a:off x="698500" y="1387475"/>
            <a:ext cx="8108950" cy="4700588"/>
          </a:xfrm>
          <a:prstGeom prst="rect">
            <a:avLst/>
          </a:prstGeom>
          <a:noFill/>
          <a:ln>
            <a:noFill/>
          </a:ln>
        </p:spPr>
        <p:txBody>
          <a:bodyPr anchorCtr="0" anchor="t" bIns="91425" lIns="91425" rIns="91425" tIns="91425"/>
          <a:lstStyle>
            <a:lvl1pPr indent="-50164" lvl="0" marL="161925" marR="0" rtl="0" algn="l">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85725" lvl="1" marL="50482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79375" lvl="2" marL="85407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107950" lvl="3" marL="1200150" marR="0" rtl="0" algn="l">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85725" lvl="4" marL="15335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85725" lvl="5" marL="19907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85725" lvl="6" marL="24479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85725" lvl="7" marL="29051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85725" lvl="8" marL="33623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18" name="Shape 18"/>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fr-FR"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52" name="Shape 52"/>
        <p:cNvGrpSpPr/>
        <p:nvPr/>
      </p:nvGrpSpPr>
      <p:grpSpPr>
        <a:xfrm>
          <a:off x="0" y="0"/>
          <a:ext cx="0" cy="0"/>
          <a:chOff x="0" y="0"/>
          <a:chExt cx="0" cy="0"/>
        </a:xfrm>
      </p:grpSpPr>
      <p:sp>
        <p:nvSpPr>
          <p:cNvPr id="53" name="Shape 53"/>
          <p:cNvSpPr txBox="1"/>
          <p:nvPr>
            <p:ph type="title"/>
          </p:nvPr>
        </p:nvSpPr>
        <p:spPr>
          <a:xfrm>
            <a:off x="1792288" y="4800600"/>
            <a:ext cx="5486399" cy="566737"/>
          </a:xfrm>
          <a:prstGeom prst="rect">
            <a:avLst/>
          </a:prstGeom>
          <a:noFill/>
          <a:ln>
            <a:noFill/>
          </a:ln>
        </p:spPr>
        <p:txBody>
          <a:bodyPr anchorCtr="0" anchor="t" bIns="91425" lIns="91425" rIns="91425" tIns="91425"/>
          <a:lstStyle>
            <a:lvl1pPr indent="-228600" lvl="0" marL="20574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54" name="Shape 54"/>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400"/>
              </a:spcBef>
              <a:spcAft>
                <a:spcPts val="0"/>
              </a:spcAft>
              <a:buClr>
                <a:srgbClr val="7889FB"/>
              </a:buClr>
              <a:buFont typeface="Noto Sans Symbols"/>
              <a:buNone/>
              <a:defRPr b="0" i="0" sz="32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0" i="0" sz="28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0" i="0" sz="24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9pPr>
          </a:lstStyle>
          <a:p/>
        </p:txBody>
      </p:sp>
      <p:sp>
        <p:nvSpPr>
          <p:cNvPr id="55" name="Shape 55"/>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400"/>
              </a:spcBef>
              <a:spcAft>
                <a:spcPts val="0"/>
              </a:spcAft>
              <a:buClr>
                <a:srgbClr val="7889FB"/>
              </a:buClr>
              <a:buFont typeface="Noto Sans Symbols"/>
              <a:buNone/>
              <a:defRPr b="0" i="0" sz="14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0" i="0" sz="10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9pPr>
          </a:lstStyle>
          <a:p/>
        </p:txBody>
      </p:sp>
      <p:sp>
        <p:nvSpPr>
          <p:cNvPr id="56" name="Shape 56"/>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fr-FR" sz="1000">
                <a:solidFill>
                  <a:srgbClr val="FFFFFF"/>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57" name="Shape 57"/>
        <p:cNvGrpSpPr/>
        <p:nvPr/>
      </p:nvGrpSpPr>
      <p:grpSpPr>
        <a:xfrm>
          <a:off x="0" y="0"/>
          <a:ext cx="0" cy="0"/>
          <a:chOff x="0" y="0"/>
          <a:chExt cx="0" cy="0"/>
        </a:xfrm>
      </p:grpSpPr>
      <p:sp>
        <p:nvSpPr>
          <p:cNvPr id="58" name="Shape 58"/>
          <p:cNvSpPr txBox="1"/>
          <p:nvPr>
            <p:ph type="title"/>
          </p:nvPr>
        </p:nvSpPr>
        <p:spPr>
          <a:xfrm>
            <a:off x="285719"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59" name="Shape 59"/>
          <p:cNvSpPr txBox="1"/>
          <p:nvPr>
            <p:ph idx="1" type="body"/>
          </p:nvPr>
        </p:nvSpPr>
        <p:spPr>
          <a:xfrm rot="5400000">
            <a:off x="2402680" y="-316706"/>
            <a:ext cx="4700588" cy="8108950"/>
          </a:xfrm>
          <a:prstGeom prst="rect">
            <a:avLst/>
          </a:prstGeom>
          <a:noFill/>
          <a:ln>
            <a:noFill/>
          </a:ln>
        </p:spPr>
        <p:txBody>
          <a:bodyPr anchorCtr="0" anchor="t" bIns="91425" lIns="91425" rIns="91425" tIns="91425"/>
          <a:lstStyle>
            <a:lvl1pPr indent="-50164" lvl="0" marL="161925" marR="0" rtl="0" algn="l">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85725" lvl="1" marL="50482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79375" lvl="2" marL="85407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107950" lvl="3" marL="1200150" marR="0" rtl="0" algn="l">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85725" lvl="4" marL="15335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85725" lvl="5" marL="19907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85725" lvl="6" marL="24479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85725" lvl="7" marL="29051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85725" lvl="8" marL="33623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60" name="Shape 60"/>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fr-FR" sz="1000">
                <a:solidFill>
                  <a:srgbClr val="FFFFFF"/>
                </a:solidFill>
                <a:latin typeface="Arial"/>
                <a:ea typeface="Arial"/>
                <a:cs typeface="Arial"/>
                <a:sym typeface="A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61" name="Shape 61"/>
        <p:cNvGrpSpPr/>
        <p:nvPr/>
      </p:nvGrpSpPr>
      <p:grpSpPr>
        <a:xfrm>
          <a:off x="0" y="0"/>
          <a:ext cx="0" cy="0"/>
          <a:chOff x="0" y="0"/>
          <a:chExt cx="0" cy="0"/>
        </a:xfrm>
      </p:grpSpPr>
      <p:sp>
        <p:nvSpPr>
          <p:cNvPr id="62" name="Shape 62"/>
          <p:cNvSpPr txBox="1"/>
          <p:nvPr>
            <p:ph type="title"/>
          </p:nvPr>
        </p:nvSpPr>
        <p:spPr>
          <a:xfrm rot="5400000">
            <a:off x="5098255" y="2378868"/>
            <a:ext cx="5300662" cy="2117725"/>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63" name="Shape 63"/>
          <p:cNvSpPr txBox="1"/>
          <p:nvPr>
            <p:ph idx="1" type="body"/>
          </p:nvPr>
        </p:nvSpPr>
        <p:spPr>
          <a:xfrm rot="5400000">
            <a:off x="785812" y="336550"/>
            <a:ext cx="5300662" cy="6202362"/>
          </a:xfrm>
          <a:prstGeom prst="rect">
            <a:avLst/>
          </a:prstGeom>
          <a:noFill/>
          <a:ln>
            <a:noFill/>
          </a:ln>
        </p:spPr>
        <p:txBody>
          <a:bodyPr anchorCtr="0" anchor="t" bIns="91425" lIns="91425" rIns="91425" tIns="91425"/>
          <a:lstStyle>
            <a:lvl1pPr indent="-50164" lvl="0" marL="161925" marR="0" rtl="0" algn="l">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85725" lvl="1" marL="50482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79375" lvl="2" marL="85407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107950" lvl="3" marL="1200150" marR="0" rtl="0" algn="l">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85725" lvl="4" marL="15335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85725" lvl="5" marL="19907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85725" lvl="6" marL="24479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85725" lvl="7" marL="29051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85725" lvl="8" marL="33623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64" name="Shape 64"/>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fr-FR" sz="1000">
                <a:solidFill>
                  <a:srgbClr val="FFFFFF"/>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9" name="Shape 19"/>
        <p:cNvGrpSpPr/>
        <p:nvPr/>
      </p:nvGrpSpPr>
      <p:grpSpPr>
        <a:xfrm>
          <a:off x="0" y="0"/>
          <a:ext cx="0" cy="0"/>
          <a:chOff x="0" y="0"/>
          <a:chExt cx="0" cy="0"/>
        </a:xfrm>
      </p:grpSpPr>
      <p:sp>
        <p:nvSpPr>
          <p:cNvPr id="20" name="Shape 20"/>
          <p:cNvSpPr txBox="1"/>
          <p:nvPr>
            <p:ph type="ctrTitle"/>
          </p:nvPr>
        </p:nvSpPr>
        <p:spPr>
          <a:xfrm>
            <a:off x="685800" y="2130425"/>
            <a:ext cx="7772400" cy="1470024"/>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21" name="Shape 21"/>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400"/>
              </a:spcBef>
              <a:spcAft>
                <a:spcPts val="0"/>
              </a:spcAft>
              <a:buClr>
                <a:srgbClr val="7889FB"/>
              </a:buClr>
              <a:buFont typeface="Noto Sans Symbols"/>
              <a:buNone/>
              <a:defRPr b="0" i="0" sz="1600" u="none" cap="none" strike="noStrike">
                <a:solidFill>
                  <a:srgbClr val="000000"/>
                </a:solidFill>
                <a:latin typeface="Arial"/>
                <a:ea typeface="Arial"/>
                <a:cs typeface="Arial"/>
                <a:sym typeface="Arial"/>
              </a:defRPr>
            </a:lvl1pPr>
            <a:lvl2pPr indent="0" lvl="1" marL="457200" marR="0" rtl="0" algn="ctr">
              <a:spcBef>
                <a:spcPts val="35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2pPr>
            <a:lvl3pPr indent="0" lvl="2" marL="914400" marR="0" rtl="0" algn="ctr">
              <a:spcBef>
                <a:spcPts val="35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3pPr>
            <a:lvl4pPr indent="0" lvl="3" marL="13716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4pPr>
            <a:lvl5pPr indent="0" lvl="4" marL="18288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5pPr>
            <a:lvl6pPr indent="0" lvl="5" marL="22860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6pPr>
            <a:lvl7pPr indent="0" lvl="6" marL="27432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7pPr>
            <a:lvl8pPr indent="0" lvl="7" marL="32004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8pPr>
            <a:lvl9pPr indent="0" lvl="8" marL="36576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9pPr>
          </a:lstStyle>
          <a:p/>
        </p:txBody>
      </p:sp>
      <p:sp>
        <p:nvSpPr>
          <p:cNvPr id="22" name="Shape 22"/>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fr-FR" sz="1000">
                <a:solidFill>
                  <a:srgbClr val="FFFFFF"/>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3" name="Shape 23"/>
        <p:cNvGrpSpPr/>
        <p:nvPr/>
      </p:nvGrpSpPr>
      <p:grpSpPr>
        <a:xfrm>
          <a:off x="0" y="0"/>
          <a:ext cx="0" cy="0"/>
          <a:chOff x="0" y="0"/>
          <a:chExt cx="0" cy="0"/>
        </a:xfrm>
      </p:grpSpPr>
      <p:sp>
        <p:nvSpPr>
          <p:cNvPr id="24" name="Shape 24"/>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228600" lvl="0" marL="2057400" marR="0" rtl="0" algn="l">
              <a:lnSpc>
                <a:spcPct val="90000"/>
              </a:lnSpc>
              <a:spcBef>
                <a:spcPts val="0"/>
              </a:spcBef>
              <a:spcAft>
                <a:spcPts val="0"/>
              </a:spcAft>
              <a:buNone/>
              <a:defRPr b="1" i="0" sz="4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25" name="Shape 25"/>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spcAft>
                <a:spcPts val="0"/>
              </a:spcAft>
              <a:buClr>
                <a:srgbClr val="7889FB"/>
              </a:buClr>
              <a:buFont typeface="Noto Sans Symbols"/>
              <a:buNone/>
              <a:defRPr b="0" i="0" sz="20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0" i="0" sz="18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0" i="0" sz="16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9pPr>
          </a:lstStyle>
          <a:p/>
        </p:txBody>
      </p:sp>
      <p:sp>
        <p:nvSpPr>
          <p:cNvPr id="26" name="Shape 26"/>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fr-FR" sz="1000">
                <a:solidFill>
                  <a:srgbClr val="FFFFFF"/>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7" name="Shape 27"/>
        <p:cNvGrpSpPr/>
        <p:nvPr/>
      </p:nvGrpSpPr>
      <p:grpSpPr>
        <a:xfrm>
          <a:off x="0" y="0"/>
          <a:ext cx="0" cy="0"/>
          <a:chOff x="0" y="0"/>
          <a:chExt cx="0" cy="0"/>
        </a:xfrm>
      </p:grpSpPr>
      <p:sp>
        <p:nvSpPr>
          <p:cNvPr id="28" name="Shape 28"/>
          <p:cNvSpPr txBox="1"/>
          <p:nvPr>
            <p:ph type="title"/>
          </p:nvPr>
        </p:nvSpPr>
        <p:spPr>
          <a:xfrm>
            <a:off x="285719"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29" name="Shape 29"/>
          <p:cNvSpPr txBox="1"/>
          <p:nvPr>
            <p:ph idx="1" type="body"/>
          </p:nvPr>
        </p:nvSpPr>
        <p:spPr>
          <a:xfrm>
            <a:off x="698500" y="1387475"/>
            <a:ext cx="3978274" cy="4700588"/>
          </a:xfrm>
          <a:prstGeom prst="rect">
            <a:avLst/>
          </a:prstGeom>
          <a:noFill/>
          <a:ln>
            <a:noFill/>
          </a:ln>
        </p:spPr>
        <p:txBody>
          <a:bodyPr anchorCtr="0" anchor="t" bIns="91425" lIns="91425" rIns="91425" tIns="91425"/>
          <a:lstStyle>
            <a:lvl1pPr indent="33654" lvl="0" marL="161925" marR="0" rtl="0" algn="l">
              <a:spcBef>
                <a:spcPts val="400"/>
              </a:spcBef>
              <a:spcAft>
                <a:spcPts val="0"/>
              </a:spcAft>
              <a:buClr>
                <a:srgbClr val="7889FB"/>
              </a:buClr>
              <a:buSzPct val="110000"/>
              <a:buFont typeface="Noto Sans Symbols"/>
              <a:buChar char="▪"/>
              <a:defRPr b="0" i="0" sz="2800" u="none" cap="none" strike="noStrike">
                <a:solidFill>
                  <a:srgbClr val="000000"/>
                </a:solidFill>
                <a:latin typeface="Arial"/>
                <a:ea typeface="Arial"/>
                <a:cs typeface="Arial"/>
                <a:sym typeface="Arial"/>
              </a:defRPr>
            </a:lvl1pPr>
            <a:lvl2pPr indent="-22225" lvl="1" marL="504825" marR="0" rtl="0" algn="l">
              <a:spcBef>
                <a:spcPts val="350"/>
              </a:spcBef>
              <a:spcAft>
                <a:spcPts val="0"/>
              </a:spcAft>
              <a:buClr>
                <a:srgbClr val="7889FB"/>
              </a:buClr>
              <a:buSzPct val="100000"/>
              <a:buFont typeface="Arial"/>
              <a:buChar char="–"/>
              <a:defRPr b="0" i="0" sz="2400" u="none" cap="none" strike="noStrike">
                <a:solidFill>
                  <a:srgbClr val="000000"/>
                </a:solidFill>
                <a:latin typeface="Arial"/>
                <a:ea typeface="Arial"/>
                <a:cs typeface="Arial"/>
                <a:sym typeface="Arial"/>
              </a:defRPr>
            </a:lvl2pPr>
            <a:lvl3pPr indent="-41275" lvl="2" marL="854075" marR="0" rtl="0" algn="l">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3pPr>
            <a:lvl4pPr indent="-69850" lvl="3" marL="1200150" marR="0" rtl="0" algn="l">
              <a:spcBef>
                <a:spcPts val="300"/>
              </a:spcBef>
              <a:spcAft>
                <a:spcPts val="0"/>
              </a:spcAft>
              <a:buClr>
                <a:srgbClr val="7889FB"/>
              </a:buClr>
              <a:buSzPct val="100000"/>
              <a:buFont typeface="Arial"/>
              <a:buChar char="&gt;"/>
              <a:defRPr b="0" i="0" sz="1800" u="none" cap="none" strike="noStrike">
                <a:solidFill>
                  <a:srgbClr val="000000"/>
                </a:solidFill>
                <a:latin typeface="Arial"/>
                <a:ea typeface="Arial"/>
                <a:cs typeface="Arial"/>
                <a:sym typeface="Arial"/>
              </a:defRPr>
            </a:lvl4pPr>
            <a:lvl5pPr indent="-47625" lvl="4" marL="15335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5pPr>
            <a:lvl6pPr indent="-47625" lvl="5" marL="19907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6pPr>
            <a:lvl7pPr indent="-47625" lvl="6" marL="24479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7pPr>
            <a:lvl8pPr indent="-47625" lvl="7" marL="29051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8pPr>
            <a:lvl9pPr indent="-47625" lvl="8" marL="33623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9pPr>
          </a:lstStyle>
          <a:p/>
        </p:txBody>
      </p:sp>
      <p:sp>
        <p:nvSpPr>
          <p:cNvPr id="30" name="Shape 30"/>
          <p:cNvSpPr txBox="1"/>
          <p:nvPr>
            <p:ph idx="2" type="body"/>
          </p:nvPr>
        </p:nvSpPr>
        <p:spPr>
          <a:xfrm>
            <a:off x="4829175" y="1387475"/>
            <a:ext cx="3978274" cy="4700588"/>
          </a:xfrm>
          <a:prstGeom prst="rect">
            <a:avLst/>
          </a:prstGeom>
          <a:noFill/>
          <a:ln>
            <a:noFill/>
          </a:ln>
        </p:spPr>
        <p:txBody>
          <a:bodyPr anchorCtr="0" anchor="t" bIns="91425" lIns="91425" rIns="91425" tIns="91425"/>
          <a:lstStyle>
            <a:lvl1pPr indent="33654" lvl="0" marL="161925" marR="0" rtl="0" algn="l">
              <a:spcBef>
                <a:spcPts val="400"/>
              </a:spcBef>
              <a:spcAft>
                <a:spcPts val="0"/>
              </a:spcAft>
              <a:buClr>
                <a:srgbClr val="7889FB"/>
              </a:buClr>
              <a:buSzPct val="110000"/>
              <a:buFont typeface="Noto Sans Symbols"/>
              <a:buChar char="▪"/>
              <a:defRPr b="0" i="0" sz="2800" u="none" cap="none" strike="noStrike">
                <a:solidFill>
                  <a:srgbClr val="000000"/>
                </a:solidFill>
                <a:latin typeface="Arial"/>
                <a:ea typeface="Arial"/>
                <a:cs typeface="Arial"/>
                <a:sym typeface="Arial"/>
              </a:defRPr>
            </a:lvl1pPr>
            <a:lvl2pPr indent="-22225" lvl="1" marL="504825" marR="0" rtl="0" algn="l">
              <a:spcBef>
                <a:spcPts val="350"/>
              </a:spcBef>
              <a:spcAft>
                <a:spcPts val="0"/>
              </a:spcAft>
              <a:buClr>
                <a:srgbClr val="7889FB"/>
              </a:buClr>
              <a:buSzPct val="100000"/>
              <a:buFont typeface="Arial"/>
              <a:buChar char="–"/>
              <a:defRPr b="0" i="0" sz="2400" u="none" cap="none" strike="noStrike">
                <a:solidFill>
                  <a:srgbClr val="000000"/>
                </a:solidFill>
                <a:latin typeface="Arial"/>
                <a:ea typeface="Arial"/>
                <a:cs typeface="Arial"/>
                <a:sym typeface="Arial"/>
              </a:defRPr>
            </a:lvl2pPr>
            <a:lvl3pPr indent="-41275" lvl="2" marL="854075" marR="0" rtl="0" algn="l">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3pPr>
            <a:lvl4pPr indent="-69850" lvl="3" marL="1200150" marR="0" rtl="0" algn="l">
              <a:spcBef>
                <a:spcPts val="300"/>
              </a:spcBef>
              <a:spcAft>
                <a:spcPts val="0"/>
              </a:spcAft>
              <a:buClr>
                <a:srgbClr val="7889FB"/>
              </a:buClr>
              <a:buSzPct val="100000"/>
              <a:buFont typeface="Arial"/>
              <a:buChar char="&gt;"/>
              <a:defRPr b="0" i="0" sz="1800" u="none" cap="none" strike="noStrike">
                <a:solidFill>
                  <a:srgbClr val="000000"/>
                </a:solidFill>
                <a:latin typeface="Arial"/>
                <a:ea typeface="Arial"/>
                <a:cs typeface="Arial"/>
                <a:sym typeface="Arial"/>
              </a:defRPr>
            </a:lvl4pPr>
            <a:lvl5pPr indent="-47625" lvl="4" marL="15335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5pPr>
            <a:lvl6pPr indent="-47625" lvl="5" marL="19907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6pPr>
            <a:lvl7pPr indent="-47625" lvl="6" marL="24479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7pPr>
            <a:lvl8pPr indent="-47625" lvl="7" marL="29051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8pPr>
            <a:lvl9pPr indent="-47625" lvl="8" marL="33623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9pPr>
          </a:lstStyle>
          <a:p/>
        </p:txBody>
      </p:sp>
      <p:sp>
        <p:nvSpPr>
          <p:cNvPr id="31" name="Shape 31"/>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fr-FR" sz="1000">
                <a:solidFill>
                  <a:srgbClr val="FFFFFF"/>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p:spTree>
      <p:nvGrpSpPr>
        <p:cNvPr id="32" name="Shape 32"/>
        <p:cNvGrpSpPr/>
        <p:nvPr/>
      </p:nvGrpSpPr>
      <p:grpSpPr>
        <a:xfrm>
          <a:off x="0" y="0"/>
          <a:ext cx="0" cy="0"/>
          <a:chOff x="0" y="0"/>
          <a:chExt cx="0" cy="0"/>
        </a:xfrm>
      </p:grpSpPr>
      <p:sp>
        <p:nvSpPr>
          <p:cNvPr id="33" name="Shape 33"/>
          <p:cNvSpPr txBox="1"/>
          <p:nvPr>
            <p:ph type="title"/>
          </p:nvPr>
        </p:nvSpPr>
        <p:spPr>
          <a:xfrm>
            <a:off x="457200" y="274637"/>
            <a:ext cx="8229600" cy="1143000"/>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34" name="Shape 34"/>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fr-FR" sz="1000">
                <a:solidFill>
                  <a:srgbClr val="FFFFFF"/>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5" name="Shape 35"/>
        <p:cNvGrpSpPr/>
        <p:nvPr/>
      </p:nvGrpSpPr>
      <p:grpSpPr>
        <a:xfrm>
          <a:off x="0" y="0"/>
          <a:ext cx="0" cy="0"/>
          <a:chOff x="0" y="0"/>
          <a:chExt cx="0" cy="0"/>
        </a:xfrm>
      </p:grpSpPr>
      <p:sp>
        <p:nvSpPr>
          <p:cNvPr id="36" name="Shape 36"/>
          <p:cNvSpPr txBox="1"/>
          <p:nvPr>
            <p:ph type="title"/>
          </p:nvPr>
        </p:nvSpPr>
        <p:spPr>
          <a:xfrm>
            <a:off x="457200" y="274637"/>
            <a:ext cx="8229600" cy="1143000"/>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37" name="Shape 37"/>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00"/>
              </a:spcBef>
              <a:spcAft>
                <a:spcPts val="0"/>
              </a:spcAft>
              <a:buClr>
                <a:srgbClr val="7889FB"/>
              </a:buClr>
              <a:buFont typeface="Noto Sans Symbols"/>
              <a:buNone/>
              <a:defRPr b="1" i="0" sz="24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1" i="0" sz="20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1" i="0" sz="18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9pPr>
          </a:lstStyle>
          <a:p/>
        </p:txBody>
      </p:sp>
      <p:sp>
        <p:nvSpPr>
          <p:cNvPr id="38" name="Shape 38"/>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5714" lvl="0" marL="161925" marR="0" rtl="0" algn="l">
              <a:spcBef>
                <a:spcPts val="400"/>
              </a:spcBef>
              <a:spcAft>
                <a:spcPts val="0"/>
              </a:spcAft>
              <a:buClr>
                <a:srgbClr val="7889FB"/>
              </a:buClr>
              <a:buSzPct val="110000"/>
              <a:buFont typeface="Noto Sans Symbols"/>
              <a:buChar char="▪"/>
              <a:defRPr b="0" i="0" sz="2400" u="none" cap="none" strike="noStrike">
                <a:solidFill>
                  <a:srgbClr val="000000"/>
                </a:solidFill>
                <a:latin typeface="Arial"/>
                <a:ea typeface="Arial"/>
                <a:cs typeface="Arial"/>
                <a:sym typeface="Arial"/>
              </a:defRPr>
            </a:lvl1pPr>
            <a:lvl2pPr indent="-47625" lvl="1" marL="504825" marR="0" rtl="0" algn="l">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2pPr>
            <a:lvl3pPr indent="-53975" lvl="2" marL="854075" marR="0" rtl="0" algn="l">
              <a:spcBef>
                <a:spcPts val="35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3pPr>
            <a:lvl4pPr indent="-82550" lvl="3" marL="1200150" marR="0" rtl="0" algn="l">
              <a:spcBef>
                <a:spcPts val="300"/>
              </a:spcBef>
              <a:spcAft>
                <a:spcPts val="0"/>
              </a:spcAft>
              <a:buClr>
                <a:srgbClr val="7889FB"/>
              </a:buClr>
              <a:buSzPct val="100000"/>
              <a:buFont typeface="Arial"/>
              <a:buChar char="&gt;"/>
              <a:defRPr b="0" i="0" sz="1600" u="none" cap="none" strike="noStrike">
                <a:solidFill>
                  <a:srgbClr val="000000"/>
                </a:solidFill>
                <a:latin typeface="Arial"/>
                <a:ea typeface="Arial"/>
                <a:cs typeface="Arial"/>
                <a:sym typeface="Arial"/>
              </a:defRPr>
            </a:lvl4pPr>
            <a:lvl5pPr indent="-60325" lvl="4" marL="15335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5pPr>
            <a:lvl6pPr indent="-60325" lvl="5" marL="19907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6pPr>
            <a:lvl7pPr indent="-60325" lvl="6" marL="24479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7pPr>
            <a:lvl8pPr indent="-60325" lvl="7" marL="29051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8pPr>
            <a:lvl9pPr indent="-60325" lvl="8" marL="33623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9pPr>
          </a:lstStyle>
          <a:p/>
        </p:txBody>
      </p:sp>
      <p:sp>
        <p:nvSpPr>
          <p:cNvPr id="39" name="Shape 39"/>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00"/>
              </a:spcBef>
              <a:spcAft>
                <a:spcPts val="0"/>
              </a:spcAft>
              <a:buClr>
                <a:srgbClr val="7889FB"/>
              </a:buClr>
              <a:buFont typeface="Noto Sans Symbols"/>
              <a:buNone/>
              <a:defRPr b="1" i="0" sz="24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1" i="0" sz="20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1" i="0" sz="18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9pPr>
          </a:lstStyle>
          <a:p/>
        </p:txBody>
      </p:sp>
      <p:sp>
        <p:nvSpPr>
          <p:cNvPr id="40" name="Shape 40"/>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5714" lvl="0" marL="161925" marR="0" rtl="0" algn="l">
              <a:spcBef>
                <a:spcPts val="400"/>
              </a:spcBef>
              <a:spcAft>
                <a:spcPts val="0"/>
              </a:spcAft>
              <a:buClr>
                <a:srgbClr val="7889FB"/>
              </a:buClr>
              <a:buSzPct val="110000"/>
              <a:buFont typeface="Noto Sans Symbols"/>
              <a:buChar char="▪"/>
              <a:defRPr b="0" i="0" sz="2400" u="none" cap="none" strike="noStrike">
                <a:solidFill>
                  <a:srgbClr val="000000"/>
                </a:solidFill>
                <a:latin typeface="Arial"/>
                <a:ea typeface="Arial"/>
                <a:cs typeface="Arial"/>
                <a:sym typeface="Arial"/>
              </a:defRPr>
            </a:lvl1pPr>
            <a:lvl2pPr indent="-47625" lvl="1" marL="504825" marR="0" rtl="0" algn="l">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2pPr>
            <a:lvl3pPr indent="-53975" lvl="2" marL="854075" marR="0" rtl="0" algn="l">
              <a:spcBef>
                <a:spcPts val="35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3pPr>
            <a:lvl4pPr indent="-82550" lvl="3" marL="1200150" marR="0" rtl="0" algn="l">
              <a:spcBef>
                <a:spcPts val="300"/>
              </a:spcBef>
              <a:spcAft>
                <a:spcPts val="0"/>
              </a:spcAft>
              <a:buClr>
                <a:srgbClr val="7889FB"/>
              </a:buClr>
              <a:buSzPct val="100000"/>
              <a:buFont typeface="Arial"/>
              <a:buChar char="&gt;"/>
              <a:defRPr b="0" i="0" sz="1600" u="none" cap="none" strike="noStrike">
                <a:solidFill>
                  <a:srgbClr val="000000"/>
                </a:solidFill>
                <a:latin typeface="Arial"/>
                <a:ea typeface="Arial"/>
                <a:cs typeface="Arial"/>
                <a:sym typeface="Arial"/>
              </a:defRPr>
            </a:lvl4pPr>
            <a:lvl5pPr indent="-60325" lvl="4" marL="15335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5pPr>
            <a:lvl6pPr indent="-60325" lvl="5" marL="19907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6pPr>
            <a:lvl7pPr indent="-60325" lvl="6" marL="24479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7pPr>
            <a:lvl8pPr indent="-60325" lvl="7" marL="29051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8pPr>
            <a:lvl9pPr indent="-60325" lvl="8" marL="33623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9pPr>
          </a:lstStyle>
          <a:p/>
        </p:txBody>
      </p:sp>
      <p:sp>
        <p:nvSpPr>
          <p:cNvPr id="41" name="Shape 41"/>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fr-FR" sz="1000">
                <a:solidFill>
                  <a:srgbClr val="FFFFFF"/>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2" name="Shape 42"/>
        <p:cNvGrpSpPr/>
        <p:nvPr/>
      </p:nvGrpSpPr>
      <p:grpSpPr>
        <a:xfrm>
          <a:off x="0" y="0"/>
          <a:ext cx="0" cy="0"/>
          <a:chOff x="0" y="0"/>
          <a:chExt cx="0" cy="0"/>
        </a:xfrm>
      </p:grpSpPr>
      <p:sp>
        <p:nvSpPr>
          <p:cNvPr id="43" name="Shape 43"/>
          <p:cNvSpPr txBox="1"/>
          <p:nvPr>
            <p:ph type="title"/>
          </p:nvPr>
        </p:nvSpPr>
        <p:spPr>
          <a:xfrm>
            <a:off x="285719"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44" name="Shape 44"/>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fr-FR" sz="1000">
                <a:solidFill>
                  <a:srgbClr val="FFFFFF"/>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5" name="Shape 45"/>
        <p:cNvGrpSpPr/>
        <p:nvPr/>
      </p:nvGrpSpPr>
      <p:grpSpPr>
        <a:xfrm>
          <a:off x="0" y="0"/>
          <a:ext cx="0" cy="0"/>
          <a:chOff x="0" y="0"/>
          <a:chExt cx="0" cy="0"/>
        </a:xfrm>
      </p:grpSpPr>
      <p:sp>
        <p:nvSpPr>
          <p:cNvPr id="46" name="Shape 46"/>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fr-FR" sz="1000">
                <a:solidFill>
                  <a:srgbClr val="FFFFFF"/>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47" name="Shape 47"/>
        <p:cNvGrpSpPr/>
        <p:nvPr/>
      </p:nvGrpSpPr>
      <p:grpSpPr>
        <a:xfrm>
          <a:off x="0" y="0"/>
          <a:ext cx="0" cy="0"/>
          <a:chOff x="0" y="0"/>
          <a:chExt cx="0" cy="0"/>
        </a:xfrm>
      </p:grpSpPr>
      <p:sp>
        <p:nvSpPr>
          <p:cNvPr id="48" name="Shape 48"/>
          <p:cNvSpPr txBox="1"/>
          <p:nvPr>
            <p:ph type="title"/>
          </p:nvPr>
        </p:nvSpPr>
        <p:spPr>
          <a:xfrm>
            <a:off x="457200" y="273050"/>
            <a:ext cx="3008313" cy="1162049"/>
          </a:xfrm>
          <a:prstGeom prst="rect">
            <a:avLst/>
          </a:prstGeom>
          <a:noFill/>
          <a:ln>
            <a:noFill/>
          </a:ln>
        </p:spPr>
        <p:txBody>
          <a:bodyPr anchorCtr="0" anchor="t" bIns="91425" lIns="91425" rIns="91425" tIns="91425"/>
          <a:lstStyle>
            <a:lvl1pPr indent="-228600" lvl="0" marL="20574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49" name="Shape 49"/>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61595" lvl="0" marL="161925" marR="0" rtl="0" algn="l">
              <a:spcBef>
                <a:spcPts val="400"/>
              </a:spcBef>
              <a:spcAft>
                <a:spcPts val="0"/>
              </a:spcAft>
              <a:buClr>
                <a:srgbClr val="7889FB"/>
              </a:buClr>
              <a:buSzPct val="110000"/>
              <a:buFont typeface="Noto Sans Symbols"/>
              <a:buChar char="▪"/>
              <a:defRPr b="0" i="0" sz="3200" u="none" cap="none" strike="noStrike">
                <a:solidFill>
                  <a:srgbClr val="000000"/>
                </a:solidFill>
                <a:latin typeface="Arial"/>
                <a:ea typeface="Arial"/>
                <a:cs typeface="Arial"/>
                <a:sym typeface="Arial"/>
              </a:defRPr>
            </a:lvl1pPr>
            <a:lvl2pPr indent="3175" lvl="1" marL="504825" marR="0" rtl="0" algn="l">
              <a:spcBef>
                <a:spcPts val="350"/>
              </a:spcBef>
              <a:spcAft>
                <a:spcPts val="0"/>
              </a:spcAft>
              <a:buClr>
                <a:srgbClr val="7889FB"/>
              </a:buClr>
              <a:buSzPct val="100000"/>
              <a:buFont typeface="Arial"/>
              <a:buChar char="–"/>
              <a:defRPr b="0" i="0" sz="2800" u="none" cap="none" strike="noStrike">
                <a:solidFill>
                  <a:srgbClr val="000000"/>
                </a:solidFill>
                <a:latin typeface="Arial"/>
                <a:ea typeface="Arial"/>
                <a:cs typeface="Arial"/>
                <a:sym typeface="Arial"/>
              </a:defRPr>
            </a:lvl2pPr>
            <a:lvl3pPr indent="-15875" lvl="2" marL="854075" marR="0" rtl="0" algn="l">
              <a:spcBef>
                <a:spcPts val="350"/>
              </a:spcBef>
              <a:spcAft>
                <a:spcPts val="0"/>
              </a:spcAft>
              <a:buClr>
                <a:srgbClr val="7889FB"/>
              </a:buClr>
              <a:buSzPct val="100000"/>
              <a:buFont typeface="Arial"/>
              <a:buChar char="•"/>
              <a:defRPr b="0" i="0" sz="2400" u="none" cap="none" strike="noStrike">
                <a:solidFill>
                  <a:srgbClr val="000000"/>
                </a:solidFill>
                <a:latin typeface="Arial"/>
                <a:ea typeface="Arial"/>
                <a:cs typeface="Arial"/>
                <a:sym typeface="Arial"/>
              </a:defRPr>
            </a:lvl3pPr>
            <a:lvl4pPr indent="-57150" lvl="3" marL="1200150" marR="0" rtl="0" algn="l">
              <a:spcBef>
                <a:spcPts val="300"/>
              </a:spcBef>
              <a:spcAft>
                <a:spcPts val="0"/>
              </a:spcAft>
              <a:buClr>
                <a:srgbClr val="7889FB"/>
              </a:buClr>
              <a:buSzPct val="100000"/>
              <a:buFont typeface="Arial"/>
              <a:buChar char="&gt;"/>
              <a:defRPr b="0" i="0" sz="2000" u="none" cap="none" strike="noStrike">
                <a:solidFill>
                  <a:srgbClr val="000000"/>
                </a:solidFill>
                <a:latin typeface="Arial"/>
                <a:ea typeface="Arial"/>
                <a:cs typeface="Arial"/>
                <a:sym typeface="Arial"/>
              </a:defRPr>
            </a:lvl4pPr>
            <a:lvl5pPr indent="-34925" lvl="4" marL="15335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5pPr>
            <a:lvl6pPr indent="-34925" lvl="5" marL="19907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6pPr>
            <a:lvl7pPr indent="-34925" lvl="6" marL="24479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7pPr>
            <a:lvl8pPr indent="-34925" lvl="7" marL="29051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8pPr>
            <a:lvl9pPr indent="-34925" lvl="8" marL="33623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9pPr>
          </a:lstStyle>
          <a:p/>
        </p:txBody>
      </p:sp>
      <p:sp>
        <p:nvSpPr>
          <p:cNvPr id="50" name="Shape 50"/>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400"/>
              </a:spcBef>
              <a:spcAft>
                <a:spcPts val="0"/>
              </a:spcAft>
              <a:buClr>
                <a:srgbClr val="7889FB"/>
              </a:buClr>
              <a:buFont typeface="Noto Sans Symbols"/>
              <a:buNone/>
              <a:defRPr b="0" i="0" sz="14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0" i="0" sz="10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9pPr>
          </a:lstStyle>
          <a:p/>
        </p:txBody>
      </p:sp>
      <p:sp>
        <p:nvSpPr>
          <p:cNvPr id="51" name="Shape 51"/>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fr-FR" sz="1000">
                <a:solidFill>
                  <a:srgbClr val="FFFFFF"/>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1.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5" name="Shape 5"/>
        <p:cNvGrpSpPr/>
        <p:nvPr/>
      </p:nvGrpSpPr>
      <p:grpSpPr>
        <a:xfrm>
          <a:off x="0" y="0"/>
          <a:ext cx="0" cy="0"/>
          <a:chOff x="0" y="0"/>
          <a:chExt cx="0" cy="0"/>
        </a:xfrm>
      </p:grpSpPr>
      <p:pic>
        <p:nvPicPr>
          <p:cNvPr id="6" name="Shape 6"/>
          <p:cNvPicPr preferRelativeResize="0"/>
          <p:nvPr/>
        </p:nvPicPr>
        <p:blipFill rotWithShape="1">
          <a:blip r:embed="rId1">
            <a:alphaModFix/>
          </a:blip>
          <a:srcRect b="0" l="0" r="0" t="0"/>
          <a:stretch/>
        </p:blipFill>
        <p:spPr>
          <a:xfrm>
            <a:off x="4763" y="0"/>
            <a:ext cx="9139236" cy="387350"/>
          </a:xfrm>
          <a:prstGeom prst="rect">
            <a:avLst/>
          </a:prstGeom>
          <a:noFill/>
          <a:ln>
            <a:noFill/>
          </a:ln>
        </p:spPr>
      </p:pic>
      <p:sp>
        <p:nvSpPr>
          <p:cNvPr id="7" name="Shape 7"/>
          <p:cNvSpPr/>
          <p:nvPr/>
        </p:nvSpPr>
        <p:spPr>
          <a:xfrm>
            <a:off x="4763" y="6473825"/>
            <a:ext cx="9139236" cy="384174"/>
          </a:xfrm>
          <a:prstGeom prst="rect">
            <a:avLst/>
          </a:prstGeom>
          <a:solidFill>
            <a:srgbClr val="6666FF"/>
          </a:solidFill>
          <a:ln>
            <a:noFill/>
          </a:ln>
        </p:spPr>
        <p:txBody>
          <a:bodyPr anchorCtr="0" anchor="ctr" bIns="45700" lIns="91425" rIns="91425" tIns="45700">
            <a:noAutofit/>
          </a:bodyPr>
          <a:lstStyle/>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8" name="Shape 8"/>
          <p:cNvSpPr txBox="1"/>
          <p:nvPr>
            <p:ph idx="1" type="body"/>
          </p:nvPr>
        </p:nvSpPr>
        <p:spPr>
          <a:xfrm>
            <a:off x="698500" y="1387475"/>
            <a:ext cx="8108950" cy="4700588"/>
          </a:xfrm>
          <a:prstGeom prst="rect">
            <a:avLst/>
          </a:prstGeom>
          <a:noFill/>
          <a:ln>
            <a:noFill/>
          </a:ln>
        </p:spPr>
        <p:txBody>
          <a:bodyPr anchorCtr="0" anchor="t" bIns="91425" lIns="91425" rIns="91425" tIns="91425"/>
          <a:lstStyle>
            <a:lvl1pPr indent="-50164" lvl="0" marL="161925" marR="0" rtl="0" algn="l">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85725" lvl="1" marL="50482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79375" lvl="2" marL="85407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107950" lvl="3" marL="1200150" marR="0" rtl="0" algn="l">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85725" lvl="4" marL="15335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85725" lvl="5" marL="19907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85725" lvl="6" marL="24479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85725" lvl="7" marL="29051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85725" lvl="8" marL="33623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9" name="Shape 9"/>
          <p:cNvSpPr txBox="1"/>
          <p:nvPr/>
        </p:nvSpPr>
        <p:spPr>
          <a:xfrm>
            <a:off x="990600" y="77788"/>
            <a:ext cx="181821" cy="305661"/>
          </a:xfrm>
          <a:prstGeom prst="rect">
            <a:avLst/>
          </a:prstGeom>
          <a:noFill/>
          <a:ln>
            <a:noFill/>
          </a:ln>
        </p:spPr>
        <p:txBody>
          <a:bodyPr anchorCtr="0" anchor="t" bIns="46800" lIns="90000" rIns="90000" tIns="46800">
            <a:noAutofit/>
          </a:bodyPr>
          <a:lstStyle/>
          <a:p>
            <a:pPr indent="0" lvl="0" marL="0" marR="0" rtl="0" algn="l">
              <a:lnSpc>
                <a:spcPct val="98000"/>
              </a:lnSpc>
              <a:spcBef>
                <a:spcPts val="0"/>
              </a:spcBef>
              <a:spcAft>
                <a:spcPts val="0"/>
              </a:spcAft>
              <a:buNone/>
            </a:pPr>
            <a:r>
              <a:t/>
            </a:r>
            <a:endParaRPr b="1" i="0" sz="1400" u="none" cap="none" strike="noStrike">
              <a:solidFill>
                <a:srgbClr val="FFFFFF"/>
              </a:solidFill>
              <a:latin typeface="Arial"/>
              <a:ea typeface="Arial"/>
              <a:cs typeface="Arial"/>
              <a:sym typeface="Arial"/>
            </a:endParaRPr>
          </a:p>
        </p:txBody>
      </p:sp>
      <p:sp>
        <p:nvSpPr>
          <p:cNvPr id="10" name="Shape 10"/>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spcAft>
                <a:spcPts val="0"/>
              </a:spcAft>
              <a:buSzPct val="25000"/>
              <a:buNone/>
            </a:pPr>
            <a:fld id="{00000000-1234-1234-1234-123412341234}" type="slidenum">
              <a:rPr b="1" i="0" lang="fr-FR" sz="1000" u="none" cap="none" strike="noStrike">
                <a:solidFill>
                  <a:srgbClr val="FFFFFF"/>
                </a:solidFill>
                <a:latin typeface="Arial"/>
                <a:ea typeface="Arial"/>
                <a:cs typeface="Arial"/>
                <a:sym typeface="Arial"/>
              </a:rPr>
              <a:t>‹#›</a:t>
            </a:fld>
          </a:p>
        </p:txBody>
      </p:sp>
      <p:cxnSp>
        <p:nvCxnSpPr>
          <p:cNvPr id="11" name="Shape 11"/>
          <p:cNvCxnSpPr/>
          <p:nvPr/>
        </p:nvCxnSpPr>
        <p:spPr>
          <a:xfrm>
            <a:off x="990600" y="147638"/>
            <a:ext cx="1587" cy="234949"/>
          </a:xfrm>
          <a:prstGeom prst="straightConnector1">
            <a:avLst/>
          </a:prstGeom>
          <a:noFill/>
          <a:ln cap="flat" cmpd="sng" w="9525">
            <a:solidFill>
              <a:srgbClr val="FFFFFF"/>
            </a:solidFill>
            <a:prstDash val="solid"/>
            <a:miter/>
            <a:headEnd len="med" w="med" type="none"/>
            <a:tailEnd len="med" w="med" type="none"/>
          </a:ln>
        </p:spPr>
      </p:cxnSp>
      <p:cxnSp>
        <p:nvCxnSpPr>
          <p:cNvPr id="12" name="Shape 12"/>
          <p:cNvCxnSpPr/>
          <p:nvPr/>
        </p:nvCxnSpPr>
        <p:spPr>
          <a:xfrm>
            <a:off x="995362" y="6526212"/>
            <a:ext cx="1587" cy="165100"/>
          </a:xfrm>
          <a:prstGeom prst="straightConnector1">
            <a:avLst/>
          </a:prstGeom>
          <a:noFill/>
          <a:ln cap="flat" cmpd="sng" w="9525">
            <a:solidFill>
              <a:srgbClr val="FFFFFF"/>
            </a:solidFill>
            <a:prstDash val="solid"/>
            <a:miter/>
            <a:headEnd len="med" w="med" type="none"/>
            <a:tailEnd len="med" w="med" type="none"/>
          </a:ln>
        </p:spPr>
      </p:cxnSp>
      <p:pic>
        <p:nvPicPr>
          <p:cNvPr descr="E:\Logo albert_rouge.png" id="13" name="Shape 13"/>
          <p:cNvPicPr preferRelativeResize="0"/>
          <p:nvPr/>
        </p:nvPicPr>
        <p:blipFill rotWithShape="1">
          <a:blip r:embed="rId2">
            <a:alphaModFix/>
          </a:blip>
          <a:srcRect b="0" l="0" r="0" t="0"/>
          <a:stretch/>
        </p:blipFill>
        <p:spPr>
          <a:xfrm>
            <a:off x="7740589" y="-315178"/>
            <a:ext cx="1151890" cy="1151890"/>
          </a:xfrm>
          <a:prstGeom prst="rect">
            <a:avLst/>
          </a:prstGeom>
          <a:noFill/>
          <a:ln>
            <a:noFill/>
          </a:ln>
        </p:spPr>
      </p:pic>
      <p:sp>
        <p:nvSpPr>
          <p:cNvPr id="14" name="Shape 14"/>
          <p:cNvSpPr/>
          <p:nvPr/>
        </p:nvSpPr>
        <p:spPr>
          <a:xfrm>
            <a:off x="7119813" y="6620971"/>
            <a:ext cx="1628651" cy="169277"/>
          </a:xfrm>
          <a:prstGeom prst="rect">
            <a:avLst/>
          </a:prstGeom>
          <a:noFill/>
          <a:ln>
            <a:noFill/>
          </a:ln>
        </p:spPr>
        <p:txBody>
          <a:bodyPr anchorCtr="0" anchor="t" bIns="0" lIns="0" rIns="0" tIns="0">
            <a:noAutofit/>
          </a:bodyPr>
          <a:lstStyle/>
          <a:p>
            <a:pPr indent="0" lvl="0" marL="0" marR="0" rtl="0" algn="r">
              <a:spcBef>
                <a:spcPts val="0"/>
              </a:spcBef>
              <a:buSzPct val="25000"/>
              <a:buNone/>
            </a:pPr>
            <a:r>
              <a:rPr b="1" i="0" lang="fr-FR" sz="1100" u="none" cap="none" strike="noStrike">
                <a:solidFill>
                  <a:srgbClr val="FFFFFF"/>
                </a:solidFill>
                <a:latin typeface="Calibri"/>
                <a:ea typeface="Calibri"/>
                <a:cs typeface="Calibri"/>
                <a:sym typeface="Calibri"/>
              </a:rPr>
              <a:t>© </a:t>
            </a:r>
            <a:r>
              <a:rPr b="0" i="0" lang="fr-FR" sz="1100" u="none" cap="none" strike="noStrike">
                <a:solidFill>
                  <a:srgbClr val="FFFFFF"/>
                </a:solidFill>
                <a:latin typeface="Calibri"/>
                <a:ea typeface="Calibri"/>
                <a:cs typeface="Calibri"/>
                <a:sym typeface="Calibri"/>
              </a:rPr>
              <a:t>2015 albert-learning.com</a:t>
            </a: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sp>
        <p:nvSpPr>
          <p:cNvPr id="69" name="Shape 69"/>
          <p:cNvSpPr txBox="1"/>
          <p:nvPr>
            <p:ph idx="1" type="body"/>
          </p:nvPr>
        </p:nvSpPr>
        <p:spPr>
          <a:xfrm>
            <a:off x="457200" y="838200"/>
            <a:ext cx="8108950" cy="4700588"/>
          </a:xfrm>
          <a:prstGeom prst="rect">
            <a:avLst/>
          </a:prstGeom>
          <a:noFill/>
          <a:ln>
            <a:noFill/>
          </a:ln>
        </p:spPr>
        <p:txBody>
          <a:bodyPr anchorCtr="0" anchor="t" bIns="0" lIns="0" rIns="0" tIns="0">
            <a:noAutofit/>
          </a:bodyPr>
          <a:lstStyle/>
          <a:p>
            <a:pPr indent="0" lvl="0" marL="0" marR="0" rtl="0" algn="ctr">
              <a:spcBef>
                <a:spcPts val="0"/>
              </a:spcBef>
              <a:spcAft>
                <a:spcPts val="0"/>
              </a:spcAft>
              <a:buClr>
                <a:srgbClr val="7889FB"/>
              </a:buClr>
              <a:buSzPct val="25000"/>
              <a:buFont typeface="Noto Sans Symbols"/>
              <a:buNone/>
            </a:pPr>
            <a:r>
              <a:rPr b="1" i="0" lang="fr-FR" sz="2000" u="none" cap="none" strike="noStrike">
                <a:solidFill>
                  <a:srgbClr val="000000"/>
                </a:solidFill>
                <a:latin typeface="Arial"/>
                <a:ea typeface="Arial"/>
                <a:cs typeface="Arial"/>
                <a:sym typeface="Arial"/>
              </a:rPr>
              <a:t>SCHNEEWITTCHEN </a:t>
            </a:r>
          </a:p>
          <a:p>
            <a:pPr indent="0" lvl="0" marL="0" marR="0" rtl="0" algn="ctr">
              <a:spcBef>
                <a:spcPts val="400"/>
              </a:spcBef>
              <a:spcAft>
                <a:spcPts val="0"/>
              </a:spcAft>
              <a:buClr>
                <a:srgbClr val="7889FB"/>
              </a:buClr>
              <a:buSzPct val="25000"/>
              <a:buFont typeface="Noto Sans Symbols"/>
              <a:buNone/>
            </a:pPr>
            <a:r>
              <a:rPr b="1" i="0" lang="fr-FR" sz="2000" u="none" cap="none" strike="noStrike">
                <a:solidFill>
                  <a:srgbClr val="000000"/>
                </a:solidFill>
                <a:latin typeface="Arial"/>
                <a:ea typeface="Arial"/>
                <a:cs typeface="Arial"/>
                <a:sym typeface="Arial"/>
              </a:rPr>
              <a:t>UND DIE SIEBEN ZWERGE</a:t>
            </a:r>
          </a:p>
          <a:p>
            <a:pPr indent="0" lvl="0" marL="0" marR="0" rtl="0" algn="ctr">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p:txBody>
      </p:sp>
      <p:pic>
        <p:nvPicPr>
          <p:cNvPr descr="http://www.schneewittchendorf.com/img-jpg/theater/schneewi/l1050960.jpg" id="70" name="Shape 70"/>
          <p:cNvPicPr preferRelativeResize="0"/>
          <p:nvPr/>
        </p:nvPicPr>
        <p:blipFill rotWithShape="1">
          <a:blip r:embed="rId3">
            <a:alphaModFix/>
          </a:blip>
          <a:srcRect b="0" l="0" r="0" t="0"/>
          <a:stretch/>
        </p:blipFill>
        <p:spPr>
          <a:xfrm>
            <a:off x="1524000" y="1752600"/>
            <a:ext cx="5848350" cy="43910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sp>
        <p:nvSpPr>
          <p:cNvPr id="75" name="Shape 75"/>
          <p:cNvSpPr txBox="1"/>
          <p:nvPr>
            <p:ph idx="1" type="body"/>
          </p:nvPr>
        </p:nvSpPr>
        <p:spPr>
          <a:xfrm>
            <a:off x="609600" y="1307305"/>
            <a:ext cx="8108950" cy="4700588"/>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rPr b="0" i="0" lang="fr-FR" sz="1600" u="none" cap="none" strike="noStrike">
                <a:solidFill>
                  <a:srgbClr val="000000"/>
                </a:solidFill>
                <a:latin typeface="Arial"/>
                <a:ea typeface="Arial"/>
                <a:cs typeface="Arial"/>
                <a:sym typeface="Arial"/>
              </a:rPr>
              <a:t>.</a:t>
            </a:r>
            <a:br>
              <a:rPr b="0" i="0" lang="fr-FR" sz="1600" u="none" cap="none" strike="noStrike">
                <a:solidFill>
                  <a:srgbClr val="000000"/>
                </a:solidFill>
                <a:latin typeface="Arial"/>
                <a:ea typeface="Arial"/>
                <a:cs typeface="Arial"/>
                <a:sym typeface="Arial"/>
              </a:rPr>
            </a:br>
            <a:br>
              <a:rPr b="0" i="0" lang="fr-FR" sz="1600" u="none" cap="none" strike="noStrike">
                <a:solidFill>
                  <a:srgbClr val="000000"/>
                </a:solidFill>
                <a:latin typeface="Arial"/>
                <a:ea typeface="Arial"/>
                <a:cs typeface="Arial"/>
                <a:sym typeface="Arial"/>
              </a:rPr>
            </a:br>
            <a:br>
              <a:rPr b="0" i="0" lang="fr-FR" sz="1600" u="none" cap="none" strike="noStrike">
                <a:solidFill>
                  <a:srgbClr val="000000"/>
                </a:solidFill>
                <a:latin typeface="Arial"/>
                <a:ea typeface="Arial"/>
                <a:cs typeface="Arial"/>
                <a:sym typeface="Arial"/>
              </a:rPr>
            </a:br>
          </a:p>
        </p:txBody>
      </p:sp>
      <p:sp>
        <p:nvSpPr>
          <p:cNvPr id="76" name="Shape 76"/>
          <p:cNvSpPr/>
          <p:nvPr/>
        </p:nvSpPr>
        <p:spPr>
          <a:xfrm>
            <a:off x="576072" y="990600"/>
            <a:ext cx="4757928" cy="313932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i="0" lang="fr-FR" sz="1800" u="none" cap="none" strike="noStrike">
                <a:solidFill>
                  <a:srgbClr val="252525"/>
                </a:solidFill>
                <a:latin typeface="Arial"/>
                <a:ea typeface="Arial"/>
                <a:cs typeface="Arial"/>
                <a:sym typeface="Arial"/>
              </a:rPr>
              <a:t>SCHNEEWITTCHEN UND DIE SIEBEN ZWERGE </a:t>
            </a:r>
            <a:r>
              <a:rPr b="0" i="0" lang="fr-FR" sz="1800" u="none" cap="none" strike="noStrike">
                <a:solidFill>
                  <a:srgbClr val="252525"/>
                </a:solidFill>
                <a:latin typeface="Arial"/>
                <a:ea typeface="Arial"/>
                <a:cs typeface="Arial"/>
                <a:sym typeface="Arial"/>
              </a:rPr>
              <a:t>ist der erste …..</a:t>
            </a:r>
            <a:r>
              <a:rPr b="0" i="0" lang="fr-FR" sz="1800" u="none" cap="none" strike="noStrike">
                <a:solidFill>
                  <a:schemeClr val="dk1"/>
                </a:solidFill>
                <a:latin typeface="Arial"/>
                <a:ea typeface="Arial"/>
                <a:cs typeface="Arial"/>
                <a:sym typeface="Arial"/>
              </a:rPr>
              <a:t> Zeichentrickfilm der Walt-Disney-Studios und ….. im Jahr 1937. Dem Film liegt das Märchen </a:t>
            </a:r>
            <a:r>
              <a:rPr b="0" i="1" lang="fr-FR" sz="1800" u="none" cap="none" strike="noStrike">
                <a:solidFill>
                  <a:schemeClr val="dk1"/>
                </a:solidFill>
                <a:latin typeface="Arial"/>
                <a:ea typeface="Arial"/>
                <a:cs typeface="Arial"/>
                <a:sym typeface="Arial"/>
              </a:rPr>
              <a:t>Schneewittchen</a:t>
            </a:r>
            <a:r>
              <a:rPr b="0" i="0" lang="fr-FR" sz="1800" u="none" cap="none" strike="noStrike">
                <a:solidFill>
                  <a:schemeClr val="dk1"/>
                </a:solidFill>
                <a:latin typeface="Arial"/>
                <a:ea typeface="Arial"/>
                <a:cs typeface="Arial"/>
                <a:sym typeface="Arial"/>
              </a:rPr>
              <a:t> der ….. zugrunde. Dieser Märchenfilm bildete aufgrund seines großen Erfolges den ….  für eine Vielzahl von weiteren Familien-Zeichentrickfilmen aus dem Hause Disney. Der Film gehört …. dem American Film Institute zu den 100 besten Filmen aller Zeiten. </a:t>
            </a:r>
          </a:p>
        </p:txBody>
      </p:sp>
      <p:sp>
        <p:nvSpPr>
          <p:cNvPr id="77" name="Shape 77"/>
          <p:cNvSpPr txBox="1"/>
          <p:nvPr/>
        </p:nvSpPr>
        <p:spPr>
          <a:xfrm>
            <a:off x="655320" y="4485132"/>
            <a:ext cx="4690872" cy="1477328"/>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fr-FR" sz="1800">
                <a:solidFill>
                  <a:srgbClr val="FF0000"/>
                </a:solidFill>
                <a:latin typeface="Arial"/>
                <a:ea typeface="Arial"/>
                <a:cs typeface="Arial"/>
                <a:sym typeface="Arial"/>
              </a:rPr>
              <a:t>erschien</a:t>
            </a:r>
          </a:p>
          <a:p>
            <a:pPr indent="0" lvl="0" marL="0" marR="0" rtl="0" algn="l">
              <a:spcBef>
                <a:spcPts val="0"/>
              </a:spcBef>
              <a:buSzPct val="25000"/>
              <a:buNone/>
            </a:pPr>
            <a:r>
              <a:rPr lang="fr-FR" sz="1800">
                <a:solidFill>
                  <a:srgbClr val="FF0000"/>
                </a:solidFill>
                <a:latin typeface="Arial"/>
                <a:ea typeface="Arial"/>
                <a:cs typeface="Arial"/>
                <a:sym typeface="Arial"/>
              </a:rPr>
              <a:t>laut  </a:t>
            </a:r>
          </a:p>
          <a:p>
            <a:pPr indent="0" lvl="0" marL="0" marR="0" rtl="0" algn="l">
              <a:spcBef>
                <a:spcPts val="0"/>
              </a:spcBef>
              <a:buSzPct val="25000"/>
              <a:buNone/>
            </a:pPr>
            <a:r>
              <a:rPr lang="fr-FR" sz="1800">
                <a:solidFill>
                  <a:srgbClr val="FF0000"/>
                </a:solidFill>
                <a:latin typeface="Arial"/>
                <a:ea typeface="Arial"/>
                <a:cs typeface="Arial"/>
                <a:sym typeface="Arial"/>
              </a:rPr>
              <a:t>Grundstein </a:t>
            </a:r>
          </a:p>
          <a:p>
            <a:pPr indent="0" lvl="0" marL="0" marR="0" rtl="0" algn="l">
              <a:spcBef>
                <a:spcPts val="0"/>
              </a:spcBef>
              <a:buSzPct val="25000"/>
              <a:buNone/>
            </a:pPr>
            <a:r>
              <a:rPr lang="fr-FR" sz="1800">
                <a:solidFill>
                  <a:srgbClr val="FF0000"/>
                </a:solidFill>
                <a:latin typeface="Arial"/>
                <a:ea typeface="Arial"/>
                <a:cs typeface="Arial"/>
                <a:sym typeface="Arial"/>
              </a:rPr>
              <a:t>abendfüllende</a:t>
            </a:r>
          </a:p>
          <a:p>
            <a:pPr indent="0" lvl="0" marL="0" marR="0" rtl="0" algn="l">
              <a:spcBef>
                <a:spcPts val="0"/>
              </a:spcBef>
              <a:buSzPct val="25000"/>
              <a:buNone/>
            </a:pPr>
            <a:r>
              <a:rPr lang="fr-FR" sz="1800">
                <a:solidFill>
                  <a:srgbClr val="FF0000"/>
                </a:solidFill>
                <a:latin typeface="Arial"/>
                <a:ea typeface="Arial"/>
                <a:cs typeface="Arial"/>
                <a:sym typeface="Arial"/>
              </a:rPr>
              <a:t>Brüder Grimm</a:t>
            </a:r>
          </a:p>
        </p:txBody>
      </p:sp>
      <p:pic>
        <p:nvPicPr>
          <p:cNvPr descr="http://ecx.images-amazon.com/images/I/91SKwNEdSkL._SY445_.jpg" id="78" name="Shape 78"/>
          <p:cNvPicPr preferRelativeResize="0"/>
          <p:nvPr/>
        </p:nvPicPr>
        <p:blipFill rotWithShape="1">
          <a:blip r:embed="rId3">
            <a:alphaModFix/>
          </a:blip>
          <a:srcRect b="0" l="0" r="0" t="0"/>
          <a:stretch/>
        </p:blipFill>
        <p:spPr>
          <a:xfrm>
            <a:off x="5597675" y="1114245"/>
            <a:ext cx="3267052" cy="460075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x="0" y="0"/>
          <a:ext cx="0" cy="0"/>
          <a:chOff x="0" y="0"/>
          <a:chExt cx="0" cy="0"/>
        </a:xfrm>
      </p:grpSpPr>
      <p:sp>
        <p:nvSpPr>
          <p:cNvPr id="83" name="Shape 83"/>
          <p:cNvSpPr txBox="1"/>
          <p:nvPr>
            <p:ph idx="1" type="body"/>
          </p:nvPr>
        </p:nvSpPr>
        <p:spPr>
          <a:xfrm>
            <a:off x="304800" y="609600"/>
            <a:ext cx="8502649" cy="5478463"/>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fr-FR" sz="1600" u="none" cap="none" strike="noStrike">
                <a:solidFill>
                  <a:srgbClr val="000000"/>
                </a:solidFill>
                <a:latin typeface="Arial"/>
                <a:ea typeface="Arial"/>
                <a:cs typeface="Arial"/>
                <a:sym typeface="Arial"/>
              </a:rPr>
              <a:t>Das schöne, junge Schneewittchen wächst als Dienstmagd am Hof ihres Vaters und ihrer neidischen Stiefmutter auf. Diese kann den Gedanken, dass ihre Stieftochter immer schöner sein wird als sie, nicht ertragen und beauftragt einen Jäger, das Mädchen in den Wald zu bringen und dort zu töten. Er tut wie geheißen, bringt den Mord an der unschuldigen Schönheit jedoch nicht übers Herz und lässt sie ins Dunkel des Waldes fliehen.</a:t>
            </a: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p:txBody>
      </p:sp>
      <p:pic>
        <p:nvPicPr>
          <p:cNvPr descr="http://static.cinemagia.ro/img/db/movie/06/60/49/schneewittchen-und-die-sieben-zwerge-110186l.jpg" id="84" name="Shape 84"/>
          <p:cNvPicPr preferRelativeResize="0"/>
          <p:nvPr/>
        </p:nvPicPr>
        <p:blipFill rotWithShape="1">
          <a:blip r:embed="rId3">
            <a:alphaModFix/>
          </a:blip>
          <a:srcRect b="0" l="0" r="0" t="0"/>
          <a:stretch/>
        </p:blipFill>
        <p:spPr>
          <a:xfrm>
            <a:off x="1431925" y="1981200"/>
            <a:ext cx="6248399" cy="422548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ph idx="1" type="body"/>
          </p:nvPr>
        </p:nvSpPr>
        <p:spPr>
          <a:xfrm>
            <a:off x="698500" y="1387475"/>
            <a:ext cx="8108950" cy="4700588"/>
          </a:xfrm>
          <a:prstGeom prst="rect">
            <a:avLst/>
          </a:prstGeom>
          <a:noFill/>
          <a:ln>
            <a:noFill/>
          </a:ln>
        </p:spPr>
        <p:txBody>
          <a:bodyPr anchorCtr="0" anchor="t" bIns="0" lIns="0" rIns="0" tIns="0">
            <a:noAutofit/>
          </a:bodyPr>
          <a:lstStyle/>
          <a:p>
            <a:pPr indent="-161925" lvl="0" marL="161925" marR="0" rtl="0" algn="l">
              <a:spcBef>
                <a:spcPts val="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p:txBody>
      </p:sp>
      <p:sp>
        <p:nvSpPr>
          <p:cNvPr id="90" name="Shape 90"/>
          <p:cNvSpPr/>
          <p:nvPr/>
        </p:nvSpPr>
        <p:spPr>
          <a:xfrm>
            <a:off x="76200" y="452406"/>
            <a:ext cx="8749538" cy="566308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fr-FR" sz="2000">
                <a:solidFill>
                  <a:srgbClr val="000000"/>
                </a:solidFill>
                <a:latin typeface="Arimo"/>
                <a:ea typeface="Arimo"/>
                <a:cs typeface="Arimo"/>
                <a:sym typeface="Arimo"/>
              </a:rPr>
              <a:t>DIALOG MIT DEM SPIEGLEIN</a:t>
            </a:r>
          </a:p>
          <a:p>
            <a:pPr indent="0" lvl="0" marL="0" marR="0" rtl="0" algn="l">
              <a:spcBef>
                <a:spcPts val="0"/>
              </a:spcBef>
              <a:buSzPct val="25000"/>
              <a:buNone/>
            </a:pPr>
            <a:r>
              <a:rPr lang="fr-FR" sz="1800">
                <a:solidFill>
                  <a:srgbClr val="000000"/>
                </a:solidFill>
                <a:latin typeface="Arial"/>
                <a:ea typeface="Arial"/>
                <a:cs typeface="Arial"/>
                <a:sym typeface="Arial"/>
              </a:rPr>
              <a:t>»Spieglein, Spieglein an der Wand, </a:t>
            </a:r>
            <a:br>
              <a:rPr lang="fr-FR" sz="1800">
                <a:solidFill>
                  <a:srgbClr val="000000"/>
                </a:solidFill>
                <a:latin typeface="Arial"/>
                <a:ea typeface="Arial"/>
                <a:cs typeface="Arial"/>
                <a:sym typeface="Arial"/>
              </a:rPr>
            </a:br>
            <a:r>
              <a:rPr lang="fr-FR" sz="1800">
                <a:solidFill>
                  <a:srgbClr val="000000"/>
                </a:solidFill>
                <a:latin typeface="Arial"/>
                <a:ea typeface="Arial"/>
                <a:cs typeface="Arial"/>
                <a:sym typeface="Arial"/>
              </a:rPr>
              <a:t>Wer ist die Schönste im ganzen Land?«</a:t>
            </a:r>
          </a:p>
          <a:p>
            <a:pPr indent="0" lvl="0" marL="0" marR="0" rtl="0" algn="l">
              <a:spcBef>
                <a:spcPts val="0"/>
              </a:spcBef>
              <a:buNone/>
            </a:pPr>
            <a:r>
              <a:t/>
            </a:r>
            <a:endParaRPr sz="1800">
              <a:solidFill>
                <a:srgbClr val="000000"/>
              </a:solidFill>
              <a:latin typeface="Arial"/>
              <a:ea typeface="Arial"/>
              <a:cs typeface="Arial"/>
              <a:sym typeface="Arial"/>
            </a:endParaRPr>
          </a:p>
          <a:p>
            <a:pPr indent="0" lvl="0" marL="0" marR="0" rtl="0" algn="just">
              <a:spcBef>
                <a:spcPts val="0"/>
              </a:spcBef>
              <a:buSzPct val="25000"/>
              <a:buNone/>
            </a:pPr>
            <a:r>
              <a:rPr lang="fr-FR" sz="1800">
                <a:solidFill>
                  <a:srgbClr val="000000"/>
                </a:solidFill>
                <a:latin typeface="Arial"/>
                <a:ea typeface="Arial"/>
                <a:cs typeface="Arial"/>
                <a:sym typeface="Arial"/>
              </a:rPr>
              <a:t>so antwortete der Spiegel:</a:t>
            </a:r>
          </a:p>
          <a:p>
            <a:pPr indent="0" lvl="0" marL="0" marR="0" rtl="0" algn="just">
              <a:spcBef>
                <a:spcPts val="0"/>
              </a:spcBef>
              <a:buNone/>
            </a:pPr>
            <a:r>
              <a:t/>
            </a:r>
            <a:endParaRPr sz="1800">
              <a:solidFill>
                <a:srgbClr val="000000"/>
              </a:solidFill>
              <a:latin typeface="Arial"/>
              <a:ea typeface="Arial"/>
              <a:cs typeface="Arial"/>
              <a:sym typeface="Arial"/>
            </a:endParaRPr>
          </a:p>
          <a:p>
            <a:pPr indent="0" lvl="0" marL="0" marR="0" rtl="0" algn="l">
              <a:spcBef>
                <a:spcPts val="0"/>
              </a:spcBef>
              <a:buSzPct val="25000"/>
              <a:buNone/>
            </a:pPr>
            <a:r>
              <a:rPr lang="fr-FR" sz="1800">
                <a:solidFill>
                  <a:srgbClr val="000000"/>
                </a:solidFill>
                <a:latin typeface="Arial"/>
                <a:ea typeface="Arial"/>
                <a:cs typeface="Arial"/>
                <a:sym typeface="Arial"/>
              </a:rPr>
              <a:t>»Frau Königin, Ihr seid die Schönste im Land.«</a:t>
            </a:r>
          </a:p>
          <a:p>
            <a:pPr indent="0" lvl="0" marL="0" marR="0" rtl="0" algn="l">
              <a:spcBef>
                <a:spcPts val="0"/>
              </a:spcBef>
              <a:buNone/>
            </a:pPr>
            <a:r>
              <a:t/>
            </a:r>
            <a:endParaRPr sz="1800">
              <a:solidFill>
                <a:srgbClr val="000000"/>
              </a:solidFill>
              <a:latin typeface="Arial"/>
              <a:ea typeface="Arial"/>
              <a:cs typeface="Arial"/>
              <a:sym typeface="Arial"/>
            </a:endParaRPr>
          </a:p>
          <a:p>
            <a:pPr indent="0" lvl="0" marL="0" marR="0" rtl="0" algn="just">
              <a:spcBef>
                <a:spcPts val="0"/>
              </a:spcBef>
              <a:buSzPct val="25000"/>
              <a:buNone/>
            </a:pPr>
            <a:r>
              <a:rPr lang="fr-FR" sz="1800">
                <a:solidFill>
                  <a:srgbClr val="000000"/>
                </a:solidFill>
                <a:latin typeface="Arial"/>
                <a:ea typeface="Arial"/>
                <a:cs typeface="Arial"/>
                <a:sym typeface="Arial"/>
              </a:rPr>
              <a:t>Da war sie zufrieden, denn sie wußte, daß der Spiegel die Wahrheit sagte. Schneewittchen aber wuchs heran und wurde immer schöner, und als es sieben Jahre alt war, war es so schön, wie der klare Tag und schöner als die Königin selbst. Als diese einmal ihren Spiegel fragte:</a:t>
            </a:r>
          </a:p>
          <a:p>
            <a:pPr indent="0" lvl="0" marL="0" marR="0" rtl="0" algn="l">
              <a:spcBef>
                <a:spcPts val="0"/>
              </a:spcBef>
              <a:buNone/>
            </a:pPr>
            <a:r>
              <a:t/>
            </a:r>
            <a:endParaRPr sz="1800">
              <a:solidFill>
                <a:srgbClr val="000000"/>
              </a:solidFill>
              <a:latin typeface="Arial"/>
              <a:ea typeface="Arial"/>
              <a:cs typeface="Arial"/>
              <a:sym typeface="Arial"/>
            </a:endParaRPr>
          </a:p>
          <a:p>
            <a:pPr indent="0" lvl="0" marL="0" marR="0" rtl="0" algn="l">
              <a:spcBef>
                <a:spcPts val="0"/>
              </a:spcBef>
              <a:buSzPct val="25000"/>
              <a:buNone/>
            </a:pPr>
            <a:r>
              <a:rPr lang="fr-FR" sz="1800">
                <a:solidFill>
                  <a:srgbClr val="000000"/>
                </a:solidFill>
                <a:latin typeface="Arial"/>
                <a:ea typeface="Arial"/>
                <a:cs typeface="Arial"/>
                <a:sym typeface="Arial"/>
              </a:rPr>
              <a:t>»Spieglein, Spieglein an der Wand, </a:t>
            </a:r>
            <a:br>
              <a:rPr lang="fr-FR" sz="1800">
                <a:solidFill>
                  <a:srgbClr val="000000"/>
                </a:solidFill>
                <a:latin typeface="Arial"/>
                <a:ea typeface="Arial"/>
                <a:cs typeface="Arial"/>
                <a:sym typeface="Arial"/>
              </a:rPr>
            </a:br>
            <a:r>
              <a:rPr lang="fr-FR" sz="1800">
                <a:solidFill>
                  <a:srgbClr val="000000"/>
                </a:solidFill>
                <a:latin typeface="Arial"/>
                <a:ea typeface="Arial"/>
                <a:cs typeface="Arial"/>
                <a:sym typeface="Arial"/>
              </a:rPr>
              <a:t>Wer ist die Schönste im ganzen Land?«</a:t>
            </a:r>
          </a:p>
          <a:p>
            <a:pPr indent="0" lvl="0" marL="0" marR="0" rtl="0" algn="just">
              <a:spcBef>
                <a:spcPts val="0"/>
              </a:spcBef>
              <a:buNone/>
            </a:pPr>
            <a:r>
              <a:t/>
            </a:r>
            <a:endParaRPr sz="1800">
              <a:solidFill>
                <a:srgbClr val="000000"/>
              </a:solidFill>
              <a:latin typeface="Arial"/>
              <a:ea typeface="Arial"/>
              <a:cs typeface="Arial"/>
              <a:sym typeface="Arial"/>
            </a:endParaRPr>
          </a:p>
          <a:p>
            <a:pPr indent="0" lvl="0" marL="0" marR="0" rtl="0" algn="just">
              <a:spcBef>
                <a:spcPts val="0"/>
              </a:spcBef>
              <a:buSzPct val="25000"/>
              <a:buNone/>
            </a:pPr>
            <a:r>
              <a:rPr lang="fr-FR" sz="1800">
                <a:solidFill>
                  <a:srgbClr val="000000"/>
                </a:solidFill>
                <a:latin typeface="Arial"/>
                <a:ea typeface="Arial"/>
                <a:cs typeface="Arial"/>
                <a:sym typeface="Arial"/>
              </a:rPr>
              <a:t>so antwortete er:</a:t>
            </a:r>
          </a:p>
          <a:p>
            <a:pPr indent="0" lvl="0" marL="0" marR="0" rtl="0" algn="l">
              <a:spcBef>
                <a:spcPts val="0"/>
              </a:spcBef>
              <a:buNone/>
            </a:pPr>
            <a:r>
              <a:t/>
            </a:r>
            <a:endParaRPr sz="1800">
              <a:solidFill>
                <a:srgbClr val="000000"/>
              </a:solidFill>
              <a:latin typeface="Arial"/>
              <a:ea typeface="Arial"/>
              <a:cs typeface="Arial"/>
              <a:sym typeface="Arial"/>
            </a:endParaRPr>
          </a:p>
          <a:p>
            <a:pPr indent="0" lvl="0" marL="0" marR="0" rtl="0" algn="l">
              <a:spcBef>
                <a:spcPts val="0"/>
              </a:spcBef>
              <a:buSzPct val="25000"/>
              <a:buNone/>
            </a:pPr>
            <a:r>
              <a:rPr lang="fr-FR" sz="1800">
                <a:solidFill>
                  <a:srgbClr val="000000"/>
                </a:solidFill>
                <a:latin typeface="Arial"/>
                <a:ea typeface="Arial"/>
                <a:cs typeface="Arial"/>
                <a:sym typeface="Arial"/>
              </a:rPr>
              <a:t>»Frau Königin, Ihr seid die Schönste hier, </a:t>
            </a:r>
            <a:br>
              <a:rPr lang="fr-FR" sz="1800">
                <a:solidFill>
                  <a:srgbClr val="000000"/>
                </a:solidFill>
                <a:latin typeface="Arial"/>
                <a:ea typeface="Arial"/>
                <a:cs typeface="Arial"/>
                <a:sym typeface="Arial"/>
              </a:rPr>
            </a:br>
            <a:r>
              <a:rPr lang="fr-FR" sz="1800">
                <a:solidFill>
                  <a:srgbClr val="000000"/>
                </a:solidFill>
                <a:latin typeface="Arial"/>
                <a:ea typeface="Arial"/>
                <a:cs typeface="Arial"/>
                <a:sym typeface="Arial"/>
              </a:rPr>
              <a:t>Aber Schneewittchen ist tausendmal schöner als Ihr.«</a:t>
            </a:r>
          </a:p>
        </p:txBody>
      </p:sp>
      <p:pic>
        <p:nvPicPr>
          <p:cNvPr descr="http://3.bp.blogspot.com/-iELWRxRfhqM/TVldEcIOCPI/AAAAAAAAHQQ/66yvT6nuRlk/s400/spiegel2.gif" id="91" name="Shape 91"/>
          <p:cNvPicPr preferRelativeResize="0"/>
          <p:nvPr/>
        </p:nvPicPr>
        <p:blipFill rotWithShape="1">
          <a:blip r:embed="rId3">
            <a:alphaModFix/>
          </a:blip>
          <a:srcRect b="0" l="0" r="0" t="0"/>
          <a:stretch/>
        </p:blipFill>
        <p:spPr>
          <a:xfrm>
            <a:off x="6620022" y="3657600"/>
            <a:ext cx="2175235" cy="2705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type="title"/>
          </p:nvPr>
        </p:nvSpPr>
        <p:spPr>
          <a:xfrm>
            <a:off x="285719" y="857232"/>
            <a:ext cx="8453437" cy="360363"/>
          </a:xfrm>
          <a:prstGeom prst="rect">
            <a:avLst/>
          </a:prstGeom>
          <a:noFill/>
          <a:ln>
            <a:noFill/>
          </a:ln>
        </p:spPr>
        <p:txBody>
          <a:bodyPr anchorCtr="0" anchor="t" bIns="45700" lIns="91425" rIns="91425" tIns="45700">
            <a:noAutofit/>
          </a:bodyPr>
          <a:lstStyle/>
          <a:p>
            <a:pPr indent="-228600" lvl="0" marL="2057400" marR="0" rtl="0" algn="just">
              <a:lnSpc>
                <a:spcPct val="90000"/>
              </a:lnSpc>
              <a:spcBef>
                <a:spcPts val="0"/>
              </a:spcBef>
              <a:spcAft>
                <a:spcPts val="0"/>
              </a:spcAft>
              <a:buSzPct val="25000"/>
              <a:buNone/>
            </a:pPr>
            <a:r>
              <a:t/>
            </a:r>
            <a:endParaRPr b="1" i="0" sz="2000" u="none" cap="none" strike="noStrike">
              <a:solidFill>
                <a:srgbClr val="7889FB"/>
              </a:solidFill>
              <a:latin typeface="Arial"/>
              <a:ea typeface="Arial"/>
              <a:cs typeface="Arial"/>
              <a:sym typeface="Arial"/>
            </a:endParaRPr>
          </a:p>
        </p:txBody>
      </p:sp>
      <p:sp>
        <p:nvSpPr>
          <p:cNvPr id="97" name="Shape 97"/>
          <p:cNvSpPr txBox="1"/>
          <p:nvPr>
            <p:ph idx="1" type="body"/>
          </p:nvPr>
        </p:nvSpPr>
        <p:spPr>
          <a:xfrm>
            <a:off x="698500" y="1387475"/>
            <a:ext cx="8108950" cy="4700588"/>
          </a:xfrm>
          <a:prstGeom prst="rect">
            <a:avLst/>
          </a:prstGeom>
          <a:noFill/>
          <a:ln>
            <a:noFill/>
          </a:ln>
        </p:spPr>
        <p:txBody>
          <a:bodyPr anchorCtr="0" anchor="t" bIns="0" lIns="0" rIns="0" tIns="0">
            <a:noAutofit/>
          </a:bodyPr>
          <a:lstStyle/>
          <a:p>
            <a:pPr indent="-161925" lvl="0" marL="161925" marR="0" rtl="0" algn="l">
              <a:spcBef>
                <a:spcPts val="0"/>
              </a:spcBef>
              <a:spcAft>
                <a:spcPts val="0"/>
              </a:spcAft>
              <a:buClr>
                <a:srgbClr val="7889FB"/>
              </a:buClr>
              <a:buSzPct val="110000"/>
              <a:buFont typeface="Noto Sans Symbols"/>
              <a:buChar char="▪"/>
            </a:pPr>
            <a:r>
              <a:rPr b="0" i="0" lang="fr-FR" sz="1600" u="none" cap="none" strike="noStrike">
                <a:solidFill>
                  <a:srgbClr val="000000"/>
                </a:solidFill>
                <a:latin typeface="Arial"/>
                <a:ea typeface="Arial"/>
                <a:cs typeface="Arial"/>
                <a:sym typeface="Arial"/>
              </a:rPr>
              <a:t>Schneewittchen irrt voller Angst durch die Nacht und schläft schließlich ein. Sie erwacht am nächsten Morgen im Kreise der Tiere des Waldes, die sie zu einem kleinen Häuschen führen. Hier findet sie Hinweise auf sieben Zwerge vor, die jedoch die Ordnung und den Hausputz schon länger vernachlässigt haben. Eifrig macht sie sich gemeinsam mit den Tieren an die Arbeit und bringt das Haus auf Vordermann. In der grimmschen Version sind die Zwerge allerdings leidlich ordentlich – Schneewittchen braucht sich nicht um die Hausarbeit zu kümmern.</a:t>
            </a: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p:txBody>
      </p:sp>
      <p:pic>
        <p:nvPicPr>
          <p:cNvPr descr="http://www.kinderfilmwelt.de/tl_files/upload/movies/images/schneewittchen_u_d_7_zwerge/Zwerge_1.jpg" id="98" name="Shape 98"/>
          <p:cNvPicPr preferRelativeResize="0"/>
          <p:nvPr/>
        </p:nvPicPr>
        <p:blipFill rotWithShape="1">
          <a:blip r:embed="rId3">
            <a:alphaModFix/>
          </a:blip>
          <a:srcRect b="0" l="0" r="0" t="0"/>
          <a:stretch/>
        </p:blipFill>
        <p:spPr>
          <a:xfrm>
            <a:off x="2438400" y="3276600"/>
            <a:ext cx="4200524" cy="318758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x="0" y="0"/>
          <a:ext cx="0" cy="0"/>
          <a:chOff x="0" y="0"/>
          <a:chExt cx="0" cy="0"/>
        </a:xfrm>
      </p:grpSpPr>
      <p:sp>
        <p:nvSpPr>
          <p:cNvPr id="103" name="Shape 103"/>
          <p:cNvSpPr txBox="1"/>
          <p:nvPr>
            <p:ph type="title"/>
          </p:nvPr>
        </p:nvSpPr>
        <p:spPr>
          <a:xfrm>
            <a:off x="-381000" y="685800"/>
            <a:ext cx="8453437" cy="819168"/>
          </a:xfrm>
          <a:prstGeom prst="rect">
            <a:avLst/>
          </a:prstGeom>
          <a:noFill/>
          <a:ln>
            <a:noFill/>
          </a:ln>
        </p:spPr>
        <p:txBody>
          <a:bodyPr anchorCtr="0" anchor="t" bIns="45700" lIns="91425" rIns="91425" tIns="45700">
            <a:noAutofit/>
          </a:bodyPr>
          <a:lstStyle/>
          <a:p>
            <a:pPr indent="-228600" lvl="0" marL="2057400" marR="0" rtl="0" algn="just">
              <a:lnSpc>
                <a:spcPct val="90000"/>
              </a:lnSpc>
              <a:spcBef>
                <a:spcPts val="0"/>
              </a:spcBef>
              <a:spcAft>
                <a:spcPts val="0"/>
              </a:spcAft>
              <a:buSzPct val="25000"/>
              <a:buNone/>
            </a:pPr>
            <a:r>
              <a:rPr b="1" i="0" lang="fr-FR" sz="2000" u="none" cap="none" strike="noStrike">
                <a:solidFill>
                  <a:srgbClr val="7889FB"/>
                </a:solidFill>
                <a:latin typeface="Arial"/>
                <a:ea typeface="Arial"/>
                <a:cs typeface="Arial"/>
                <a:sym typeface="Arial"/>
              </a:rPr>
              <a:t>Die sieben Zwerge entdecken Schneewittchen</a:t>
            </a:r>
            <a:br>
              <a:rPr b="1" i="0" lang="fr-FR" sz="2000" u="none" cap="none" strike="noStrike">
                <a:solidFill>
                  <a:srgbClr val="7889FB"/>
                </a:solidFill>
                <a:latin typeface="Arial"/>
                <a:ea typeface="Arial"/>
                <a:cs typeface="Arial"/>
                <a:sym typeface="Arial"/>
              </a:rPr>
            </a:br>
            <a:r>
              <a:rPr b="1" i="0" lang="fr-FR" sz="2000" u="none" cap="none" strike="noStrike">
                <a:solidFill>
                  <a:srgbClr val="7889FB"/>
                </a:solidFill>
                <a:latin typeface="Arial"/>
                <a:ea typeface="Arial"/>
                <a:cs typeface="Arial"/>
                <a:sym typeface="Arial"/>
              </a:rPr>
              <a:t>- und du entdeckst Verkleinerungssuffixe!</a:t>
            </a:r>
          </a:p>
        </p:txBody>
      </p:sp>
      <p:sp>
        <p:nvSpPr>
          <p:cNvPr id="104" name="Shape 104"/>
          <p:cNvSpPr txBox="1"/>
          <p:nvPr>
            <p:ph idx="1" type="body"/>
          </p:nvPr>
        </p:nvSpPr>
        <p:spPr>
          <a:xfrm>
            <a:off x="285719" y="1600200"/>
            <a:ext cx="8521729" cy="5257799"/>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fr-FR" sz="1800" u="none" cap="none" strike="noStrike">
                <a:solidFill>
                  <a:srgbClr val="000000"/>
                </a:solidFill>
                <a:latin typeface="Arial"/>
                <a:ea typeface="Arial"/>
                <a:cs typeface="Arial"/>
                <a:sym typeface="Arial"/>
              </a:rPr>
              <a:t>Als es ganz dunkel geworden war, kamen die Herren von dem Häus</a:t>
            </a:r>
            <a:r>
              <a:rPr b="0" i="0" lang="fr-FR" sz="1800" u="none" cap="none" strike="noStrike">
                <a:solidFill>
                  <a:srgbClr val="FF0000"/>
                </a:solidFill>
                <a:latin typeface="Arial"/>
                <a:ea typeface="Arial"/>
                <a:cs typeface="Arial"/>
                <a:sym typeface="Arial"/>
              </a:rPr>
              <a:t>lein</a:t>
            </a:r>
            <a:r>
              <a:rPr b="0" i="0" lang="fr-FR" sz="1800" u="none" cap="none" strike="noStrike">
                <a:solidFill>
                  <a:srgbClr val="000000"/>
                </a:solidFill>
                <a:latin typeface="Arial"/>
                <a:ea typeface="Arial"/>
                <a:cs typeface="Arial"/>
                <a:sym typeface="Arial"/>
              </a:rPr>
              <a:t>, das waren die sieben Zwerge, die in den Bergen nach Erz hackten und gruben. Sie zündeten ihre sieben Licht</a:t>
            </a:r>
            <a:r>
              <a:rPr b="0" i="0" lang="fr-FR" sz="1800" u="none" cap="none" strike="noStrike">
                <a:solidFill>
                  <a:srgbClr val="FF0000"/>
                </a:solidFill>
                <a:latin typeface="Arial"/>
                <a:ea typeface="Arial"/>
                <a:cs typeface="Arial"/>
                <a:sym typeface="Arial"/>
              </a:rPr>
              <a:t>lein</a:t>
            </a:r>
            <a:r>
              <a:rPr b="0" i="0" lang="fr-FR" sz="1800" u="none" cap="none" strike="noStrike">
                <a:solidFill>
                  <a:srgbClr val="000000"/>
                </a:solidFill>
                <a:latin typeface="Arial"/>
                <a:ea typeface="Arial"/>
                <a:cs typeface="Arial"/>
                <a:sym typeface="Arial"/>
              </a:rPr>
              <a:t> an, und wie es nun hell im Häus</a:t>
            </a:r>
            <a:r>
              <a:rPr b="0" i="0" lang="fr-FR" sz="1800" u="none" cap="none" strike="noStrike">
                <a:solidFill>
                  <a:srgbClr val="FF0000"/>
                </a:solidFill>
                <a:latin typeface="Arial"/>
                <a:ea typeface="Arial"/>
                <a:cs typeface="Arial"/>
                <a:sym typeface="Arial"/>
              </a:rPr>
              <a:t>lein</a:t>
            </a:r>
            <a:r>
              <a:rPr b="0" i="0" lang="fr-FR" sz="1800" u="none" cap="none" strike="noStrike">
                <a:solidFill>
                  <a:srgbClr val="000000"/>
                </a:solidFill>
                <a:latin typeface="Arial"/>
                <a:ea typeface="Arial"/>
                <a:cs typeface="Arial"/>
                <a:sym typeface="Arial"/>
              </a:rPr>
              <a:t> ward, sahen sie, daß jemand darin gesessen war, denn es stand nicht alles so in der Ordnung, wie sie es verlassen hatten. Der erste sprach: »Wer hat auf meinem Stühl</a:t>
            </a:r>
            <a:r>
              <a:rPr b="0" i="0" lang="fr-FR" sz="1800" u="none" cap="none" strike="noStrike">
                <a:solidFill>
                  <a:srgbClr val="00B050"/>
                </a:solidFill>
                <a:latin typeface="Arial"/>
                <a:ea typeface="Arial"/>
                <a:cs typeface="Arial"/>
                <a:sym typeface="Arial"/>
              </a:rPr>
              <a:t>chen</a:t>
            </a:r>
            <a:r>
              <a:rPr b="0" i="0" lang="fr-FR" sz="1800" u="none" cap="none" strike="noStrike">
                <a:solidFill>
                  <a:srgbClr val="000000"/>
                </a:solidFill>
                <a:latin typeface="Arial"/>
                <a:ea typeface="Arial"/>
                <a:cs typeface="Arial"/>
                <a:sym typeface="Arial"/>
              </a:rPr>
              <a:t> gesessen?« Der zweite: »Wer hat von meinem Teller</a:t>
            </a:r>
            <a:r>
              <a:rPr b="0" i="0" lang="fr-FR" sz="1800" u="none" cap="none" strike="noStrike">
                <a:solidFill>
                  <a:srgbClr val="00B050"/>
                </a:solidFill>
                <a:latin typeface="Arial"/>
                <a:ea typeface="Arial"/>
                <a:cs typeface="Arial"/>
                <a:sym typeface="Arial"/>
              </a:rPr>
              <a:t>chen</a:t>
            </a:r>
            <a:r>
              <a:rPr b="0" i="0" lang="fr-FR" sz="1800" u="none" cap="none" strike="noStrike">
                <a:solidFill>
                  <a:srgbClr val="000000"/>
                </a:solidFill>
                <a:latin typeface="Arial"/>
                <a:ea typeface="Arial"/>
                <a:cs typeface="Arial"/>
                <a:sym typeface="Arial"/>
              </a:rPr>
              <a:t> gegessen?« Der dritte: »Wer hat von meinem Bröt</a:t>
            </a:r>
            <a:r>
              <a:rPr b="0" i="0" lang="fr-FR" sz="1800" u="none" cap="none" strike="noStrike">
                <a:solidFill>
                  <a:srgbClr val="00B050"/>
                </a:solidFill>
                <a:latin typeface="Arial"/>
                <a:ea typeface="Arial"/>
                <a:cs typeface="Arial"/>
                <a:sym typeface="Arial"/>
              </a:rPr>
              <a:t>chen</a:t>
            </a:r>
            <a:r>
              <a:rPr b="0" i="0" lang="fr-FR" sz="1800" u="none" cap="none" strike="noStrike">
                <a:solidFill>
                  <a:srgbClr val="000000"/>
                </a:solidFill>
                <a:latin typeface="Arial"/>
                <a:ea typeface="Arial"/>
                <a:cs typeface="Arial"/>
                <a:sym typeface="Arial"/>
              </a:rPr>
              <a:t> genommen?« Der vierte: »Wer hat von meinem Gemüs</a:t>
            </a:r>
            <a:r>
              <a:rPr b="0" i="0" lang="fr-FR" sz="1800" u="none" cap="none" strike="noStrike">
                <a:solidFill>
                  <a:srgbClr val="00B050"/>
                </a:solidFill>
                <a:latin typeface="Arial"/>
                <a:ea typeface="Arial"/>
                <a:cs typeface="Arial"/>
                <a:sym typeface="Arial"/>
              </a:rPr>
              <a:t>chen </a:t>
            </a:r>
            <a:r>
              <a:rPr b="0" i="0" lang="fr-FR" sz="1800" u="none" cap="none" strike="noStrike">
                <a:solidFill>
                  <a:srgbClr val="000000"/>
                </a:solidFill>
                <a:latin typeface="Arial"/>
                <a:ea typeface="Arial"/>
                <a:cs typeface="Arial"/>
                <a:sym typeface="Arial"/>
              </a:rPr>
              <a:t>gegessen?« Der fünfte: »Wer hat mit meinem Gäbel</a:t>
            </a:r>
            <a:r>
              <a:rPr b="0" i="0" lang="fr-FR" sz="1800" u="none" cap="none" strike="noStrike">
                <a:solidFill>
                  <a:srgbClr val="00B050"/>
                </a:solidFill>
                <a:latin typeface="Arial"/>
                <a:ea typeface="Arial"/>
                <a:cs typeface="Arial"/>
                <a:sym typeface="Arial"/>
              </a:rPr>
              <a:t>chen</a:t>
            </a:r>
            <a:r>
              <a:rPr b="0" i="0" lang="fr-FR" sz="1800" u="none" cap="none" strike="noStrike">
                <a:solidFill>
                  <a:srgbClr val="000000"/>
                </a:solidFill>
                <a:latin typeface="Arial"/>
                <a:ea typeface="Arial"/>
                <a:cs typeface="Arial"/>
                <a:sym typeface="Arial"/>
              </a:rPr>
              <a:t> gestochen?« Der sechste: »Wer hat mit meinem Messer</a:t>
            </a:r>
            <a:r>
              <a:rPr b="0" i="0" lang="fr-FR" sz="1800" u="none" cap="none" strike="noStrike">
                <a:solidFill>
                  <a:srgbClr val="00B050"/>
                </a:solidFill>
                <a:latin typeface="Arial"/>
                <a:ea typeface="Arial"/>
                <a:cs typeface="Arial"/>
                <a:sym typeface="Arial"/>
              </a:rPr>
              <a:t>chen</a:t>
            </a:r>
            <a:r>
              <a:rPr b="0" i="0" lang="fr-FR" sz="1800" u="none" cap="none" strike="noStrike">
                <a:solidFill>
                  <a:srgbClr val="000000"/>
                </a:solidFill>
                <a:latin typeface="Arial"/>
                <a:ea typeface="Arial"/>
                <a:cs typeface="Arial"/>
                <a:sym typeface="Arial"/>
              </a:rPr>
              <a:t> geschnitten?« Der siebente: »Wer hat aus meinem Becher</a:t>
            </a:r>
            <a:r>
              <a:rPr b="0" i="0" lang="fr-FR" sz="1800" u="none" cap="none" strike="noStrike">
                <a:solidFill>
                  <a:srgbClr val="FF0000"/>
                </a:solidFill>
                <a:latin typeface="Arial"/>
                <a:ea typeface="Arial"/>
                <a:cs typeface="Arial"/>
                <a:sym typeface="Arial"/>
              </a:rPr>
              <a:t>lein</a:t>
            </a:r>
            <a:r>
              <a:rPr b="0" i="0" lang="fr-FR" sz="1800" u="none" cap="none" strike="noStrike">
                <a:solidFill>
                  <a:srgbClr val="000000"/>
                </a:solidFill>
                <a:latin typeface="Arial"/>
                <a:ea typeface="Arial"/>
                <a:cs typeface="Arial"/>
                <a:sym typeface="Arial"/>
              </a:rPr>
              <a:t> getrunken?« Dann sah sich der erste um und sah, daß auf seinem Bett eine kleine Delle war, da sprach er: »Wer hat in mein Bett</a:t>
            </a:r>
            <a:r>
              <a:rPr b="0" i="0" lang="fr-FR" sz="1800" u="none" cap="none" strike="noStrike">
                <a:solidFill>
                  <a:srgbClr val="00B050"/>
                </a:solidFill>
                <a:latin typeface="Arial"/>
                <a:ea typeface="Arial"/>
                <a:cs typeface="Arial"/>
                <a:sym typeface="Arial"/>
              </a:rPr>
              <a:t>chen</a:t>
            </a:r>
            <a:r>
              <a:rPr b="0" i="0" lang="fr-FR" sz="1800" u="none" cap="none" strike="noStrike">
                <a:solidFill>
                  <a:srgbClr val="000000"/>
                </a:solidFill>
                <a:latin typeface="Arial"/>
                <a:ea typeface="Arial"/>
                <a:cs typeface="Arial"/>
                <a:sym typeface="Arial"/>
              </a:rPr>
              <a:t> getreten?« Die anderen kamen gelaufen und riefen: »In meinem hat auch jemand gelegen!« Der siebente aber, als er in sein Bett sah, erblickte Schneewitt</a:t>
            </a:r>
            <a:r>
              <a:rPr b="0" i="0" lang="fr-FR" sz="1800" u="none" cap="none" strike="noStrike">
                <a:solidFill>
                  <a:srgbClr val="00B050"/>
                </a:solidFill>
                <a:latin typeface="Arial"/>
                <a:ea typeface="Arial"/>
                <a:cs typeface="Arial"/>
                <a:sym typeface="Arial"/>
              </a:rPr>
              <a:t>chen</a:t>
            </a:r>
            <a:r>
              <a:rPr b="0" i="0" lang="fr-FR" sz="1800" u="none" cap="none" strike="noStrike">
                <a:solidFill>
                  <a:srgbClr val="000000"/>
                </a:solidFill>
                <a:latin typeface="Arial"/>
                <a:ea typeface="Arial"/>
                <a:cs typeface="Arial"/>
                <a:sym typeface="Arial"/>
              </a:rPr>
              <a:t>, das lag darin und schlief. Nun rief er die andern, die kamen herbeigelaufen und schrien vor Verwunderung, holten ihre sieben Licht</a:t>
            </a:r>
            <a:r>
              <a:rPr b="0" i="0" lang="fr-FR" sz="1800" u="none" cap="none" strike="noStrike">
                <a:solidFill>
                  <a:srgbClr val="FF0000"/>
                </a:solidFill>
                <a:latin typeface="Arial"/>
                <a:ea typeface="Arial"/>
                <a:cs typeface="Arial"/>
                <a:sym typeface="Arial"/>
              </a:rPr>
              <a:t>lein</a:t>
            </a:r>
            <a:r>
              <a:rPr b="0" i="0" lang="fr-FR" sz="1800" u="none" cap="none" strike="noStrike">
                <a:solidFill>
                  <a:srgbClr val="000000"/>
                </a:solidFill>
                <a:latin typeface="Arial"/>
                <a:ea typeface="Arial"/>
                <a:cs typeface="Arial"/>
                <a:sym typeface="Arial"/>
              </a:rPr>
              <a:t> und beleuchteten Schneewitt</a:t>
            </a:r>
            <a:r>
              <a:rPr b="0" i="0" lang="fr-FR" sz="1800" u="none" cap="none" strike="noStrike">
                <a:solidFill>
                  <a:srgbClr val="00B050"/>
                </a:solidFill>
                <a:latin typeface="Arial"/>
                <a:ea typeface="Arial"/>
                <a:cs typeface="Arial"/>
                <a:sym typeface="Arial"/>
              </a:rPr>
              <a:t>chen</a:t>
            </a:r>
            <a:r>
              <a:rPr b="0" i="0" lang="fr-FR" sz="1800" u="none" cap="none" strike="noStrike">
                <a:solidFill>
                  <a:srgbClr val="000000"/>
                </a:solidFill>
                <a:latin typeface="Arial"/>
                <a:ea typeface="Arial"/>
                <a:cs typeface="Arial"/>
                <a:sym typeface="Arial"/>
              </a:rPr>
              <a:t>. »Ei, du mein Gott! Ei, du mein Gott!« riefen sie, »was ist das Kind so schön!«</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idx="1" type="body"/>
          </p:nvPr>
        </p:nvSpPr>
        <p:spPr>
          <a:xfrm>
            <a:off x="698500" y="1387475"/>
            <a:ext cx="8108950" cy="4700588"/>
          </a:xfrm>
          <a:prstGeom prst="rect">
            <a:avLst/>
          </a:prstGeom>
          <a:noFill/>
          <a:ln>
            <a:noFill/>
          </a:ln>
        </p:spPr>
        <p:txBody>
          <a:bodyPr anchorCtr="0" anchor="t" bIns="0" lIns="0" rIns="0" tIns="0">
            <a:noAutofit/>
          </a:bodyPr>
          <a:lstStyle/>
          <a:p>
            <a:pPr indent="-161925" lvl="0" marL="161925" marR="0" rtl="0" algn="l">
              <a:spcBef>
                <a:spcPts val="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br>
              <a:rPr b="0" i="0" lang="fr-FR" sz="1600" u="none" cap="none" strike="noStrike">
                <a:solidFill>
                  <a:srgbClr val="000000"/>
                </a:solidFill>
                <a:latin typeface="Arial"/>
                <a:ea typeface="Arial"/>
                <a:cs typeface="Arial"/>
                <a:sym typeface="Arial"/>
              </a:rPr>
            </a:br>
            <a:br>
              <a:rPr b="0" i="0" lang="fr-FR" sz="1600" u="none" cap="none" strike="noStrike">
                <a:solidFill>
                  <a:srgbClr val="000000"/>
                </a:solidFill>
                <a:latin typeface="Arial"/>
                <a:ea typeface="Arial"/>
                <a:cs typeface="Arial"/>
                <a:sym typeface="Arial"/>
              </a:rPr>
            </a:br>
          </a:p>
        </p:txBody>
      </p:sp>
      <p:sp>
        <p:nvSpPr>
          <p:cNvPr id="110" name="Shape 110"/>
          <p:cNvSpPr/>
          <p:nvPr/>
        </p:nvSpPr>
        <p:spPr>
          <a:xfrm>
            <a:off x="698500" y="838200"/>
            <a:ext cx="3429000" cy="341631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fr-FR" sz="1800">
                <a:solidFill>
                  <a:srgbClr val="252525"/>
                </a:solidFill>
                <a:latin typeface="Arial"/>
                <a:ea typeface="Arial"/>
                <a:cs typeface="Arial"/>
                <a:sym typeface="Arial"/>
              </a:rPr>
              <a:t>Die böse Stiefmutter hat jedoch durch ihren magischen Spiegel erfahren, dass Schneewittchen noch am Leben ist. Sie </a:t>
            </a:r>
            <a:r>
              <a:rPr lang="fr-FR" sz="1800">
                <a:solidFill>
                  <a:srgbClr val="FF0000"/>
                </a:solidFill>
                <a:latin typeface="Arial"/>
                <a:ea typeface="Arial"/>
                <a:cs typeface="Arial"/>
                <a:sym typeface="Arial"/>
              </a:rPr>
              <a:t>verschafft sich </a:t>
            </a:r>
            <a:r>
              <a:rPr lang="fr-FR" sz="1800">
                <a:solidFill>
                  <a:srgbClr val="252525"/>
                </a:solidFill>
                <a:latin typeface="Arial"/>
                <a:ea typeface="Arial"/>
                <a:cs typeface="Arial"/>
                <a:sym typeface="Arial"/>
              </a:rPr>
              <a:t>durch Magie </a:t>
            </a:r>
            <a:r>
              <a:rPr lang="fr-FR" sz="1800">
                <a:solidFill>
                  <a:srgbClr val="FF0000"/>
                </a:solidFill>
                <a:latin typeface="Arial"/>
                <a:ea typeface="Arial"/>
                <a:cs typeface="Arial"/>
                <a:sym typeface="Arial"/>
              </a:rPr>
              <a:t>ein</a:t>
            </a:r>
            <a:r>
              <a:rPr lang="fr-FR" sz="1800">
                <a:solidFill>
                  <a:srgbClr val="252525"/>
                </a:solidFill>
                <a:latin typeface="Arial"/>
                <a:ea typeface="Arial"/>
                <a:cs typeface="Arial"/>
                <a:sym typeface="Arial"/>
              </a:rPr>
              <a:t> anderes </a:t>
            </a:r>
            <a:r>
              <a:rPr lang="fr-FR" sz="1800">
                <a:solidFill>
                  <a:srgbClr val="FF0000"/>
                </a:solidFill>
                <a:latin typeface="Arial"/>
                <a:ea typeface="Arial"/>
                <a:cs typeface="Arial"/>
                <a:sym typeface="Arial"/>
              </a:rPr>
              <a:t>Aussehen</a:t>
            </a:r>
            <a:r>
              <a:rPr lang="fr-FR" sz="1800">
                <a:solidFill>
                  <a:srgbClr val="252525"/>
                </a:solidFill>
                <a:latin typeface="Arial"/>
                <a:ea typeface="Arial"/>
                <a:cs typeface="Arial"/>
                <a:sym typeface="Arial"/>
              </a:rPr>
              <a:t>, vergiftet einen Apfel und </a:t>
            </a:r>
            <a:r>
              <a:rPr lang="fr-FR" sz="1800">
                <a:solidFill>
                  <a:srgbClr val="FF0000"/>
                </a:solidFill>
                <a:latin typeface="Arial"/>
                <a:ea typeface="Arial"/>
                <a:cs typeface="Arial"/>
                <a:sym typeface="Arial"/>
              </a:rPr>
              <a:t>macht sich auf den Weg</a:t>
            </a:r>
            <a:r>
              <a:rPr lang="fr-FR" sz="1800">
                <a:solidFill>
                  <a:srgbClr val="252525"/>
                </a:solidFill>
                <a:latin typeface="Arial"/>
                <a:ea typeface="Arial"/>
                <a:cs typeface="Arial"/>
                <a:sym typeface="Arial"/>
              </a:rPr>
              <a:t> zur Hütte der Zwerge, wo ihre ahnungslose Stieftochter sie freundlich empfängt und den Apfel annimmt.</a:t>
            </a:r>
          </a:p>
        </p:txBody>
      </p:sp>
      <p:pic>
        <p:nvPicPr>
          <p:cNvPr descr="http://www.animationsfilme.ch/wp-content/uploads/2012/09/tumblr_m893nkN9Mp1qdbhwwo4_1280.jpg" id="111" name="Shape 111"/>
          <p:cNvPicPr preferRelativeResize="0"/>
          <p:nvPr/>
        </p:nvPicPr>
        <p:blipFill rotWithShape="1">
          <a:blip r:embed="rId3">
            <a:alphaModFix/>
          </a:blip>
          <a:srcRect b="0" l="0" r="0" t="0"/>
          <a:stretch/>
        </p:blipFill>
        <p:spPr>
          <a:xfrm>
            <a:off x="4648200" y="609600"/>
            <a:ext cx="3965574" cy="556370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p:nvPr/>
        </p:nvSpPr>
        <p:spPr>
          <a:xfrm>
            <a:off x="665431" y="990600"/>
            <a:ext cx="8097568" cy="2308323"/>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fr-FR" sz="1800">
                <a:solidFill>
                  <a:srgbClr val="252525"/>
                </a:solidFill>
                <a:latin typeface="Arial"/>
                <a:ea typeface="Arial"/>
                <a:cs typeface="Arial"/>
                <a:sym typeface="Arial"/>
              </a:rPr>
              <a:t>Die Zwerge finden Schneewittchen leblos vor und verfolgen die Stiefmutter, die inmitten eines Gewitters durchs Gebirge flieht. Sie stirbt, als der Abhang, auf dem die Zwerge sie stellen, vom Blitz getroffen und in die Tiefe gerissen wird. Die trauernden Zwerge kehren zurück und bestatten Schneewittchen in einem gläsernen Sarg, als plötzlich ein junger Prinz auf den Plan tritt und die Schöne küsst, die daraufhin wieder zum Leben erwacht. Liebevoll verabschiedet sie sich von den Zwergen und macht sich mit ihrem Verehrer auf den Weg in ihr neues Leben.</a:t>
            </a:r>
          </a:p>
        </p:txBody>
      </p:sp>
      <p:pic>
        <p:nvPicPr>
          <p:cNvPr descr="http://www.goethezeitportal.de/fileadmin/Images/db/wiss/bildende_kunst/illustrationen/brueder_grimm/schneewittchen/GP_14_Schuetz_Schneewittchen_Ausschnitt__300x184_.jpg" id="117" name="Shape 117"/>
          <p:cNvPicPr preferRelativeResize="0"/>
          <p:nvPr/>
        </p:nvPicPr>
        <p:blipFill rotWithShape="1">
          <a:blip r:embed="rId3">
            <a:alphaModFix/>
          </a:blip>
          <a:srcRect b="0" l="0" r="0" t="0"/>
          <a:stretch/>
        </p:blipFill>
        <p:spPr>
          <a:xfrm>
            <a:off x="2743200" y="3581400"/>
            <a:ext cx="3619344" cy="221986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idx="1" type="body"/>
          </p:nvPr>
        </p:nvSpPr>
        <p:spPr>
          <a:xfrm>
            <a:off x="698500" y="1387475"/>
            <a:ext cx="8108950" cy="4700588"/>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ctr">
              <a:spcBef>
                <a:spcPts val="400"/>
              </a:spcBef>
              <a:spcAft>
                <a:spcPts val="0"/>
              </a:spcAft>
              <a:buClr>
                <a:srgbClr val="7889FB"/>
              </a:buClr>
              <a:buSzPct val="25000"/>
              <a:buFont typeface="Noto Sans Symbols"/>
              <a:buNone/>
            </a:pPr>
            <a:r>
              <a:rPr b="1" i="0" lang="fr-FR" sz="1600" u="none" cap="none" strike="noStrike">
                <a:solidFill>
                  <a:srgbClr val="000000"/>
                </a:solidFill>
                <a:latin typeface="Arial"/>
                <a:ea typeface="Arial"/>
                <a:cs typeface="Arial"/>
                <a:sym typeface="Arial"/>
              </a:rPr>
              <a:t>Aufgaben</a:t>
            </a:r>
            <a:r>
              <a:rPr b="0" i="0" lang="fr-FR" sz="1600" u="none" cap="none" strike="noStrike">
                <a:solidFill>
                  <a:srgbClr val="000000"/>
                </a:solidFill>
                <a:latin typeface="Arial"/>
                <a:ea typeface="Arial"/>
                <a:cs typeface="Arial"/>
                <a:sym typeface="Arial"/>
              </a:rPr>
              <a:t>:</a:t>
            </a: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rPr b="0" i="0" lang="fr-FR" sz="1600" u="none" cap="none" strike="noStrike">
                <a:solidFill>
                  <a:srgbClr val="000000"/>
                </a:solidFill>
                <a:latin typeface="Arial"/>
                <a:ea typeface="Arial"/>
                <a:cs typeface="Arial"/>
                <a:sym typeface="Arial"/>
              </a:rPr>
              <a:t>1. Bilde Verkleinerungsform von folgenden Wörtern. Pass auf den Artikel auf!</a:t>
            </a:r>
          </a:p>
          <a:p>
            <a:pPr indent="-161925" lvl="0" marL="161925" marR="0" rtl="0" algn="l">
              <a:spcBef>
                <a:spcPts val="400"/>
              </a:spcBef>
              <a:spcAft>
                <a:spcPts val="0"/>
              </a:spcAft>
              <a:buClr>
                <a:srgbClr val="7889FB"/>
              </a:buClr>
              <a:buSzPct val="110000"/>
              <a:buFont typeface="Noto Sans Symbols"/>
              <a:buChar char="▪"/>
            </a:pPr>
            <a:r>
              <a:rPr b="0" i="0" lang="fr-FR" sz="1600" u="none" cap="none" strike="noStrike">
                <a:solidFill>
                  <a:srgbClr val="000000"/>
                </a:solidFill>
                <a:latin typeface="Arial"/>
                <a:ea typeface="Arial"/>
                <a:cs typeface="Arial"/>
                <a:sym typeface="Arial"/>
              </a:rPr>
              <a:t>Der Vogel – das Vöglein</a:t>
            </a:r>
          </a:p>
          <a:p>
            <a:pPr indent="-161925" lvl="0" marL="161925" marR="0" rtl="0" algn="l">
              <a:spcBef>
                <a:spcPts val="400"/>
              </a:spcBef>
              <a:spcAft>
                <a:spcPts val="0"/>
              </a:spcAft>
              <a:buClr>
                <a:srgbClr val="7889FB"/>
              </a:buClr>
              <a:buSzPct val="110000"/>
              <a:buFont typeface="Noto Sans Symbols"/>
              <a:buChar char="▪"/>
            </a:pPr>
            <a:r>
              <a:rPr b="0" i="0" lang="fr-FR" sz="1600" u="none" cap="none" strike="noStrike">
                <a:solidFill>
                  <a:srgbClr val="000000"/>
                </a:solidFill>
                <a:latin typeface="Arial"/>
                <a:ea typeface="Arial"/>
                <a:cs typeface="Arial"/>
                <a:sym typeface="Arial"/>
              </a:rPr>
              <a:t>Der Stuhl – das Stühlchen</a:t>
            </a:r>
          </a:p>
          <a:p>
            <a:pPr indent="-161925" lvl="0" marL="161925" marR="0" rtl="0" algn="l">
              <a:spcBef>
                <a:spcPts val="400"/>
              </a:spcBef>
              <a:spcAft>
                <a:spcPts val="0"/>
              </a:spcAft>
              <a:buClr>
                <a:srgbClr val="7889FB"/>
              </a:buClr>
              <a:buSzPct val="110000"/>
              <a:buFont typeface="Noto Sans Symbols"/>
              <a:buChar char="▪"/>
            </a:pPr>
            <a:r>
              <a:rPr b="0" i="0" lang="fr-FR" sz="1600" u="none" cap="none" strike="noStrike">
                <a:solidFill>
                  <a:srgbClr val="000000"/>
                </a:solidFill>
                <a:latin typeface="Arial"/>
                <a:ea typeface="Arial"/>
                <a:cs typeface="Arial"/>
                <a:sym typeface="Arial"/>
              </a:rPr>
              <a:t>Das Buch –</a:t>
            </a:r>
          </a:p>
          <a:p>
            <a:pPr indent="-161925" lvl="0" marL="161925" marR="0" rtl="0" algn="l">
              <a:spcBef>
                <a:spcPts val="400"/>
              </a:spcBef>
              <a:spcAft>
                <a:spcPts val="0"/>
              </a:spcAft>
              <a:buClr>
                <a:srgbClr val="7889FB"/>
              </a:buClr>
              <a:buSzPct val="110000"/>
              <a:buFont typeface="Noto Sans Symbols"/>
              <a:buChar char="▪"/>
            </a:pPr>
            <a:r>
              <a:rPr b="0" i="0" lang="fr-FR" sz="1600" u="none" cap="none" strike="noStrike">
                <a:solidFill>
                  <a:srgbClr val="000000"/>
                </a:solidFill>
                <a:latin typeface="Arial"/>
                <a:ea typeface="Arial"/>
                <a:cs typeface="Arial"/>
                <a:sym typeface="Arial"/>
              </a:rPr>
              <a:t>Die Schwester – </a:t>
            </a:r>
          </a:p>
          <a:p>
            <a:pPr indent="-161925" lvl="0" marL="161925" marR="0" rtl="0" algn="l">
              <a:spcBef>
                <a:spcPts val="400"/>
              </a:spcBef>
              <a:spcAft>
                <a:spcPts val="0"/>
              </a:spcAft>
              <a:buClr>
                <a:srgbClr val="7889FB"/>
              </a:buClr>
              <a:buSzPct val="110000"/>
              <a:buFont typeface="Noto Sans Symbols"/>
              <a:buChar char="▪"/>
            </a:pPr>
            <a:r>
              <a:rPr b="0" i="0" lang="fr-FR" sz="1600" u="none" cap="none" strike="noStrike">
                <a:solidFill>
                  <a:srgbClr val="000000"/>
                </a:solidFill>
                <a:latin typeface="Arial"/>
                <a:ea typeface="Arial"/>
                <a:cs typeface="Arial"/>
                <a:sym typeface="Arial"/>
              </a:rPr>
              <a:t>Der Bruder –</a:t>
            </a:r>
          </a:p>
          <a:p>
            <a:pPr indent="-161925" lvl="0" marL="161925" marR="0" rtl="0" algn="l">
              <a:spcBef>
                <a:spcPts val="400"/>
              </a:spcBef>
              <a:spcAft>
                <a:spcPts val="0"/>
              </a:spcAft>
              <a:buClr>
                <a:srgbClr val="7889FB"/>
              </a:buClr>
              <a:buSzPct val="110000"/>
              <a:buFont typeface="Noto Sans Symbols"/>
              <a:buChar char="▪"/>
            </a:pPr>
            <a:r>
              <a:rPr b="0" i="0" lang="fr-FR" sz="1600" u="none" cap="none" strike="noStrike">
                <a:solidFill>
                  <a:srgbClr val="000000"/>
                </a:solidFill>
                <a:latin typeface="Arial"/>
                <a:ea typeface="Arial"/>
                <a:cs typeface="Arial"/>
                <a:sym typeface="Arial"/>
              </a:rPr>
              <a:t>Der Löffel - </a:t>
            </a:r>
          </a:p>
          <a:p>
            <a:pPr indent="-161925" lvl="0" marL="161925" marR="0" rtl="0" algn="l">
              <a:spcBef>
                <a:spcPts val="400"/>
              </a:spcBef>
              <a:spcAft>
                <a:spcPts val="0"/>
              </a:spcAft>
              <a:buClr>
                <a:srgbClr val="7889FB"/>
              </a:buClr>
              <a:buSzPct val="110000"/>
              <a:buFont typeface="Noto Sans Symbols"/>
              <a:buChar char="▪"/>
            </a:pPr>
            <a:r>
              <a:rPr b="0" i="0" lang="fr-FR" sz="1600" u="none" cap="none" strike="noStrike">
                <a:solidFill>
                  <a:srgbClr val="000000"/>
                </a:solidFill>
                <a:latin typeface="Arial"/>
                <a:ea typeface="Arial"/>
                <a:cs typeface="Arial"/>
                <a:sym typeface="Arial"/>
              </a:rPr>
              <a:t>Die Tüte – </a:t>
            </a:r>
          </a:p>
          <a:p>
            <a:pPr indent="-161925" lvl="0" marL="161925" marR="0" rtl="0" algn="l">
              <a:spcBef>
                <a:spcPts val="400"/>
              </a:spcBef>
              <a:spcAft>
                <a:spcPts val="0"/>
              </a:spcAft>
              <a:buClr>
                <a:srgbClr val="7889FB"/>
              </a:buClr>
              <a:buSzPct val="110000"/>
              <a:buFont typeface="Noto Sans Symbols"/>
              <a:buChar char="▪"/>
            </a:pPr>
            <a:r>
              <a:rPr b="0" i="0" lang="fr-FR" sz="1600" u="none" cap="none" strike="noStrike">
                <a:solidFill>
                  <a:srgbClr val="000000"/>
                </a:solidFill>
                <a:latin typeface="Arial"/>
                <a:ea typeface="Arial"/>
                <a:cs typeface="Arial"/>
                <a:sym typeface="Arial"/>
              </a:rPr>
              <a:t> der Bär</a:t>
            </a:r>
          </a:p>
          <a:p>
            <a:pPr indent="-161925" lvl="0" marL="161925" marR="0" rtl="0" algn="l">
              <a:spcBef>
                <a:spcPts val="400"/>
              </a:spcBef>
              <a:spcAft>
                <a:spcPts val="0"/>
              </a:spcAft>
              <a:buClr>
                <a:srgbClr val="7889FB"/>
              </a:buClr>
              <a:buSzPct val="110000"/>
              <a:buFont typeface="Noto Sans Symbols"/>
              <a:buChar char="▪"/>
            </a:pPr>
            <a:r>
              <a:rPr b="0" i="0" lang="fr-FR" sz="1600" u="none" cap="none" strike="noStrike">
                <a:solidFill>
                  <a:srgbClr val="000000"/>
                </a:solidFill>
                <a:latin typeface="Arial"/>
                <a:ea typeface="Arial"/>
                <a:cs typeface="Arial"/>
                <a:sym typeface="Arial"/>
              </a:rPr>
              <a:t> das Kind</a:t>
            </a:r>
          </a:p>
          <a:p>
            <a:pPr indent="0" lvl="0" marL="0" marR="0" rtl="0" algn="l">
              <a:spcBef>
                <a:spcPts val="400"/>
              </a:spcBef>
              <a:spcAft>
                <a:spcPts val="0"/>
              </a:spcAft>
              <a:buClr>
                <a:srgbClr val="7889FB"/>
              </a:buClr>
              <a:buSzPct val="25000"/>
              <a:buFont typeface="Noto Sans Symbols"/>
              <a:buNone/>
            </a:pPr>
            <a:r>
              <a:rPr b="0" i="0" lang="fr-FR" sz="1600" u="none" cap="none" strike="noStrike">
                <a:solidFill>
                  <a:srgbClr val="000000"/>
                </a:solidFill>
                <a:latin typeface="Arial"/>
                <a:ea typeface="Arial"/>
                <a:cs typeface="Arial"/>
                <a:sym typeface="Arial"/>
              </a:rPr>
              <a:t>2. Schau dir die Bilder in der Präsentation an und gib den passenden Auszug aus dem Märchen wider.</a:t>
            </a: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