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0" name="Shape 16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4" name="Shape 7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0" name="Shape 8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6" name="Shape 8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8" name="Shape 10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7" name="Shape 13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3" name="Shape 14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8" name="Shape 14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3" name="Shape 15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 rot="5400000">
            <a:off x="5098255" y="2378868"/>
            <a:ext cx="5300662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785812" y="336550"/>
            <a:ext cx="5300662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698500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2" type="body"/>
          </p:nvPr>
        </p:nvSpPr>
        <p:spPr>
          <a:xfrm>
            <a:off x="4829175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159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8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6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/>
          <p:nvPr/>
        </p:nvSpPr>
        <p:spPr>
          <a:xfrm>
            <a:off x="4763" y="6473825"/>
            <a:ext cx="9139236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1" name="Shape 11"/>
          <p:cNvCxnSpPr/>
          <p:nvPr/>
        </p:nvCxnSpPr>
        <p:spPr>
          <a:xfrm>
            <a:off x="990600" y="147638"/>
            <a:ext cx="1587" cy="234949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2" name="Shape 12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3" name="Shape 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de-DE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de-DE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7.jpg"/></Relationships>
</file>

<file path=ppt/slides/_rels/slide4.xml.rels><?xml version="1.0" encoding="UTF-8" standalone="yes"?><Relationships xmlns="http://schemas.openxmlformats.org/package/2006/relationships"><Relationship Id="rId1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9" Type="http://schemas.openxmlformats.org/officeDocument/2006/relationships/image" Target="../media/image11.png"/><Relationship Id="rId5" Type="http://schemas.openxmlformats.org/officeDocument/2006/relationships/image" Target="../media/image8.png"/><Relationship Id="rId6" Type="http://schemas.openxmlformats.org/officeDocument/2006/relationships/image" Target="../media/image6.png"/><Relationship Id="rId7" Type="http://schemas.openxmlformats.org/officeDocument/2006/relationships/image" Target="../media/image10.png"/><Relationship Id="rId8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5.png"/><Relationship Id="rId10" Type="http://schemas.openxmlformats.org/officeDocument/2006/relationships/image" Target="../media/image22.png"/><Relationship Id="rId13" Type="http://schemas.openxmlformats.org/officeDocument/2006/relationships/image" Target="../media/image20.png"/><Relationship Id="rId1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16.png"/><Relationship Id="rId9" Type="http://schemas.openxmlformats.org/officeDocument/2006/relationships/image" Target="../media/image14.png"/><Relationship Id="rId14" Type="http://schemas.openxmlformats.org/officeDocument/2006/relationships/image" Target="../media/image28.png"/><Relationship Id="rId5" Type="http://schemas.openxmlformats.org/officeDocument/2006/relationships/image" Target="../media/image17.png"/><Relationship Id="rId6" Type="http://schemas.openxmlformats.org/officeDocument/2006/relationships/image" Target="../media/image19.png"/><Relationship Id="rId7" Type="http://schemas.openxmlformats.org/officeDocument/2006/relationships/image" Target="../media/image18.png"/><Relationship Id="rId8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-152400" y="990600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br>
              <a:rPr b="1" i="0" lang="de-DE" sz="48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de-DE" sz="48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Im Supermarkt einkaufen gehen</a:t>
            </a:r>
          </a:p>
        </p:txBody>
      </p:sp>
      <p:pic>
        <p:nvPicPr>
          <p:cNvPr descr="images-4.jpeg" id="70" name="Shape 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0" y="3505200"/>
            <a:ext cx="2857499" cy="284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-5.jpeg" id="71" name="Shape 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" y="3429000"/>
            <a:ext cx="2819400" cy="259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/>
        </p:nvSpPr>
        <p:spPr>
          <a:xfrm>
            <a:off x="1002540" y="1671153"/>
            <a:ext cx="5391219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lain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 oft gehst du in Supermarket?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lain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 kaufst du jeden Tag?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lain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 bevorzugst du: Fleisch oder Fisch?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 startAt="4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Welches Obst gefällt dir?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Von meiner Wohnung (meinem Haus) brauche ich...</a:t>
            </a:r>
            <a:b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weniger als 10 Minuten</a:t>
            </a:r>
            <a:b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ungefähr 15 Minuten</a:t>
            </a:r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mehr als 15 Minuten 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Shape 77"/>
          <p:cNvSpPr txBox="1"/>
          <p:nvPr>
            <p:ph type="title"/>
          </p:nvPr>
        </p:nvSpPr>
        <p:spPr>
          <a:xfrm>
            <a:off x="-762000" y="304800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br>
              <a:rPr b="1" i="0" lang="de-DE" sz="48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de-DE" sz="48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1" i="0" lang="de-DE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Wo ist Supermarket?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idx="1" type="body"/>
          </p:nvPr>
        </p:nvSpPr>
        <p:spPr>
          <a:xfrm>
            <a:off x="533400" y="1676400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 Einkäufe auf einer Liste aufschreiben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 Schaufenster die Artikel ansehen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Die Preise von Produkten vergleichen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Ein günstiges Angebot auswählen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Nach dem Preis fragen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Manchmal zu viel Geld ausgeben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Mit einem Scheck, mit einer Kreditkarte oder bar bezahlen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Den Kassenzettel nicht vergessen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Ein Produkt ins Geschäft  zurückbringen, wenn man nicht zufrieden ist 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s-6.jpeg" id="83" name="Shape 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67400" y="685800"/>
            <a:ext cx="3276600" cy="2209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/>
        </p:nvSpPr>
        <p:spPr>
          <a:xfrm>
            <a:off x="768614" y="1002692"/>
            <a:ext cx="184666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Shape 89"/>
          <p:cNvSpPr txBox="1"/>
          <p:nvPr>
            <p:ph type="title"/>
          </p:nvPr>
        </p:nvSpPr>
        <p:spPr>
          <a:xfrm>
            <a:off x="1752600" y="990600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de-DE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Fleisch</a:t>
            </a:r>
          </a:p>
        </p:txBody>
      </p:sp>
      <p:sp>
        <p:nvSpPr>
          <p:cNvPr id="90" name="Shape 90"/>
          <p:cNvSpPr txBox="1"/>
          <p:nvPr/>
        </p:nvSpPr>
        <p:spPr>
          <a:xfrm>
            <a:off x="152400" y="2133600"/>
            <a:ext cx="19549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Lammfleisch</a:t>
            </a:r>
          </a:p>
        </p:txBody>
      </p:sp>
      <p:sp>
        <p:nvSpPr>
          <p:cNvPr id="91" name="Shape 91"/>
          <p:cNvSpPr txBox="1"/>
          <p:nvPr/>
        </p:nvSpPr>
        <p:spPr>
          <a:xfrm>
            <a:off x="2590800" y="2133600"/>
            <a:ext cx="17883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Rindfleisch</a:t>
            </a:r>
          </a:p>
        </p:txBody>
      </p:sp>
      <p:sp>
        <p:nvSpPr>
          <p:cNvPr id="92" name="Shape 92"/>
          <p:cNvSpPr txBox="1"/>
          <p:nvPr/>
        </p:nvSpPr>
        <p:spPr>
          <a:xfrm>
            <a:off x="5181600" y="2133600"/>
            <a:ext cx="124956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Steak</a:t>
            </a:r>
          </a:p>
        </p:txBody>
      </p:sp>
      <p:sp>
        <p:nvSpPr>
          <p:cNvPr id="93" name="Shape 93"/>
          <p:cNvSpPr txBox="1"/>
          <p:nvPr/>
        </p:nvSpPr>
        <p:spPr>
          <a:xfrm>
            <a:off x="152400" y="4191000"/>
            <a:ext cx="2314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Schweinefleisch</a:t>
            </a:r>
          </a:p>
        </p:txBody>
      </p:sp>
      <p:sp>
        <p:nvSpPr>
          <p:cNvPr id="94" name="Shape 94"/>
          <p:cNvSpPr txBox="1"/>
          <p:nvPr/>
        </p:nvSpPr>
        <p:spPr>
          <a:xfrm>
            <a:off x="2895600" y="4114800"/>
            <a:ext cx="11936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Wurst</a:t>
            </a:r>
          </a:p>
        </p:txBody>
      </p:sp>
      <p:sp>
        <p:nvSpPr>
          <p:cNvPr id="95" name="Shape 95"/>
          <p:cNvSpPr txBox="1"/>
          <p:nvPr/>
        </p:nvSpPr>
        <p:spPr>
          <a:xfrm>
            <a:off x="4953000" y="4114800"/>
            <a:ext cx="157033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Schinken </a:t>
            </a:r>
          </a:p>
        </p:txBody>
      </p:sp>
      <p:sp>
        <p:nvSpPr>
          <p:cNvPr id="96" name="Shape 96"/>
          <p:cNvSpPr txBox="1"/>
          <p:nvPr/>
        </p:nvSpPr>
        <p:spPr>
          <a:xfrm>
            <a:off x="7086600" y="4114800"/>
            <a:ext cx="18394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Hackfleisch</a:t>
            </a:r>
          </a:p>
        </p:txBody>
      </p:sp>
      <p:sp>
        <p:nvSpPr>
          <p:cNvPr id="97" name="Shape 97"/>
          <p:cNvSpPr txBox="1"/>
          <p:nvPr/>
        </p:nvSpPr>
        <p:spPr>
          <a:xfrm>
            <a:off x="7239000" y="2057400"/>
            <a:ext cx="1300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Salami</a:t>
            </a:r>
          </a:p>
        </p:txBody>
      </p:sp>
      <p:pic>
        <p:nvPicPr>
          <p:cNvPr id="98" name="Shape 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667000"/>
            <a:ext cx="1524000" cy="125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Shape 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90800" y="2514600"/>
            <a:ext cx="1676399" cy="1371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Shape 10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24400" y="2667000"/>
            <a:ext cx="1828800" cy="1219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Shape 10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86600" y="2590800"/>
            <a:ext cx="1739899" cy="133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Shape 10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62800" y="4800600"/>
            <a:ext cx="1676399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24400" y="4572000"/>
            <a:ext cx="1828800" cy="124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52400" y="4648200"/>
            <a:ext cx="1600199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743200" y="4572000"/>
            <a:ext cx="1689100" cy="1371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/>
        </p:nvSpPr>
        <p:spPr>
          <a:xfrm>
            <a:off x="1752600" y="990600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de-DE" sz="4000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Fisch</a:t>
            </a:r>
          </a:p>
        </p:txBody>
      </p:sp>
      <p:sp>
        <p:nvSpPr>
          <p:cNvPr id="111" name="Shape 111"/>
          <p:cNvSpPr txBox="1"/>
          <p:nvPr/>
        </p:nvSpPr>
        <p:spPr>
          <a:xfrm>
            <a:off x="228600" y="1752600"/>
            <a:ext cx="1300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Forelle</a:t>
            </a:r>
          </a:p>
        </p:txBody>
      </p:sp>
      <p:sp>
        <p:nvSpPr>
          <p:cNvPr id="112" name="Shape 112"/>
          <p:cNvSpPr txBox="1"/>
          <p:nvPr/>
        </p:nvSpPr>
        <p:spPr>
          <a:xfrm>
            <a:off x="1752600" y="1752600"/>
            <a:ext cx="14292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Karpfen</a:t>
            </a:r>
          </a:p>
        </p:txBody>
      </p:sp>
      <p:sp>
        <p:nvSpPr>
          <p:cNvPr id="113" name="Shape 113"/>
          <p:cNvSpPr txBox="1"/>
          <p:nvPr/>
        </p:nvSpPr>
        <p:spPr>
          <a:xfrm>
            <a:off x="3276600" y="1752600"/>
            <a:ext cx="13521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Zander</a:t>
            </a:r>
          </a:p>
        </p:txBody>
      </p:sp>
      <p:sp>
        <p:nvSpPr>
          <p:cNvPr id="114" name="Shape 114"/>
          <p:cNvSpPr txBox="1"/>
          <p:nvPr/>
        </p:nvSpPr>
        <p:spPr>
          <a:xfrm>
            <a:off x="4800600" y="1752600"/>
            <a:ext cx="139078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Sardine</a:t>
            </a:r>
          </a:p>
        </p:txBody>
      </p:sp>
      <p:sp>
        <p:nvSpPr>
          <p:cNvPr id="115" name="Shape 115"/>
          <p:cNvSpPr txBox="1"/>
          <p:nvPr/>
        </p:nvSpPr>
        <p:spPr>
          <a:xfrm>
            <a:off x="6324600" y="1752600"/>
            <a:ext cx="135224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Scholle</a:t>
            </a:r>
          </a:p>
        </p:txBody>
      </p:sp>
      <p:sp>
        <p:nvSpPr>
          <p:cNvPr id="116" name="Shape 116"/>
          <p:cNvSpPr txBox="1"/>
          <p:nvPr/>
        </p:nvSpPr>
        <p:spPr>
          <a:xfrm>
            <a:off x="7727852" y="1752600"/>
            <a:ext cx="141614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Makrele</a:t>
            </a:r>
          </a:p>
        </p:txBody>
      </p:sp>
      <p:sp>
        <p:nvSpPr>
          <p:cNvPr id="117" name="Shape 117"/>
          <p:cNvSpPr txBox="1"/>
          <p:nvPr/>
        </p:nvSpPr>
        <p:spPr>
          <a:xfrm>
            <a:off x="5867400" y="4267200"/>
            <a:ext cx="163480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Seezunge</a:t>
            </a:r>
          </a:p>
        </p:txBody>
      </p:sp>
      <p:sp>
        <p:nvSpPr>
          <p:cNvPr id="118" name="Shape 118"/>
          <p:cNvSpPr txBox="1"/>
          <p:nvPr/>
        </p:nvSpPr>
        <p:spPr>
          <a:xfrm>
            <a:off x="7354713" y="4267200"/>
            <a:ext cx="176262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Fischrogen</a:t>
            </a:r>
          </a:p>
        </p:txBody>
      </p:sp>
      <p:sp>
        <p:nvSpPr>
          <p:cNvPr id="119" name="Shape 119"/>
          <p:cNvSpPr txBox="1"/>
          <p:nvPr/>
        </p:nvSpPr>
        <p:spPr>
          <a:xfrm>
            <a:off x="228600" y="4267200"/>
            <a:ext cx="154475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Garnelen</a:t>
            </a:r>
          </a:p>
        </p:txBody>
      </p:sp>
      <p:sp>
        <p:nvSpPr>
          <p:cNvPr id="120" name="Shape 120"/>
          <p:cNvSpPr txBox="1"/>
          <p:nvPr/>
        </p:nvSpPr>
        <p:spPr>
          <a:xfrm>
            <a:off x="1828800" y="4267200"/>
            <a:ext cx="150564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Hummer</a:t>
            </a:r>
          </a:p>
        </p:txBody>
      </p:sp>
      <p:sp>
        <p:nvSpPr>
          <p:cNvPr id="121" name="Shape 121"/>
          <p:cNvSpPr txBox="1"/>
          <p:nvPr/>
        </p:nvSpPr>
        <p:spPr>
          <a:xfrm>
            <a:off x="3352800" y="4267200"/>
            <a:ext cx="122374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Krebs</a:t>
            </a:r>
          </a:p>
        </p:txBody>
      </p:sp>
      <p:sp>
        <p:nvSpPr>
          <p:cNvPr id="122" name="Shape 122"/>
          <p:cNvSpPr txBox="1"/>
          <p:nvPr/>
        </p:nvSpPr>
        <p:spPr>
          <a:xfrm>
            <a:off x="4648200" y="4267200"/>
            <a:ext cx="122374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Krake </a:t>
            </a:r>
          </a:p>
        </p:txBody>
      </p:sp>
      <p:pic>
        <p:nvPicPr>
          <p:cNvPr id="123" name="Shape 1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0"/>
            <a:ext cx="1524000" cy="99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Shape 1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28800" y="2286000"/>
            <a:ext cx="1600199" cy="106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Shape 1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29000" y="2286000"/>
            <a:ext cx="1295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Shape 1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00600" y="2438400"/>
            <a:ext cx="1295400" cy="533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Shape 1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96000" y="2133600"/>
            <a:ext cx="1676399" cy="116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Shape 1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543800" y="2286000"/>
            <a:ext cx="1600199" cy="124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Shape 12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28600" y="4724400"/>
            <a:ext cx="1524000" cy="106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Shape 13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905000" y="4648200"/>
            <a:ext cx="1371599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Shape 13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352800" y="4648200"/>
            <a:ext cx="1206499" cy="106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Shape 13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867400" y="4724400"/>
            <a:ext cx="1600199" cy="106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Shape 13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724400" y="4724400"/>
            <a:ext cx="1143000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Shape 13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620000" y="4724400"/>
            <a:ext cx="1295400" cy="92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b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descr="550868_351962598221392_2048348832_n.jpg" id="140" name="Shape 1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3600" y="609600"/>
            <a:ext cx="5105399" cy="5714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bst_2.jpg" id="145" name="Shape 14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-25018" r="-25017" t="0"/>
          <a:stretch/>
        </p:blipFill>
        <p:spPr>
          <a:xfrm>
            <a:off x="381000" y="1066800"/>
            <a:ext cx="8413749" cy="495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/>
          <p:nvPr>
            <p:ph idx="1" type="body"/>
          </p:nvPr>
        </p:nvSpPr>
        <p:spPr>
          <a:xfrm>
            <a:off x="609600" y="1219200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Vegetarier essen kein ...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 Sommer essen Kinder gern ...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Ein langes grünes Gemüse, aus dem man Salat machen kann, ist eine ...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Welche Gemüsebeilage essen die Deutschen am häufigsten zum Mittagessen?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Und was isst man in Asien zu Fleisch oder Gemüse?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Am Nachmittag trinken viele Deutsche Tee oder ...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 Dinge, die man essen oder trinken kann, nennt man ...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Wenn die Deutschen Fleisch essen, kommt das meistens vom Huhn, vom Rind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oder vom ...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Shape 156"/>
          <p:cNvSpPr txBox="1"/>
          <p:nvPr/>
        </p:nvSpPr>
        <p:spPr>
          <a:xfrm>
            <a:off x="457200" y="1981200"/>
            <a:ext cx="7569349" cy="2954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Wasser, Saft, Wein und Bier sind ...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 ist süß, aber schlecht für die Zähne?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Womit würzt man das Essen? Mit Pfeffer und ...!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 heißt die Mahlzeit, die man abends zu sich nimmt?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Zu welcher Mahlzeit isst man Brötchen, Butter, Marmelade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 Käse?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 ist sauer? 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s-2.jpeg" id="157" name="Shape 1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24600" y="3429000"/>
            <a:ext cx="2654299" cy="306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