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60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Shape 5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1" name="Shape 7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7" name="Shape 7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1" name="Shape 9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5" name="Shape 10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2" name="Shape 11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18" name="Shape 11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Shape 119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9" name="Shape 12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5" name="Shape 13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2" name="Shape 14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" name="Shape 21"/>
          <p:cNvSpPr txBox="1"/>
          <p:nvPr>
            <p:ph idx="1" type="body"/>
          </p:nvPr>
        </p:nvSpPr>
        <p:spPr>
          <a:xfrm>
            <a:off x="698500" y="138747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16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857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93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79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857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857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857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857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857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" name="Shape 22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i="0" lang="en-US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/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8" name="Shape 58"/>
          <p:cNvSpPr/>
          <p:nvPr>
            <p:ph idx="2" type="pic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9" name="Shape 59"/>
          <p:cNvSpPr txBox="1"/>
          <p:nvPr>
            <p:ph idx="1" type="body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3" name="Shape 63"/>
          <p:cNvSpPr txBox="1"/>
          <p:nvPr>
            <p:ph idx="1" type="body"/>
          </p:nvPr>
        </p:nvSpPr>
        <p:spPr>
          <a:xfrm rot="5400000">
            <a:off x="2402680" y="-316706"/>
            <a:ext cx="4700588" cy="81089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16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857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93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79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857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857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857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857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857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Shape 64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/>
          <p:nvPr>
            <p:ph type="title"/>
          </p:nvPr>
        </p:nvSpPr>
        <p:spPr>
          <a:xfrm rot="5400000">
            <a:off x="5098255" y="2378868"/>
            <a:ext cx="5300662" cy="21177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7" name="Shape 67"/>
          <p:cNvSpPr txBox="1"/>
          <p:nvPr>
            <p:ph idx="1" type="body"/>
          </p:nvPr>
        </p:nvSpPr>
        <p:spPr>
          <a:xfrm rot="5400000">
            <a:off x="785812" y="336550"/>
            <a:ext cx="5300662" cy="62023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16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857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93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79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857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857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857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857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857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Shape 68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/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Shape 25"/>
          <p:cNvSpPr txBox="1"/>
          <p:nvPr>
            <p:ph idx="1" type="subTitle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ctr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ctr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Shape 26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/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4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Shape 29"/>
          <p:cNvSpPr txBox="1"/>
          <p:nvPr>
            <p:ph idx="1" type="body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Shape 30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3" name="Shape 33"/>
          <p:cNvSpPr txBox="1"/>
          <p:nvPr>
            <p:ph idx="1" type="body"/>
          </p:nvPr>
        </p:nvSpPr>
        <p:spPr>
          <a:xfrm>
            <a:off x="698500" y="1387475"/>
            <a:ext cx="3978274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365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2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12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698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76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76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76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76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76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" name="Shape 34"/>
          <p:cNvSpPr txBox="1"/>
          <p:nvPr>
            <p:ph idx="2" type="body"/>
          </p:nvPr>
        </p:nvSpPr>
        <p:spPr>
          <a:xfrm>
            <a:off x="4829175" y="1387475"/>
            <a:ext cx="3978274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365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2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12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698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76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76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76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76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76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5" name="Shape 35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ustom Layou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" name="Shape 38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Shape 41"/>
          <p:cNvSpPr txBox="1"/>
          <p:nvPr>
            <p:ph idx="1" type="body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1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2" name="Shape 42"/>
          <p:cNvSpPr txBox="1"/>
          <p:nvPr>
            <p:ph idx="2" type="body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571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76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539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825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603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603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603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603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603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Shape 43"/>
          <p:cNvSpPr txBox="1"/>
          <p:nvPr>
            <p:ph idx="3" type="body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1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4" name="Shape 44"/>
          <p:cNvSpPr txBox="1"/>
          <p:nvPr>
            <p:ph idx="4" type="body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571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76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539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825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603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603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603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603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603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5" name="Shape 45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8" name="Shape 48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/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Shape 53"/>
          <p:cNvSpPr txBox="1"/>
          <p:nvPr>
            <p:ph idx="1" type="body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6159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317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58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571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9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9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9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9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9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4" name="Shape 54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5" name="Shape 55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2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5" Type="http://schemas.openxmlformats.org/officeDocument/2006/relationships/theme" Target="../theme/theme2.xml"/><Relationship Id="rId14" Type="http://schemas.openxmlformats.org/officeDocument/2006/relationships/slideLayout" Target="../slideLayouts/slideLayout1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FFFF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4763" y="0"/>
            <a:ext cx="9139236" cy="38735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/>
          <p:nvPr/>
        </p:nvSpPr>
        <p:spPr>
          <a:xfrm>
            <a:off x="4763" y="6473825"/>
            <a:ext cx="9139236" cy="384174"/>
          </a:xfrm>
          <a:prstGeom prst="rect">
            <a:avLst/>
          </a:prstGeom>
          <a:solidFill>
            <a:srgbClr val="6666FF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Shape 12"/>
          <p:cNvSpPr txBox="1"/>
          <p:nvPr>
            <p:ph idx="1" type="body"/>
          </p:nvPr>
        </p:nvSpPr>
        <p:spPr>
          <a:xfrm>
            <a:off x="698500" y="138747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16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857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93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79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857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857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857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857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857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Shape 13"/>
          <p:cNvSpPr txBox="1"/>
          <p:nvPr/>
        </p:nvSpPr>
        <p:spPr>
          <a:xfrm>
            <a:off x="990600" y="77788"/>
            <a:ext cx="181821" cy="305661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l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Shape 14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1" i="0" lang="en-US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cxnSp>
        <p:nvCxnSpPr>
          <p:cNvPr id="15" name="Shape 15"/>
          <p:cNvCxnSpPr/>
          <p:nvPr/>
        </p:nvCxnSpPr>
        <p:spPr>
          <a:xfrm>
            <a:off x="990600" y="147638"/>
            <a:ext cx="1587" cy="234949"/>
          </a:xfrm>
          <a:prstGeom prst="straightConnector1">
            <a:avLst/>
          </a:prstGeom>
          <a:noFill/>
          <a:ln cap="flat" cmpd="sng" w="9525">
            <a:solidFill>
              <a:srgbClr val="FFFFFF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16" name="Shape 16"/>
          <p:cNvCxnSpPr/>
          <p:nvPr/>
        </p:nvCxnSpPr>
        <p:spPr>
          <a:xfrm>
            <a:off x="995362" y="6526212"/>
            <a:ext cx="1587" cy="165100"/>
          </a:xfrm>
          <a:prstGeom prst="straightConnector1">
            <a:avLst/>
          </a:prstGeom>
          <a:noFill/>
          <a:ln cap="flat" cmpd="sng" w="9525">
            <a:solidFill>
              <a:srgbClr val="FFFFFF"/>
            </a:solidFill>
            <a:prstDash val="solid"/>
            <a:miter/>
            <a:headEnd len="med" w="med" type="none"/>
            <a:tailEnd len="med" w="med" type="none"/>
          </a:ln>
        </p:spPr>
      </p:cxnSp>
      <p:pic>
        <p:nvPicPr>
          <p:cNvPr descr="E:\Logo albert_rouge.png" id="17" name="Shape 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740589" y="-315178"/>
            <a:ext cx="1151890" cy="1151890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Shape 18"/>
          <p:cNvSpPr/>
          <p:nvPr/>
        </p:nvSpPr>
        <p:spPr>
          <a:xfrm>
            <a:off x="7119813" y="6620971"/>
            <a:ext cx="1628651" cy="16927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b="0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2015 albert-learning.com</a:t>
            </a: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0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jpg"/><Relationship Id="rId4" Type="http://schemas.openxmlformats.org/officeDocument/2006/relationships/image" Target="../media/image11.jpg"/><Relationship Id="rId5" Type="http://schemas.openxmlformats.org/officeDocument/2006/relationships/image" Target="../media/image4.jpg"/><Relationship Id="rId6" Type="http://schemas.openxmlformats.org/officeDocument/2006/relationships/image" Target="../media/image8.jpg"/><Relationship Id="rId7" Type="http://schemas.openxmlformats.org/officeDocument/2006/relationships/image" Target="../media/image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jpg"/><Relationship Id="rId4" Type="http://schemas.openxmlformats.org/officeDocument/2006/relationships/image" Target="../media/image9.jpg"/><Relationship Id="rId5" Type="http://schemas.openxmlformats.org/officeDocument/2006/relationships/image" Target="../media/image6.jpg"/><Relationship Id="rId6" Type="http://schemas.openxmlformats.org/officeDocument/2006/relationships/image" Target="../media/image17.jpg"/><Relationship Id="rId7" Type="http://schemas.openxmlformats.org/officeDocument/2006/relationships/image" Target="../media/image8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5.jpg"/><Relationship Id="rId4" Type="http://schemas.openxmlformats.org/officeDocument/2006/relationships/image" Target="../media/image1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8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0.jpg"/><Relationship Id="rId4" Type="http://schemas.openxmlformats.org/officeDocument/2006/relationships/image" Target="../media/image19.jpg"/><Relationship Id="rId5" Type="http://schemas.openxmlformats.org/officeDocument/2006/relationships/image" Target="../media/image13.jpg"/><Relationship Id="rId6" Type="http://schemas.openxmlformats.org/officeDocument/2006/relationships/image" Target="../media/image14.jpg"/><Relationship Id="rId7" Type="http://schemas.openxmlformats.org/officeDocument/2006/relationships/image" Target="../media/image16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1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3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/>
          <p:nvPr>
            <p:ph type="title"/>
          </p:nvPr>
        </p:nvSpPr>
        <p:spPr>
          <a:xfrm>
            <a:off x="37339" y="838200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en-US" sz="54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rPr>
              <a:t>Paleo Brownies</a:t>
            </a:r>
          </a:p>
        </p:txBody>
      </p:sp>
      <p:pic>
        <p:nvPicPr>
          <p:cNvPr descr="images-11.jpeg" id="74" name="Shape 7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09800" y="2286000"/>
            <a:ext cx="4876799" cy="3314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/>
          <p:nvPr/>
        </p:nvSpPr>
        <p:spPr>
          <a:xfrm>
            <a:off x="838200" y="1371600"/>
            <a:ext cx="1185315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 Stk Eier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images.jpeg" id="80" name="Shape 8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1000" y="1905000"/>
            <a:ext cx="2666999" cy="1752600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Shape 81"/>
          <p:cNvSpPr txBox="1"/>
          <p:nvPr/>
        </p:nvSpPr>
        <p:spPr>
          <a:xfrm>
            <a:off x="3810000" y="1371600"/>
            <a:ext cx="142956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200 g Honig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images-1.jpeg" id="82" name="Shape 8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505200" y="2057400"/>
            <a:ext cx="1828800" cy="1600199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Shape 83"/>
          <p:cNvSpPr txBox="1"/>
          <p:nvPr/>
        </p:nvSpPr>
        <p:spPr>
          <a:xfrm>
            <a:off x="5943600" y="1371600"/>
            <a:ext cx="2976971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 TL Vanille-Extrakt (reiner)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Unknown-4.jpeg" id="84" name="Shape 8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334000" y="4495800"/>
            <a:ext cx="1904999" cy="1600198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Shape 85"/>
          <p:cNvSpPr txBox="1"/>
          <p:nvPr/>
        </p:nvSpPr>
        <p:spPr>
          <a:xfrm>
            <a:off x="2286000" y="3962400"/>
            <a:ext cx="1762847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200 ml Kokosöl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Unknown.jpeg" id="86" name="Shape 8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057400" y="4495800"/>
            <a:ext cx="2057400" cy="1524000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Shape 87"/>
          <p:cNvSpPr txBox="1"/>
          <p:nvPr/>
        </p:nvSpPr>
        <p:spPr>
          <a:xfrm>
            <a:off x="5486400" y="3733800"/>
            <a:ext cx="2590800" cy="923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 EL Weinstein-Backpulver 		</a:t>
            </a:r>
          </a:p>
        </p:txBody>
      </p:sp>
      <p:pic>
        <p:nvPicPr>
          <p:cNvPr descr="images-4.jpeg" id="88" name="Shape 88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6400800" y="1981200"/>
            <a:ext cx="1981200" cy="175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/>
          <p:nvPr>
            <p:ph idx="1" type="body"/>
          </p:nvPr>
        </p:nvSpPr>
        <p:spPr>
          <a:xfrm>
            <a:off x="6172200" y="3733800"/>
            <a:ext cx="3505200" cy="8381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Schokoladetropfen (ohne Milch, Alternativ klein gehackte dunkle Schokolade)</a:t>
            </a: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Shape 94"/>
          <p:cNvSpPr txBox="1"/>
          <p:nvPr/>
        </p:nvSpPr>
        <p:spPr>
          <a:xfrm>
            <a:off x="517979" y="1253366"/>
            <a:ext cx="3289971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120 g Kakaopulver (ungesüßt)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Unknown-7.jpeg" id="95" name="Shape 9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5800" y="1676400"/>
            <a:ext cx="2933229" cy="1604075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Shape 96"/>
          <p:cNvSpPr txBox="1"/>
          <p:nvPr/>
        </p:nvSpPr>
        <p:spPr>
          <a:xfrm>
            <a:off x="5867400" y="1219200"/>
            <a:ext cx="1856961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 EL Kokosmehl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images-5.jpeg" id="97" name="Shape 9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410200" y="1676400"/>
            <a:ext cx="2581178" cy="1689971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Shape 98"/>
          <p:cNvSpPr txBox="1"/>
          <p:nvPr/>
        </p:nvSpPr>
        <p:spPr>
          <a:xfrm>
            <a:off x="-28648" y="3810000"/>
            <a:ext cx="283597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 Stk Süßkartoffel (große)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Unknown-3.jpeg" id="99" name="Shape 9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0842" y="4648200"/>
            <a:ext cx="2438399" cy="1516009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Shape 100"/>
          <p:cNvSpPr txBox="1"/>
          <p:nvPr/>
        </p:nvSpPr>
        <p:spPr>
          <a:xfrm>
            <a:off x="2895600" y="3733800"/>
            <a:ext cx="2635119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Kokosöl (zum Einfetten)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images-6.jpeg" id="101" name="Shape 10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324600" y="4495800"/>
            <a:ext cx="2387600" cy="171151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nknown.jpeg" id="102" name="Shape 10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3048000" y="4495800"/>
            <a:ext cx="2057400" cy="1524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/>
          <p:nvPr/>
        </p:nvSpPr>
        <p:spPr>
          <a:xfrm>
            <a:off x="818741" y="1654442"/>
            <a:ext cx="6702752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Für die </a:t>
            </a: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Paleo Brownies</a:t>
            </a: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den Backofen auf 180 Grad vorheizen. 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Eine Backform oder Kastenformen mit Kokosöl einfetten.</a:t>
            </a:r>
          </a:p>
        </p:txBody>
      </p:sp>
      <p:pic>
        <p:nvPicPr>
          <p:cNvPr descr="Unknown-5.jpeg" id="108" name="Shape 10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0600" y="2819400"/>
            <a:ext cx="2768599" cy="294639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nknown-8.jpeg" id="109" name="Shape 10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029200" y="2819400"/>
            <a:ext cx="3657600" cy="2514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/>
          <p:nvPr/>
        </p:nvSpPr>
        <p:spPr>
          <a:xfrm>
            <a:off x="457200" y="1676400"/>
            <a:ext cx="842238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Backpulver, Kakao und Kokosmehl sieben und sehr gut miteinander vermischen.</a:t>
            </a:r>
          </a:p>
        </p:txBody>
      </p:sp>
      <p:pic>
        <p:nvPicPr>
          <p:cNvPr descr="images-7.jpeg" id="115" name="Shape 1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43200" y="2743200"/>
            <a:ext cx="3289299" cy="24637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/>
          <p:nvPr/>
        </p:nvSpPr>
        <p:spPr>
          <a:xfrm>
            <a:off x="838200" y="1066800"/>
            <a:ext cx="6895488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Die Süßkartoffel schälen, reiben und mit Eiern, Honig, Vanille und 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Kokosöl vermengen. Mit den Trockenzutaten gut zu einem glatten 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Teig verrühren. Am Schluss die Schokoladenstückchen mit einem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Löffel unterheben.</a:t>
            </a:r>
          </a:p>
        </p:txBody>
      </p:sp>
      <p:pic>
        <p:nvPicPr>
          <p:cNvPr descr="images-8.jpeg" id="122" name="Shape 1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2438400"/>
            <a:ext cx="2743199" cy="160019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nknown-9.jpeg" id="123" name="Shape 12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352800" y="2438400"/>
            <a:ext cx="2743199" cy="160019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nknown-11.jpeg" id="124" name="Shape 12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905000" y="4343400"/>
            <a:ext cx="2328604" cy="1752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nknown-10.jpeg" id="125" name="Shape 12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400800" y="2438400"/>
            <a:ext cx="2438399" cy="160019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s.jpeg" id="126" name="Shape 126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4953000" y="4343400"/>
            <a:ext cx="2438399" cy="175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/>
          <p:nvPr/>
        </p:nvSpPr>
        <p:spPr>
          <a:xfrm>
            <a:off x="152400" y="1524000"/>
            <a:ext cx="885835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Die fertige Masse in die ausgefettete Form füllen und im Ofen ca. 30 Minuten backen</a:t>
            </a:r>
          </a:p>
        </p:txBody>
      </p:sp>
      <p:pic>
        <p:nvPicPr>
          <p:cNvPr descr="images-13.jpeg" id="132" name="Shape 1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14600" y="2895600"/>
            <a:ext cx="4038599" cy="3098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/>
          <p:nvPr>
            <p:ph idx="1" type="body"/>
          </p:nvPr>
        </p:nvSpPr>
        <p:spPr>
          <a:xfrm>
            <a:off x="698500" y="138747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-161925" lvl="0" marL="161925" marR="0" rtl="0" algn="l"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Shape 138"/>
          <p:cNvSpPr txBox="1"/>
          <p:nvPr/>
        </p:nvSpPr>
        <p:spPr>
          <a:xfrm>
            <a:off x="1169629" y="1771424"/>
            <a:ext cx="5586234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Statt den Schokoladenstückchen kann man ein paar 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Gehackte Nüsse für die </a:t>
            </a: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Paleo Brownies</a:t>
            </a: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verwenden.</a:t>
            </a:r>
          </a:p>
        </p:txBody>
      </p:sp>
      <p:pic>
        <p:nvPicPr>
          <p:cNvPr descr="Unknown-3.jpeg" id="139" name="Shape 13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90800" y="3048000"/>
            <a:ext cx="3839134" cy="243980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/>
          <p:nvPr>
            <p:ph idx="1" type="body"/>
          </p:nvPr>
        </p:nvSpPr>
        <p:spPr>
          <a:xfrm>
            <a:off x="609600" y="138747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Was bäckst du oft?</a:t>
            </a: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Welche Zutaten verwendest du?</a:t>
            </a: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Erzähl wie man Paleo Brownies macht</a:t>
            </a: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09999"/>
              <a:buFont typeface="Noto Sans Symbols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09999"/>
              <a:buFont typeface="Noto Sans Symbols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09999"/>
              <a:buFont typeface="Noto Sans Symbols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09999"/>
              <a:buFont typeface="Noto Sans Symbols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09999"/>
              <a:buFont typeface="Noto Sans Symbols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09999"/>
              <a:buFont typeface="Noto Sans Symbols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09999"/>
              <a:buFont typeface="Noto Sans Symbols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images-12.jpeg" id="145" name="Shape 14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608922" y="2874681"/>
            <a:ext cx="3487078" cy="2857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