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de-DE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de-DE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de-DE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1" name="Shape 11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de-D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de-D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jpg"/><Relationship Id="rId4" Type="http://schemas.openxmlformats.org/officeDocument/2006/relationships/image" Target="../media/image4.jpg"/><Relationship Id="rId5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16.jpg"/><Relationship Id="rId5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jpg"/><Relationship Id="rId4" Type="http://schemas.openxmlformats.org/officeDocument/2006/relationships/image" Target="../media/image1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jp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-152400" y="8382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36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DEN HAUSPUTZ MACHEN</a:t>
            </a:r>
          </a:p>
        </p:txBody>
      </p:sp>
      <p:pic>
        <p:nvPicPr>
          <p:cNvPr descr="http://www.zuhausewohnen.de/sites/zhw/files/styles/1024x768/public/images/putzen.jpg" id="70" name="Shape 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1447800"/>
            <a:ext cx="6451600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GEGENSTÄNDE FÜR DEN HAUSPUTZ</a:t>
            </a:r>
          </a:p>
        </p:txBody>
      </p:sp>
      <p:pic>
        <p:nvPicPr>
          <p:cNvPr descr="http://bilder3.eazyauction.de/AgoraTec/artikelbilder/2849.jpg" id="76" name="Shape 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905000"/>
            <a:ext cx="2666999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www.ingadi.de/bilder/popup/i35945-Gardena-Schrubber.jpg" id="77" name="Shape 7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2209800"/>
            <a:ext cx="2743199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migros-service.migros.ch/medias/sys_master/bilder/000/035/8809263726622/bild-000035719_940Wx940H.jpg" id="78" name="Shape 7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24600" y="1981200"/>
            <a:ext cx="2286000" cy="2387532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Shape 79"/>
          <p:cNvSpPr txBox="1"/>
          <p:nvPr/>
        </p:nvSpPr>
        <p:spPr>
          <a:xfrm>
            <a:off x="838200" y="46482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Wischeimer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Shape 80"/>
          <p:cNvSpPr txBox="1"/>
          <p:nvPr/>
        </p:nvSpPr>
        <p:spPr>
          <a:xfrm>
            <a:off x="6172200" y="45720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Staubsauger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Shape 81"/>
          <p:cNvSpPr txBox="1"/>
          <p:nvPr/>
        </p:nvSpPr>
        <p:spPr>
          <a:xfrm>
            <a:off x="3505200" y="46482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Schrubber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GEGENSTÄNDE FÜR DEN HAUSPUTZ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838200" y="4648200"/>
            <a:ext cx="220979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Kehrschaufel und der Handfeger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Shape 88"/>
          <p:cNvSpPr txBox="1"/>
          <p:nvPr/>
        </p:nvSpPr>
        <p:spPr>
          <a:xfrm>
            <a:off x="6172200" y="46482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Staubwedel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x="3505200" y="4648200"/>
            <a:ext cx="220979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Das Staubtuch oder die Wischlappe</a:t>
            </a:r>
          </a:p>
        </p:txBody>
      </p:sp>
      <p:pic>
        <p:nvPicPr>
          <p:cNvPr descr="http://i.ebayimg.com/t/LEIFHEIT-Kehrset-Kehrschaufel-und-Handfeger-/00/s/MTAwMFgxMTQy/z/ndMAAOxy3zNSeRWN/$(KGrHqUOKogFJ,(jqH9QBSeRWMwJ3Q~~60_35.JPG" id="90" name="Shape 9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981200"/>
            <a:ext cx="2857499" cy="2438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putzen.de/wp-content/uploads/Mikrofasertuch-300x200.jpg" id="91" name="Shape 9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76600" y="2362200"/>
            <a:ext cx="2700390" cy="210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pcgames.de/screenshots/original/2009/07/Staubwedel.jpg" id="92" name="Shape 9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19800" y="2286000"/>
            <a:ext cx="2925952" cy="2190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ALS ERSTES: AUFRÄUMEN</a:t>
            </a:r>
          </a:p>
        </p:txBody>
      </p:sp>
      <p:pic>
        <p:nvPicPr>
          <p:cNvPr descr="http://www.proprofs.com/flashcards/upload/q7283827.jpg" id="98" name="Shape 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1447800"/>
            <a:ext cx="6610349" cy="46650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VON OBEN NACH UNTEN PUTZEN</a:t>
            </a:r>
            <a:b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http://img.happy-giraffe.ru/v2/thumbs/e26e4ffdce15f4bc6711c767ffa68dac/5e/68/0c871299db15ab52037df0fdc6f2.png" id="104" name="Shape 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600200"/>
            <a:ext cx="7638120" cy="39253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285720" y="857232"/>
            <a:ext cx="8096278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KÜCHE UND BAD GRÜNDLICH REINIGEN</a:t>
            </a:r>
          </a:p>
        </p:txBody>
      </p:sp>
      <p:pic>
        <p:nvPicPr>
          <p:cNvPr descr="https://s3-eu-west-1.amazonaws.com/content.cleanipedia.com/wp-content/uploads/2014/11/Edelstahlk%C3%BCche-Reinigen.jpg" id="110" name="Shape 1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057400"/>
            <a:ext cx="4267199" cy="2844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zone1-putzfrauberlin24.netdna-ssl.com/wp-content/uploads/Haushaltshilfe-300x200.jpg" id="111" name="Shape 1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8200" y="2057400"/>
            <a:ext cx="4229100" cy="28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457200" y="8382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FENSTER REINIGEN</a:t>
            </a:r>
            <a:b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http://dampfsauger.de/wp-content/uploads/2012/10/dampfsauger-haeussler-teaser-001-2014-product.jpg" id="117" name="Shape 1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600200"/>
            <a:ext cx="7648575" cy="3809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SO HABEN SIE SPAß AM PUTZEN!</a:t>
            </a:r>
            <a:br>
              <a:rPr b="1" i="0" lang="de-DE" sz="2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http://www.siapress.ru/images/news/2014/08/29/2014_08_29_112630.jpg" id="123" name="Shape 1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981200"/>
            <a:ext cx="3657600" cy="33527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bestow.ru/wp-content/uploads/2014/08/vyibor-buketa.jpg" id="124" name="Shape 1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8200" y="1981200"/>
            <a:ext cx="4038599" cy="339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