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strictFirstAndLastChars="0" saveSubsetFonts="1">
  <p:sldMasterIdLst>
    <p:sldMasterId id="2147483660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" name="Shape 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67" name="Shape 67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73" name="Shape 73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84" name="Shape 84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95" name="Shape 95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01" name="Shape 101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07" name="Shape 107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14" name="Shape 114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20" name="Shape 120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 txBox="1"/>
          <p:nvPr>
            <p:ph type="title"/>
          </p:nvPr>
        </p:nvSpPr>
        <p:spPr>
          <a:xfrm>
            <a:off x="285719" y="857232"/>
            <a:ext cx="8453437" cy="3603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" name="Shape 17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i="0" lang="de-DE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picTx">
  <p:cSld name="Picture with Caption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 txBox="1"/>
          <p:nvPr>
            <p:ph type="title"/>
          </p:nvPr>
        </p:nvSpPr>
        <p:spPr>
          <a:xfrm>
            <a:off x="1792288" y="4800600"/>
            <a:ext cx="5486399" cy="56673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4" name="Shape 54"/>
          <p:cNvSpPr/>
          <p:nvPr>
            <p:ph idx="2" type="pic"/>
          </p:nvPr>
        </p:nvSpPr>
        <p:spPr>
          <a:xfrm>
            <a:off x="1792288" y="612775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Font typeface="Noto Sans Symbols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5" name="Shape 55"/>
          <p:cNvSpPr txBox="1"/>
          <p:nvPr>
            <p:ph idx="1" type="body"/>
          </p:nvPr>
        </p:nvSpPr>
        <p:spPr>
          <a:xfrm>
            <a:off x="1792288" y="5367337"/>
            <a:ext cx="5486399" cy="80486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Font typeface="Noto Sans Symbols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6" name="Shape 56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de-DE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vertTx">
  <p:cSld name="Title and Vertical Text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 txBox="1"/>
          <p:nvPr>
            <p:ph type="title"/>
          </p:nvPr>
        </p:nvSpPr>
        <p:spPr>
          <a:xfrm>
            <a:off x="285719" y="857232"/>
            <a:ext cx="8453437" cy="3603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9" name="Shape 59"/>
          <p:cNvSpPr txBox="1"/>
          <p:nvPr>
            <p:ph idx="1" type="body"/>
          </p:nvPr>
        </p:nvSpPr>
        <p:spPr>
          <a:xfrm rot="5400000">
            <a:off x="2402680" y="-316706"/>
            <a:ext cx="4700588" cy="81089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50164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572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793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079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857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57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857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857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857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0" name="Shape 60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de-DE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vertTitleAndTx">
  <p:cSld name="Vertical Title and 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 txBox="1"/>
          <p:nvPr>
            <p:ph type="title"/>
          </p:nvPr>
        </p:nvSpPr>
        <p:spPr>
          <a:xfrm rot="5400000">
            <a:off x="5098255" y="2378868"/>
            <a:ext cx="5300662" cy="211772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3" name="Shape 63"/>
          <p:cNvSpPr txBox="1"/>
          <p:nvPr>
            <p:ph idx="1" type="body"/>
          </p:nvPr>
        </p:nvSpPr>
        <p:spPr>
          <a:xfrm rot="5400000">
            <a:off x="785812" y="336550"/>
            <a:ext cx="5300662" cy="620236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50164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572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793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079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857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57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857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857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857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4" name="Shape 64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de-DE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obj">
  <p:cSld name="Title and Content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hape 19"/>
          <p:cNvSpPr txBox="1"/>
          <p:nvPr>
            <p:ph type="title"/>
          </p:nvPr>
        </p:nvSpPr>
        <p:spPr>
          <a:xfrm>
            <a:off x="285719" y="857232"/>
            <a:ext cx="8453437" cy="3603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0" name="Shape 20"/>
          <p:cNvSpPr txBox="1"/>
          <p:nvPr>
            <p:ph idx="1" type="body"/>
          </p:nvPr>
        </p:nvSpPr>
        <p:spPr>
          <a:xfrm>
            <a:off x="698500" y="1387475"/>
            <a:ext cx="8108950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50164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572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793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079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857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57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857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857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857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1" name="Shape 21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i="0" lang="de-DE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23"/>
          <p:cNvSpPr txBox="1"/>
          <p:nvPr>
            <p:ph type="ctrTitle"/>
          </p:nvPr>
        </p:nvSpPr>
        <p:spPr>
          <a:xfrm>
            <a:off x="685800" y="2130425"/>
            <a:ext cx="7772400" cy="147002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4" name="Shape 24"/>
          <p:cNvSpPr txBox="1"/>
          <p:nvPr>
            <p:ph idx="1" type="subTitle"/>
          </p:nvPr>
        </p:nvSpPr>
        <p:spPr>
          <a:xfrm>
            <a:off x="1371600" y="3886200"/>
            <a:ext cx="6400799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ctr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Font typeface="Noto Sans Symbols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ctr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ctr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ctr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ctr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ctr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ctr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ctr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ctr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5" name="Shape 25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de-DE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secHead">
  <p:cSld name="Section Header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27"/>
          <p:cNvSpPr txBox="1"/>
          <p:nvPr>
            <p:ph type="title"/>
          </p:nvPr>
        </p:nvSpPr>
        <p:spPr>
          <a:xfrm>
            <a:off x="722312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4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8" name="Shape 28"/>
          <p:cNvSpPr txBox="1"/>
          <p:nvPr>
            <p:ph idx="1" type="body"/>
          </p:nvPr>
        </p:nvSpPr>
        <p:spPr>
          <a:xfrm>
            <a:off x="722312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Font typeface="Noto Sans Symbols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9" name="Shape 29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de-DE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Obj">
  <p:cSld name="Two Content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 txBox="1"/>
          <p:nvPr>
            <p:ph type="title"/>
          </p:nvPr>
        </p:nvSpPr>
        <p:spPr>
          <a:xfrm>
            <a:off x="285719" y="857232"/>
            <a:ext cx="8453437" cy="3603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2" name="Shape 32"/>
          <p:cNvSpPr txBox="1"/>
          <p:nvPr>
            <p:ph idx="1" type="body"/>
          </p:nvPr>
        </p:nvSpPr>
        <p:spPr>
          <a:xfrm>
            <a:off x="698500" y="1387475"/>
            <a:ext cx="3978274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33654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22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412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698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476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76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76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76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76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3" name="Shape 33"/>
          <p:cNvSpPr txBox="1"/>
          <p:nvPr>
            <p:ph idx="2" type="body"/>
          </p:nvPr>
        </p:nvSpPr>
        <p:spPr>
          <a:xfrm>
            <a:off x="4829175" y="1387475"/>
            <a:ext cx="3978274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33654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22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412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698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476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76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76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76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76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4" name="Shape 34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de-DE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ustom Layout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7" name="Shape 37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de-DE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TxTwoObj">
  <p:cSld name="Comparison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0" name="Shape 40"/>
          <p:cNvSpPr txBox="1"/>
          <p:nvPr>
            <p:ph idx="1" type="body"/>
          </p:nvPr>
        </p:nvSpPr>
        <p:spPr>
          <a:xfrm>
            <a:off x="457200" y="1535112"/>
            <a:ext cx="4040187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Font typeface="Noto Sans Symbols"/>
              <a:buNone/>
              <a:defRPr b="1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1" name="Shape 41"/>
          <p:cNvSpPr txBox="1"/>
          <p:nvPr>
            <p:ph idx="2" type="body"/>
          </p:nvPr>
        </p:nvSpPr>
        <p:spPr>
          <a:xfrm>
            <a:off x="457200" y="2174875"/>
            <a:ext cx="4040187" cy="39512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5714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762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539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825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603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603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603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603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603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2" name="Shape 42"/>
          <p:cNvSpPr txBox="1"/>
          <p:nvPr>
            <p:ph idx="3" type="body"/>
          </p:nvPr>
        </p:nvSpPr>
        <p:spPr>
          <a:xfrm>
            <a:off x="4645025" y="1535112"/>
            <a:ext cx="4041774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Font typeface="Noto Sans Symbols"/>
              <a:buNone/>
              <a:defRPr b="1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3" name="Shape 43"/>
          <p:cNvSpPr txBox="1"/>
          <p:nvPr>
            <p:ph idx="4" type="body"/>
          </p:nvPr>
        </p:nvSpPr>
        <p:spPr>
          <a:xfrm>
            <a:off x="4645025" y="2174875"/>
            <a:ext cx="4041774" cy="39512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5714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762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539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825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603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603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603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603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603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4" name="Shape 44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de-DE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de-DE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objTx">
  <p:cSld name="Content with Caption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 txBox="1"/>
          <p:nvPr>
            <p:ph type="title"/>
          </p:nvPr>
        </p:nvSpPr>
        <p:spPr>
          <a:xfrm>
            <a:off x="457200" y="273050"/>
            <a:ext cx="3008313" cy="11620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9" name="Shape 49"/>
          <p:cNvSpPr txBox="1"/>
          <p:nvPr>
            <p:ph idx="1" type="body"/>
          </p:nvPr>
        </p:nvSpPr>
        <p:spPr>
          <a:xfrm>
            <a:off x="3575050" y="273050"/>
            <a:ext cx="5111750" cy="585311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6159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317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158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571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9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9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9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9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9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0" name="Shape 50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Font typeface="Noto Sans Symbols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1" name="Shape 51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de-DE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9.xml"/><Relationship Id="rId10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0.xml"/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9" Type="http://schemas.openxmlformats.org/officeDocument/2006/relationships/slideLayout" Target="../slideLayouts/slideLayout7.xml"/><Relationship Id="rId15" Type="http://schemas.openxmlformats.org/officeDocument/2006/relationships/theme" Target="../theme/theme1.xml"/><Relationship Id="rId14" Type="http://schemas.openxmlformats.org/officeDocument/2006/relationships/slideLayout" Target="../slideLayouts/slideLayout1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FFFF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hape 6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4763" y="0"/>
            <a:ext cx="9139236" cy="38735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hape 7"/>
          <p:cNvSpPr/>
          <p:nvPr/>
        </p:nvSpPr>
        <p:spPr>
          <a:xfrm>
            <a:off x="4763" y="6473825"/>
            <a:ext cx="9139236" cy="384174"/>
          </a:xfrm>
          <a:prstGeom prst="rect">
            <a:avLst/>
          </a:prstGeom>
          <a:solidFill>
            <a:srgbClr val="6666FF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Shape 8"/>
          <p:cNvSpPr txBox="1"/>
          <p:nvPr>
            <p:ph idx="1" type="body"/>
          </p:nvPr>
        </p:nvSpPr>
        <p:spPr>
          <a:xfrm>
            <a:off x="698500" y="1387475"/>
            <a:ext cx="8108950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50164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572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793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079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857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57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857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857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857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Shape 9"/>
          <p:cNvSpPr txBox="1"/>
          <p:nvPr/>
        </p:nvSpPr>
        <p:spPr>
          <a:xfrm>
            <a:off x="990600" y="77788"/>
            <a:ext cx="181821" cy="305661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rIns="90000" tIns="46800">
            <a:noAutofit/>
          </a:bodyPr>
          <a:lstStyle/>
          <a:p>
            <a:pPr indent="0" lvl="0" marL="0" marR="0" rtl="0"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Shape 10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b="1" i="0" lang="de-DE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  <p:cxnSp>
        <p:nvCxnSpPr>
          <p:cNvPr id="11" name="Shape 11"/>
          <p:cNvCxnSpPr/>
          <p:nvPr/>
        </p:nvCxnSpPr>
        <p:spPr>
          <a:xfrm>
            <a:off x="990600" y="147638"/>
            <a:ext cx="1587" cy="234949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miter/>
            <a:headEnd len="med" w="med" type="none"/>
            <a:tailEnd len="med" w="med" type="none"/>
          </a:ln>
        </p:spPr>
      </p:cxnSp>
      <p:cxnSp>
        <p:nvCxnSpPr>
          <p:cNvPr id="12" name="Shape 12"/>
          <p:cNvCxnSpPr/>
          <p:nvPr/>
        </p:nvCxnSpPr>
        <p:spPr>
          <a:xfrm>
            <a:off x="995362" y="6526212"/>
            <a:ext cx="1587" cy="16510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miter/>
            <a:headEnd len="med" w="med" type="none"/>
            <a:tailEnd len="med" w="med" type="none"/>
          </a:ln>
        </p:spPr>
      </p:cxnSp>
      <p:pic>
        <p:nvPicPr>
          <p:cNvPr descr="E:\Logo albert_rouge.png" id="13" name="Shape 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40589" y="-315178"/>
            <a:ext cx="1151890" cy="115189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Shape 14"/>
          <p:cNvSpPr/>
          <p:nvPr/>
        </p:nvSpPr>
        <p:spPr>
          <a:xfrm>
            <a:off x="7119813" y="6620971"/>
            <a:ext cx="1628651" cy="1692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r>
              <a:rPr b="1" i="0" lang="de-DE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© </a:t>
            </a:r>
            <a:r>
              <a:rPr b="0" i="0" lang="de-DE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2015 albert-learning.com</a:t>
            </a: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2.jpg"/><Relationship Id="rId4" Type="http://schemas.openxmlformats.org/officeDocument/2006/relationships/image" Target="../media/image4.jpg"/><Relationship Id="rId5" Type="http://schemas.openxmlformats.org/officeDocument/2006/relationships/image" Target="../media/image3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jpg"/><Relationship Id="rId4" Type="http://schemas.openxmlformats.org/officeDocument/2006/relationships/image" Target="../media/image16.jpg"/><Relationship Id="rId5" Type="http://schemas.openxmlformats.org/officeDocument/2006/relationships/image" Target="../media/image6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9.jpg"/><Relationship Id="rId4" Type="http://schemas.openxmlformats.org/officeDocument/2006/relationships/image" Target="../media/image13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0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1.jpg"/><Relationship Id="rId4" Type="http://schemas.openxmlformats.org/officeDocument/2006/relationships/image" Target="../media/image14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 txBox="1"/>
          <p:nvPr>
            <p:ph type="title"/>
          </p:nvPr>
        </p:nvSpPr>
        <p:spPr>
          <a:xfrm>
            <a:off x="-152400" y="838200"/>
            <a:ext cx="8453437" cy="3603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i="0" lang="de-DE" sz="36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rPr>
              <a:t>DEN HAUSPUTZ MACHEN</a:t>
            </a:r>
          </a:p>
        </p:txBody>
      </p:sp>
      <p:pic>
        <p:nvPicPr>
          <p:cNvPr descr="http://www.zuhausewohnen.de/sites/zhw/files/styles/1024x768/public/images/putzen.jpg" id="70" name="Shape 7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95400" y="1447800"/>
            <a:ext cx="6451600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 txBox="1"/>
          <p:nvPr>
            <p:ph type="title"/>
          </p:nvPr>
        </p:nvSpPr>
        <p:spPr>
          <a:xfrm>
            <a:off x="285719" y="857232"/>
            <a:ext cx="8453437" cy="3603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i="0" lang="de-DE" sz="24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rPr>
              <a:t>GEGENSTÄNDE FÜR DEN HAUSPUTZ</a:t>
            </a:r>
          </a:p>
        </p:txBody>
      </p:sp>
      <p:pic>
        <p:nvPicPr>
          <p:cNvPr descr="http://bilder3.eazyauction.de/AgoraTec/artikelbilder/2849.jpg" id="76" name="Shape 7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7200" y="1905000"/>
            <a:ext cx="2666999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www.ingadi.de/bilder/popup/i35945-Gardena-Schrubber.jpg" id="77" name="Shape 7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124200" y="2209800"/>
            <a:ext cx="2743199" cy="2057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migros-service.migros.ch/medias/sys_master/bilder/000/035/8809263726622/bild-000035719_940Wx940H.jpg" id="78" name="Shape 7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24600" y="1981200"/>
            <a:ext cx="2286000" cy="2387532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Shape 79"/>
          <p:cNvSpPr txBox="1"/>
          <p:nvPr/>
        </p:nvSpPr>
        <p:spPr>
          <a:xfrm>
            <a:off x="838200" y="4648200"/>
            <a:ext cx="2209799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b="0" i="0" lang="de-DE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Der Wischeimer</a:t>
            </a: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Shape 80"/>
          <p:cNvSpPr txBox="1"/>
          <p:nvPr/>
        </p:nvSpPr>
        <p:spPr>
          <a:xfrm>
            <a:off x="6172200" y="4572000"/>
            <a:ext cx="2209799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Der Staubsauger</a:t>
            </a:r>
          </a:p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" name="Shape 81"/>
          <p:cNvSpPr txBox="1"/>
          <p:nvPr/>
        </p:nvSpPr>
        <p:spPr>
          <a:xfrm>
            <a:off x="3505200" y="4648200"/>
            <a:ext cx="2209799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Der Schrubber</a:t>
            </a: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/>
          <p:nvPr>
            <p:ph type="title"/>
          </p:nvPr>
        </p:nvSpPr>
        <p:spPr>
          <a:xfrm>
            <a:off x="285719" y="857232"/>
            <a:ext cx="8453437" cy="3603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i="0" lang="de-DE" sz="24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rPr>
              <a:t>GEGENSTÄNDE FÜR DEN HAUSPUTZ</a:t>
            </a:r>
          </a:p>
        </p:txBody>
      </p:sp>
      <p:sp>
        <p:nvSpPr>
          <p:cNvPr id="87" name="Shape 87"/>
          <p:cNvSpPr txBox="1"/>
          <p:nvPr/>
        </p:nvSpPr>
        <p:spPr>
          <a:xfrm>
            <a:off x="838200" y="4648200"/>
            <a:ext cx="2209799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 Kehrschaufel und der Handfeger</a:t>
            </a:r>
          </a:p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Shape 88"/>
          <p:cNvSpPr txBox="1"/>
          <p:nvPr/>
        </p:nvSpPr>
        <p:spPr>
          <a:xfrm>
            <a:off x="6172200" y="4648200"/>
            <a:ext cx="2209799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Der Staubwedel</a:t>
            </a:r>
          </a:p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Shape 89"/>
          <p:cNvSpPr txBox="1"/>
          <p:nvPr/>
        </p:nvSpPr>
        <p:spPr>
          <a:xfrm>
            <a:off x="3505200" y="4648200"/>
            <a:ext cx="2209799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Das Staubtuch oder die Wischlappe</a:t>
            </a:r>
          </a:p>
        </p:txBody>
      </p:sp>
      <p:pic>
        <p:nvPicPr>
          <p:cNvPr descr="http://i.ebayimg.com/t/LEIFHEIT-Kehrset-Kehrschaufel-und-Handfeger-/00/s/MTAwMFgxMTQy/z/ndMAAOxy3zNSeRWN/$(KGrHqUOKogFJ,(jqH9QBSeRWMwJ3Q~~60_35.JPG" id="90" name="Shape 9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4800" y="1981200"/>
            <a:ext cx="2857499" cy="24383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://www.putzen.de/wp-content/uploads/Mikrofasertuch-300x200.jpg" id="91" name="Shape 9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276600" y="2362200"/>
            <a:ext cx="2700390" cy="2108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://www.pcgames.de/screenshots/original/2009/07/Staubwedel.jpg" id="92" name="Shape 9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019800" y="2286000"/>
            <a:ext cx="2925952" cy="21907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 txBox="1"/>
          <p:nvPr>
            <p:ph type="title"/>
          </p:nvPr>
        </p:nvSpPr>
        <p:spPr>
          <a:xfrm>
            <a:off x="285719" y="857232"/>
            <a:ext cx="8453437" cy="3603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i="0" lang="de-DE" sz="24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rPr>
              <a:t>ALS ERSTES: AUFRÄUMEN</a:t>
            </a:r>
          </a:p>
        </p:txBody>
      </p:sp>
      <p:pic>
        <p:nvPicPr>
          <p:cNvPr descr="http://www.proprofs.com/flashcards/upload/q7283827.jpg" id="98" name="Shape 9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95400" y="1447800"/>
            <a:ext cx="6610349" cy="46650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 txBox="1"/>
          <p:nvPr>
            <p:ph type="title"/>
          </p:nvPr>
        </p:nvSpPr>
        <p:spPr>
          <a:xfrm>
            <a:off x="285719" y="857232"/>
            <a:ext cx="8453437" cy="3603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228600" lvl="0" marL="20574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i="0" lang="de-DE" sz="24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rPr>
              <a:t>VON OBEN NACH UNTEN PUTZEN</a:t>
            </a:r>
            <a:br>
              <a:rPr b="1" i="0" lang="de-DE" sz="24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rPr>
            </a:br>
          </a:p>
        </p:txBody>
      </p:sp>
      <p:pic>
        <p:nvPicPr>
          <p:cNvPr descr="http://img.happy-giraffe.ru/v2/thumbs/e26e4ffdce15f4bc6711c767ffa68dac/5e/68/0c871299db15ab52037df0fdc6f2.png" id="104" name="Shape 10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2000" y="1600200"/>
            <a:ext cx="7638120" cy="39253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 txBox="1"/>
          <p:nvPr>
            <p:ph type="title"/>
          </p:nvPr>
        </p:nvSpPr>
        <p:spPr>
          <a:xfrm>
            <a:off x="285720" y="857232"/>
            <a:ext cx="8096278" cy="3603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228600" lvl="0" marL="20574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i="0" lang="de-DE" sz="24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rPr>
              <a:t>KÜCHE UND BAD GRÜNDLICH REINIGEN</a:t>
            </a:r>
          </a:p>
        </p:txBody>
      </p:sp>
      <p:pic>
        <p:nvPicPr>
          <p:cNvPr descr="https://s3-eu-west-1.amazonaws.com/content.cleanipedia.com/wp-content/uploads/2014/11/Edelstahlk%C3%BCche-Reinigen.jpg" id="110" name="Shape 1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00" y="2057400"/>
            <a:ext cx="4267199" cy="2844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zone1-putzfrauberlin24.netdna-ssl.com/wp-content/uploads/Haushaltshilfe-300x200.jpg" id="111" name="Shape 1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648200" y="2057400"/>
            <a:ext cx="4229100" cy="2819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 txBox="1"/>
          <p:nvPr>
            <p:ph type="title"/>
          </p:nvPr>
        </p:nvSpPr>
        <p:spPr>
          <a:xfrm>
            <a:off x="457200" y="838200"/>
            <a:ext cx="8453437" cy="3603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228600" lvl="0" marL="20574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i="0" lang="de-DE" sz="24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rPr>
              <a:t>FENSTER REINIGEN</a:t>
            </a:r>
            <a:br>
              <a:rPr b="1" i="0" lang="de-DE" sz="24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rPr>
            </a:br>
          </a:p>
        </p:txBody>
      </p:sp>
      <p:pic>
        <p:nvPicPr>
          <p:cNvPr descr="http://dampfsauger.de/wp-content/uploads/2012/10/dampfsauger-haeussler-teaser-001-2014-product.jpg" id="117" name="Shape 1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2000" y="1600200"/>
            <a:ext cx="7648575" cy="3809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 txBox="1"/>
          <p:nvPr>
            <p:ph type="title"/>
          </p:nvPr>
        </p:nvSpPr>
        <p:spPr>
          <a:xfrm>
            <a:off x="285719" y="857232"/>
            <a:ext cx="8453437" cy="3603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228600" lvl="0" marL="20574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i="0" lang="de-DE" sz="24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rPr>
              <a:t>SO HABEN SIE SPAß AM PUTZEN!</a:t>
            </a:r>
            <a:br>
              <a:rPr b="1" i="0" lang="de-DE" sz="24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rPr>
            </a:br>
          </a:p>
        </p:txBody>
      </p:sp>
      <p:pic>
        <p:nvPicPr>
          <p:cNvPr descr="http://www.siapress.ru/images/news/2014/08/29/2014_08_29_112630.jpg" id="123" name="Shape 1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3400" y="1981200"/>
            <a:ext cx="3657600" cy="33527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://bestow.ru/wp-content/uploads/2014/08/vyibor-buketa.jpg" id="124" name="Shape 1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648200" y="1981200"/>
            <a:ext cx="4038599" cy="3390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3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