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5" name="Shape 15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3" y="511010"/>
            <a:ext cx="9067799" cy="588543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Yoga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98500" y="990600"/>
            <a:ext cx="7912100" cy="509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1" i="0" lang="fr-F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 kann Yoga üben?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599" y="2590800"/>
            <a:ext cx="4547952" cy="323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209" y="2057400"/>
            <a:ext cx="4448158" cy="221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idx="1" type="body"/>
          </p:nvPr>
        </p:nvSpPr>
        <p:spPr>
          <a:xfrm>
            <a:off x="304800" y="533400"/>
            <a:ext cx="8502649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Grundsätzlich kann jeder Yoga üben: Kinder und Senioren, Frauen und Männer, Gesunde und Erkrankte. Denn je nach körperlicher Verfassung und Lebensumstände können Übungen angepasst werden.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992805"/>
            <a:ext cx="344128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3678" y="3757701"/>
            <a:ext cx="3245345" cy="254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9400" y="1862867"/>
            <a:ext cx="1619249" cy="212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304800" y="609600"/>
            <a:ext cx="8502649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Yoga tut gut, macht Spaß und fördert die Gesundheit. Es als gilt eines der besten "Mittel" der Stressbewältigung. Das ist wissenschaftlich nachgewiesen.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Verspannungen lösen sich, wodurch stressbedingte Rücken-, Nacken- und Kopfschmerzen gelindert werden oder gar nicht erst entstehen.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ohne Yoga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21" y="4108987"/>
            <a:ext cx="4369876" cy="218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595753"/>
            <a:ext cx="3581399" cy="27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867400" y="3105503"/>
            <a:ext cx="1904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Yoga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152400" y="609600"/>
            <a:ext cx="8655050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Neben besserer Laune und mehr Energie berichten Yoga-Übende von geistiger Klarheit und erhöhter Konzentration.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Erfahre selbst wie Yoga bei dir wirkt!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990600"/>
            <a:ext cx="3594099" cy="53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05000"/>
            <a:ext cx="7619999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609600" y="762000"/>
            <a:ext cx="75438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Viele Menschen verbinden mit dem Wort Yoga entweder Gesundheit und Fitness oder anmutig wirkende Körperstellungen und Entspannung. Das stimmt, aber Yoga umfasst noch viel mehr.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9454"/>
            <a:ext cx="9144000" cy="56340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1" type="body"/>
          </p:nvPr>
        </p:nvSpPr>
        <p:spPr>
          <a:xfrm>
            <a:off x="228600" y="533400"/>
            <a:ext cx="8578850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Wort Yoga, manchmal auch "Joga" geschrieben, kommt aus dem indischen Sanskrit und bedeutet "Einheit, Harmonie".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Praxis des Yoga bewirkt eine Harmonisierung von Körper, Geist und Seele. 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011872"/>
            <a:ext cx="3733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0" y="457200"/>
            <a:ext cx="8998573" cy="59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" type="body"/>
          </p:nvPr>
        </p:nvSpPr>
        <p:spPr>
          <a:xfrm>
            <a:off x="228600" y="609600"/>
            <a:ext cx="8578850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Yoga umfasst auch die Techniken, um diese Einheit zu erreichen.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Der ideale Einstieg ist das </a:t>
            </a:r>
            <a:r>
              <a:rPr b="1" i="0" lang="fr-FR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Hatha Yoga</a:t>
            </a: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04800" y="685800"/>
            <a:ext cx="8502649" cy="540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Es bietet viele Instrumente wie Körperübungen, Atemübungen,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Tiefenentspannung und Meditation.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90" y="2743200"/>
            <a:ext cx="8930563" cy="352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33400" y="3048000"/>
            <a:ext cx="408557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Körperübung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362200"/>
            <a:ext cx="6304189" cy="367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762000" y="1447800"/>
            <a:ext cx="73152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Atemübung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0"/>
            <a:ext cx="8839199" cy="303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33400" y="1447800"/>
            <a:ext cx="58674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Tiefenentspannung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90600"/>
            <a:ext cx="8921331" cy="539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09600" y="1447800"/>
            <a:ext cx="434340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98500" y="762000"/>
            <a:ext cx="8108950" cy="5326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weiteren Sinne gehören auch gesunde Ernährung und positives Denken dazu.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314" y="1828800"/>
            <a:ext cx="5367905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925" y="1828800"/>
            <a:ext cx="3666439" cy="30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