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67" name="Shape 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33" name="Shape 1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0" name="Shape 1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9" name="Shape 1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7" name="Shape 15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5" name="Shape 16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73" name="Shape 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1" name="Shape 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 name="Shape 87"/>
        <p:cNvGrpSpPr/>
        <p:nvPr/>
      </p:nvGrpSpPr>
      <p:grpSpPr>
        <a:xfrm>
          <a:off x="0" y="0"/>
          <a:ext cx="0" cy="0"/>
          <a:chOff x="0" y="0"/>
          <a:chExt cx="0" cy="0"/>
        </a:xfrm>
      </p:grpSpPr>
      <p:sp>
        <p:nvSpPr>
          <p:cNvPr id="88" name="Shape 8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89" name="Shape 8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 name="Shape 93"/>
        <p:cNvGrpSpPr/>
        <p:nvPr/>
      </p:nvGrpSpPr>
      <p:grpSpPr>
        <a:xfrm>
          <a:off x="0" y="0"/>
          <a:ext cx="0" cy="0"/>
          <a:chOff x="0" y="0"/>
          <a:chExt cx="0" cy="0"/>
        </a:xfrm>
      </p:grpSpPr>
      <p:sp>
        <p:nvSpPr>
          <p:cNvPr id="94" name="Shape 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95" name="Shape 9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2" name="Shape 10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14" name="Shape 1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20" name="Shape 12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17" name="Shape 17"/>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18" name="Shape 18"/>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2" name="Shape 52"/>
        <p:cNvGrpSpPr/>
        <p:nvPr/>
      </p:nvGrpSpPr>
      <p:grpSpPr>
        <a:xfrm>
          <a:off x="0" y="0"/>
          <a:ext cx="0" cy="0"/>
          <a:chOff x="0" y="0"/>
          <a:chExt cx="0" cy="0"/>
        </a:xfrm>
      </p:grpSpPr>
      <p:sp>
        <p:nvSpPr>
          <p:cNvPr id="53" name="Shape 53"/>
          <p:cNvSpPr txBox="1"/>
          <p:nvPr>
            <p:ph type="title"/>
          </p:nvPr>
        </p:nvSpPr>
        <p:spPr>
          <a:xfrm>
            <a:off x="1792288" y="4800600"/>
            <a:ext cx="5486399" cy="566737"/>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4" name="Shape 54"/>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32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2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24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2000" u="none" cap="none" strike="noStrike">
                <a:solidFill>
                  <a:srgbClr val="000000"/>
                </a:solidFill>
                <a:latin typeface="Arial"/>
                <a:ea typeface="Arial"/>
                <a:cs typeface="Arial"/>
                <a:sym typeface="Arial"/>
              </a:defRPr>
            </a:lvl9pPr>
          </a:lstStyle>
          <a:p/>
        </p:txBody>
      </p:sp>
      <p:sp>
        <p:nvSpPr>
          <p:cNvPr id="55" name="Shape 55"/>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6" name="Shape 5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7" name="Shape 57"/>
        <p:cNvGrpSpPr/>
        <p:nvPr/>
      </p:nvGrpSpPr>
      <p:grpSpPr>
        <a:xfrm>
          <a:off x="0" y="0"/>
          <a:ext cx="0" cy="0"/>
          <a:chOff x="0" y="0"/>
          <a:chExt cx="0" cy="0"/>
        </a:xfrm>
      </p:grpSpPr>
      <p:sp>
        <p:nvSpPr>
          <p:cNvPr id="58" name="Shape 5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59" name="Shape 59"/>
          <p:cNvSpPr txBox="1"/>
          <p:nvPr>
            <p:ph idx="1" type="body"/>
          </p:nvPr>
        </p:nvSpPr>
        <p:spPr>
          <a:xfrm rot="5400000">
            <a:off x="2402680" y="-316706"/>
            <a:ext cx="4700588" cy="8108950"/>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0" name="Shape 6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1" name="Shape 61"/>
        <p:cNvGrpSpPr/>
        <p:nvPr/>
      </p:nvGrpSpPr>
      <p:grpSpPr>
        <a:xfrm>
          <a:off x="0" y="0"/>
          <a:ext cx="0" cy="0"/>
          <a:chOff x="0" y="0"/>
          <a:chExt cx="0" cy="0"/>
        </a:xfrm>
      </p:grpSpPr>
      <p:sp>
        <p:nvSpPr>
          <p:cNvPr id="62" name="Shape 62"/>
          <p:cNvSpPr txBox="1"/>
          <p:nvPr>
            <p:ph type="title"/>
          </p:nvPr>
        </p:nvSpPr>
        <p:spPr>
          <a:xfrm rot="5400000">
            <a:off x="5098255" y="2378868"/>
            <a:ext cx="5300662" cy="2117725"/>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63" name="Shape 63"/>
          <p:cNvSpPr txBox="1"/>
          <p:nvPr>
            <p:ph idx="1" type="body"/>
          </p:nvPr>
        </p:nvSpPr>
        <p:spPr>
          <a:xfrm rot="5400000">
            <a:off x="785812" y="336550"/>
            <a:ext cx="5300662" cy="6202362"/>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64" name="Shape 6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4"/>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1" name="Shape 21"/>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spcAft>
                <a:spcPts val="0"/>
              </a:spcAft>
              <a:buClr>
                <a:srgbClr val="7889FB"/>
              </a:buClr>
              <a:buFont typeface="Noto Sans Symbols"/>
              <a:buNone/>
              <a:defRPr b="0" i="0" sz="1600" u="none" cap="none" strike="noStrike">
                <a:solidFill>
                  <a:srgbClr val="000000"/>
                </a:solidFill>
                <a:latin typeface="Arial"/>
                <a:ea typeface="Arial"/>
                <a:cs typeface="Arial"/>
                <a:sym typeface="Arial"/>
              </a:defRPr>
            </a:lvl1pPr>
            <a:lvl2pPr indent="0" lvl="1" marL="4572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2pPr>
            <a:lvl3pPr indent="0" lvl="2" marL="914400" marR="0" rtl="0" algn="ctr">
              <a:spcBef>
                <a:spcPts val="35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3pPr>
            <a:lvl4pPr indent="0" lvl="3" marL="1371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4pPr>
            <a:lvl5pPr indent="0" lvl="4" marL="18288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5pPr>
            <a:lvl6pPr indent="0" lvl="5" marL="22860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6pPr>
            <a:lvl7pPr indent="0" lvl="6" marL="27432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7pPr>
            <a:lvl8pPr indent="0" lvl="7" marL="32004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8pPr>
            <a:lvl9pPr indent="0" lvl="8" marL="3657600" marR="0" rtl="0" algn="ctr">
              <a:spcBef>
                <a:spcPts val="30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9pPr>
          </a:lstStyle>
          <a:p/>
        </p:txBody>
      </p:sp>
      <p:sp>
        <p:nvSpPr>
          <p:cNvPr id="22" name="Shape 22"/>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3" name="Shape 23"/>
        <p:cNvGrpSpPr/>
        <p:nvPr/>
      </p:nvGrpSpPr>
      <p:grpSpPr>
        <a:xfrm>
          <a:off x="0" y="0"/>
          <a:ext cx="0" cy="0"/>
          <a:chOff x="0" y="0"/>
          <a:chExt cx="0" cy="0"/>
        </a:xfrm>
      </p:grpSpPr>
      <p:sp>
        <p:nvSpPr>
          <p:cNvPr id="24" name="Shape 24"/>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4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5" name="Shape 2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0" i="0" sz="20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8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6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1400" u="none" cap="none" strike="noStrike">
                <a:solidFill>
                  <a:srgbClr val="000000"/>
                </a:solidFill>
                <a:latin typeface="Arial"/>
                <a:ea typeface="Arial"/>
                <a:cs typeface="Arial"/>
                <a:sym typeface="Arial"/>
              </a:defRPr>
            </a:lvl9pPr>
          </a:lstStyle>
          <a:p/>
        </p:txBody>
      </p:sp>
      <p:sp>
        <p:nvSpPr>
          <p:cNvPr id="26" name="Shape 2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7" name="Shape 27"/>
        <p:cNvGrpSpPr/>
        <p:nvPr/>
      </p:nvGrpSpPr>
      <p:grpSpPr>
        <a:xfrm>
          <a:off x="0" y="0"/>
          <a:ext cx="0" cy="0"/>
          <a:chOff x="0" y="0"/>
          <a:chExt cx="0" cy="0"/>
        </a:xfrm>
      </p:grpSpPr>
      <p:sp>
        <p:nvSpPr>
          <p:cNvPr id="28" name="Shape 28"/>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29" name="Shape 29"/>
          <p:cNvSpPr txBox="1"/>
          <p:nvPr>
            <p:ph idx="1" type="body"/>
          </p:nvPr>
        </p:nvSpPr>
        <p:spPr>
          <a:xfrm>
            <a:off x="698500"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0" name="Shape 30"/>
          <p:cNvSpPr txBox="1"/>
          <p:nvPr>
            <p:ph idx="2" type="body"/>
          </p:nvPr>
        </p:nvSpPr>
        <p:spPr>
          <a:xfrm>
            <a:off x="4829175" y="1387475"/>
            <a:ext cx="3978274" cy="4700588"/>
          </a:xfrm>
          <a:prstGeom prst="rect">
            <a:avLst/>
          </a:prstGeom>
          <a:noFill/>
          <a:ln>
            <a:noFill/>
          </a:ln>
        </p:spPr>
        <p:txBody>
          <a:bodyPr anchorCtr="0" anchor="t" bIns="91425" lIns="91425" rIns="91425" tIns="91425"/>
          <a:lstStyle>
            <a:lvl1pPr indent="33654" lvl="0" marL="161925" marR="0" rtl="0" algn="l">
              <a:spcBef>
                <a:spcPts val="400"/>
              </a:spcBef>
              <a:spcAft>
                <a:spcPts val="0"/>
              </a:spcAft>
              <a:buClr>
                <a:srgbClr val="7889FB"/>
              </a:buClr>
              <a:buSzPct val="110000"/>
              <a:buFont typeface="Noto Sans Symbols"/>
              <a:buChar char="▪"/>
              <a:defRPr b="0" i="0" sz="2800" u="none" cap="none" strike="noStrike">
                <a:solidFill>
                  <a:srgbClr val="000000"/>
                </a:solidFill>
                <a:latin typeface="Arial"/>
                <a:ea typeface="Arial"/>
                <a:cs typeface="Arial"/>
                <a:sym typeface="Arial"/>
              </a:defRPr>
            </a:lvl1pPr>
            <a:lvl2pPr indent="-22225" lvl="1" marL="50482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2pPr>
            <a:lvl3pPr indent="-41275" lvl="2" marL="85407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3pPr>
            <a:lvl4pPr indent="-69850" lvl="3" marL="1200150" marR="0" rtl="0" algn="l">
              <a:spcBef>
                <a:spcPts val="300"/>
              </a:spcBef>
              <a:spcAft>
                <a:spcPts val="0"/>
              </a:spcAft>
              <a:buClr>
                <a:srgbClr val="7889FB"/>
              </a:buClr>
              <a:buSzPct val="100000"/>
              <a:buFont typeface="Arial"/>
              <a:buChar char="&gt;"/>
              <a:defRPr b="0" i="0" sz="1800" u="none" cap="none" strike="noStrike">
                <a:solidFill>
                  <a:srgbClr val="000000"/>
                </a:solidFill>
                <a:latin typeface="Arial"/>
                <a:ea typeface="Arial"/>
                <a:cs typeface="Arial"/>
                <a:sym typeface="Arial"/>
              </a:defRPr>
            </a:lvl4pPr>
            <a:lvl5pPr indent="-47625" lvl="4" marL="15335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5pPr>
            <a:lvl6pPr indent="-47625" lvl="5" marL="19907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6pPr>
            <a:lvl7pPr indent="-47625" lvl="6" marL="24479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7pPr>
            <a:lvl8pPr indent="-47625" lvl="7" marL="29051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8pPr>
            <a:lvl9pPr indent="-47625" lvl="8" marL="3362325" marR="0" rtl="0" algn="l">
              <a:spcBef>
                <a:spcPts val="30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9pPr>
          </a:lstStyle>
          <a:p/>
        </p:txBody>
      </p:sp>
      <p:sp>
        <p:nvSpPr>
          <p:cNvPr id="31" name="Shape 3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ustom Layout">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4" name="Shape 3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37" name="Shape 3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38" name="Shape 3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39" name="Shape 39"/>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00"/>
              </a:spcBef>
              <a:spcAft>
                <a:spcPts val="0"/>
              </a:spcAft>
              <a:buClr>
                <a:srgbClr val="7889FB"/>
              </a:buClr>
              <a:buFont typeface="Noto Sans Symbols"/>
              <a:buNone/>
              <a:defRPr b="1" i="0" sz="2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1" i="0" sz="20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1" i="0" sz="18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1" i="0" sz="1600" u="none" cap="none" strike="noStrike">
                <a:solidFill>
                  <a:srgbClr val="000000"/>
                </a:solidFill>
                <a:latin typeface="Arial"/>
                <a:ea typeface="Arial"/>
                <a:cs typeface="Arial"/>
                <a:sym typeface="Arial"/>
              </a:defRPr>
            </a:lvl9pPr>
          </a:lstStyle>
          <a:p/>
        </p:txBody>
      </p:sp>
      <p:sp>
        <p:nvSpPr>
          <p:cNvPr id="40" name="Shape 40"/>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5714" lvl="0" marL="161925" marR="0" rtl="0" algn="l">
              <a:spcBef>
                <a:spcPts val="400"/>
              </a:spcBef>
              <a:spcAft>
                <a:spcPts val="0"/>
              </a:spcAft>
              <a:buClr>
                <a:srgbClr val="7889FB"/>
              </a:buClr>
              <a:buSzPct val="110000"/>
              <a:buFont typeface="Noto Sans Symbols"/>
              <a:buChar char="▪"/>
              <a:defRPr b="0" i="0" sz="2400" u="none" cap="none" strike="noStrike">
                <a:solidFill>
                  <a:srgbClr val="000000"/>
                </a:solidFill>
                <a:latin typeface="Arial"/>
                <a:ea typeface="Arial"/>
                <a:cs typeface="Arial"/>
                <a:sym typeface="Arial"/>
              </a:defRPr>
            </a:lvl1pPr>
            <a:lvl2pPr indent="-47625" lvl="1" marL="504825" marR="0" rtl="0" algn="l">
              <a:spcBef>
                <a:spcPts val="35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2pPr>
            <a:lvl3pPr indent="-53975" lvl="2" marL="854075" marR="0" rtl="0" algn="l">
              <a:spcBef>
                <a:spcPts val="350"/>
              </a:spcBef>
              <a:spcAft>
                <a:spcPts val="0"/>
              </a:spcAft>
              <a:buClr>
                <a:srgbClr val="7889FB"/>
              </a:buClr>
              <a:buSzPct val="100000"/>
              <a:buFont typeface="Arial"/>
              <a:buChar char="•"/>
              <a:defRPr b="0" i="0" sz="1800" u="none" cap="none" strike="noStrike">
                <a:solidFill>
                  <a:srgbClr val="000000"/>
                </a:solidFill>
                <a:latin typeface="Arial"/>
                <a:ea typeface="Arial"/>
                <a:cs typeface="Arial"/>
                <a:sym typeface="Arial"/>
              </a:defRPr>
            </a:lvl3pPr>
            <a:lvl4pPr indent="-82550" lvl="3" marL="1200150" marR="0" rtl="0" algn="l">
              <a:spcBef>
                <a:spcPts val="300"/>
              </a:spcBef>
              <a:spcAft>
                <a:spcPts val="0"/>
              </a:spcAft>
              <a:buClr>
                <a:srgbClr val="7889FB"/>
              </a:buClr>
              <a:buSzPct val="100000"/>
              <a:buFont typeface="Arial"/>
              <a:buChar char="&gt;"/>
              <a:defRPr b="0" i="0" sz="1600" u="none" cap="none" strike="noStrike">
                <a:solidFill>
                  <a:srgbClr val="000000"/>
                </a:solidFill>
                <a:latin typeface="Arial"/>
                <a:ea typeface="Arial"/>
                <a:cs typeface="Arial"/>
                <a:sym typeface="Arial"/>
              </a:defRPr>
            </a:lvl4pPr>
            <a:lvl5pPr indent="-60325" lvl="4" marL="15335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5pPr>
            <a:lvl6pPr indent="-60325" lvl="5" marL="19907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6pPr>
            <a:lvl7pPr indent="-60325" lvl="6" marL="24479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7pPr>
            <a:lvl8pPr indent="-60325" lvl="7" marL="29051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8pPr>
            <a:lvl9pPr indent="-60325" lvl="8" marL="3362325" marR="0" rtl="0" algn="l">
              <a:spcBef>
                <a:spcPts val="300"/>
              </a:spcBef>
              <a:spcAft>
                <a:spcPts val="0"/>
              </a:spcAft>
              <a:buClr>
                <a:srgbClr val="7889FB"/>
              </a:buClr>
              <a:buSzPct val="100000"/>
              <a:buFont typeface="Arial"/>
              <a:buChar char="–"/>
              <a:defRPr b="0" i="0" sz="1600" u="none" cap="none" strike="noStrike">
                <a:solidFill>
                  <a:srgbClr val="000000"/>
                </a:solidFill>
                <a:latin typeface="Arial"/>
                <a:ea typeface="Arial"/>
                <a:cs typeface="Arial"/>
                <a:sym typeface="Arial"/>
              </a:defRPr>
            </a:lvl9pPr>
          </a:lstStyle>
          <a:p/>
        </p:txBody>
      </p:sp>
      <p:sp>
        <p:nvSpPr>
          <p:cNvPr id="41" name="Shape 4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2" name="Shape 42"/>
        <p:cNvGrpSpPr/>
        <p:nvPr/>
      </p:nvGrpSpPr>
      <p:grpSpPr>
        <a:xfrm>
          <a:off x="0" y="0"/>
          <a:ext cx="0" cy="0"/>
          <a:chOff x="0" y="0"/>
          <a:chExt cx="0" cy="0"/>
        </a:xfrm>
      </p:grpSpPr>
      <p:sp>
        <p:nvSpPr>
          <p:cNvPr id="43" name="Shape 43"/>
          <p:cNvSpPr txBox="1"/>
          <p:nvPr>
            <p:ph type="title"/>
          </p:nvPr>
        </p:nvSpPr>
        <p:spPr>
          <a:xfrm>
            <a:off x="285719" y="857232"/>
            <a:ext cx="8453437" cy="360363"/>
          </a:xfrm>
          <a:prstGeom prst="rect">
            <a:avLst/>
          </a:prstGeom>
          <a:noFill/>
          <a:ln>
            <a:noFill/>
          </a:ln>
        </p:spPr>
        <p:txBody>
          <a:bodyPr anchorCtr="0" anchor="t" bIns="91425" lIns="91425" rIns="91425" tIns="91425"/>
          <a:lstStyle>
            <a:lvl1pPr indent="-228600" lvl="0"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4" name="Shape 44"/>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5" name="Shape 45"/>
        <p:cNvGrpSpPr/>
        <p:nvPr/>
      </p:nvGrpSpPr>
      <p:grpSpPr>
        <a:xfrm>
          <a:off x="0" y="0"/>
          <a:ext cx="0" cy="0"/>
          <a:chOff x="0" y="0"/>
          <a:chExt cx="0" cy="0"/>
        </a:xfrm>
      </p:grpSpPr>
      <p:sp>
        <p:nvSpPr>
          <p:cNvPr id="46" name="Shape 46"/>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7" name="Shape 47"/>
        <p:cNvGrpSpPr/>
        <p:nvPr/>
      </p:nvGrpSpPr>
      <p:grpSpPr>
        <a:xfrm>
          <a:off x="0" y="0"/>
          <a:ext cx="0" cy="0"/>
          <a:chOff x="0" y="0"/>
          <a:chExt cx="0" cy="0"/>
        </a:xfrm>
      </p:grpSpPr>
      <p:sp>
        <p:nvSpPr>
          <p:cNvPr id="48" name="Shape 48"/>
          <p:cNvSpPr txBox="1"/>
          <p:nvPr>
            <p:ph type="title"/>
          </p:nvPr>
        </p:nvSpPr>
        <p:spPr>
          <a:xfrm>
            <a:off x="457200" y="273050"/>
            <a:ext cx="3008313" cy="1162049"/>
          </a:xfrm>
          <a:prstGeom prst="rect">
            <a:avLst/>
          </a:prstGeom>
          <a:noFill/>
          <a:ln>
            <a:noFill/>
          </a:ln>
        </p:spPr>
        <p:txBody>
          <a:bodyPr anchorCtr="0" anchor="t" bIns="91425" lIns="91425" rIns="91425" tIns="91425"/>
          <a:lstStyle>
            <a:lvl1pPr indent="-228600" lvl="0" marL="20574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1pPr>
            <a:lvl2pPr indent="-228600" lvl="1"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2pPr>
            <a:lvl3pPr indent="-228600" lvl="2"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3pPr>
            <a:lvl4pPr indent="-228600" lvl="3"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4pPr>
            <a:lvl5pPr indent="-228600" lvl="4" marL="2057400" marR="0" rtl="0" algn="just">
              <a:lnSpc>
                <a:spcPct val="90000"/>
              </a:lnSpc>
              <a:spcBef>
                <a:spcPts val="0"/>
              </a:spcBef>
              <a:spcAft>
                <a:spcPts val="0"/>
              </a:spcAft>
              <a:buNone/>
              <a:defRPr b="1" i="0" sz="2000" u="none" cap="none" strike="noStrike">
                <a:solidFill>
                  <a:srgbClr val="7889FB"/>
                </a:solidFill>
                <a:latin typeface="Arial"/>
                <a:ea typeface="Arial"/>
                <a:cs typeface="Arial"/>
                <a:sym typeface="Arial"/>
              </a:defRPr>
            </a:lvl5pPr>
            <a:lvl6pPr indent="-228600" lvl="5" marL="25146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6pPr>
            <a:lvl7pPr indent="-228600" lvl="6" marL="29718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7pPr>
            <a:lvl8pPr indent="-228600" lvl="7" marL="34290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8pPr>
            <a:lvl9pPr indent="-228600" lvl="8" marL="3886200" marR="0" rtl="0" algn="l">
              <a:lnSpc>
                <a:spcPct val="90000"/>
              </a:lnSpc>
              <a:spcBef>
                <a:spcPts val="0"/>
              </a:spcBef>
              <a:spcAft>
                <a:spcPts val="0"/>
              </a:spcAft>
              <a:buNone/>
              <a:defRPr b="1" i="0" sz="2000" u="none" cap="none" strike="noStrike">
                <a:solidFill>
                  <a:srgbClr val="7889FB"/>
                </a:solidFill>
                <a:latin typeface="Arial"/>
                <a:ea typeface="Arial"/>
                <a:cs typeface="Arial"/>
                <a:sym typeface="Arial"/>
              </a:defRPr>
            </a:lvl9pPr>
          </a:lstStyle>
          <a:p/>
        </p:txBody>
      </p:sp>
      <p:sp>
        <p:nvSpPr>
          <p:cNvPr id="49" name="Shape 49"/>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61595" lvl="0" marL="161925" marR="0" rtl="0" algn="l">
              <a:spcBef>
                <a:spcPts val="400"/>
              </a:spcBef>
              <a:spcAft>
                <a:spcPts val="0"/>
              </a:spcAft>
              <a:buClr>
                <a:srgbClr val="7889FB"/>
              </a:buClr>
              <a:buSzPct val="110000"/>
              <a:buFont typeface="Noto Sans Symbols"/>
              <a:buChar char="▪"/>
              <a:defRPr b="0" i="0" sz="3200" u="none" cap="none" strike="noStrike">
                <a:solidFill>
                  <a:srgbClr val="000000"/>
                </a:solidFill>
                <a:latin typeface="Arial"/>
                <a:ea typeface="Arial"/>
                <a:cs typeface="Arial"/>
                <a:sym typeface="Arial"/>
              </a:defRPr>
            </a:lvl1pPr>
            <a:lvl2pPr indent="3175" lvl="1" marL="504825" marR="0" rtl="0" algn="l">
              <a:spcBef>
                <a:spcPts val="350"/>
              </a:spcBef>
              <a:spcAft>
                <a:spcPts val="0"/>
              </a:spcAft>
              <a:buClr>
                <a:srgbClr val="7889FB"/>
              </a:buClr>
              <a:buSzPct val="100000"/>
              <a:buFont typeface="Arial"/>
              <a:buChar char="–"/>
              <a:defRPr b="0" i="0" sz="2800" u="none" cap="none" strike="noStrike">
                <a:solidFill>
                  <a:srgbClr val="000000"/>
                </a:solidFill>
                <a:latin typeface="Arial"/>
                <a:ea typeface="Arial"/>
                <a:cs typeface="Arial"/>
                <a:sym typeface="Arial"/>
              </a:defRPr>
            </a:lvl2pPr>
            <a:lvl3pPr indent="-15875" lvl="2" marL="854075" marR="0" rtl="0" algn="l">
              <a:spcBef>
                <a:spcPts val="350"/>
              </a:spcBef>
              <a:spcAft>
                <a:spcPts val="0"/>
              </a:spcAft>
              <a:buClr>
                <a:srgbClr val="7889FB"/>
              </a:buClr>
              <a:buSzPct val="100000"/>
              <a:buFont typeface="Arial"/>
              <a:buChar char="•"/>
              <a:defRPr b="0" i="0" sz="2400" u="none" cap="none" strike="noStrike">
                <a:solidFill>
                  <a:srgbClr val="000000"/>
                </a:solidFill>
                <a:latin typeface="Arial"/>
                <a:ea typeface="Arial"/>
                <a:cs typeface="Arial"/>
                <a:sym typeface="Arial"/>
              </a:defRPr>
            </a:lvl3pPr>
            <a:lvl4pPr indent="-57150" lvl="3" marL="1200150" marR="0" rtl="0" algn="l">
              <a:spcBef>
                <a:spcPts val="300"/>
              </a:spcBef>
              <a:spcAft>
                <a:spcPts val="0"/>
              </a:spcAft>
              <a:buClr>
                <a:srgbClr val="7889FB"/>
              </a:buClr>
              <a:buSzPct val="100000"/>
              <a:buFont typeface="Arial"/>
              <a:buChar char="&gt;"/>
              <a:defRPr b="0" i="0" sz="2000" u="none" cap="none" strike="noStrike">
                <a:solidFill>
                  <a:srgbClr val="000000"/>
                </a:solidFill>
                <a:latin typeface="Arial"/>
                <a:ea typeface="Arial"/>
                <a:cs typeface="Arial"/>
                <a:sym typeface="Arial"/>
              </a:defRPr>
            </a:lvl4pPr>
            <a:lvl5pPr indent="-34925" lvl="4" marL="15335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5pPr>
            <a:lvl6pPr indent="-34925" lvl="5" marL="19907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6pPr>
            <a:lvl7pPr indent="-34925" lvl="6" marL="24479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7pPr>
            <a:lvl8pPr indent="-34925" lvl="7" marL="29051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8pPr>
            <a:lvl9pPr indent="-34925" lvl="8" marL="3362325" marR="0" rtl="0" algn="l">
              <a:spcBef>
                <a:spcPts val="300"/>
              </a:spcBef>
              <a:spcAft>
                <a:spcPts val="0"/>
              </a:spcAft>
              <a:buClr>
                <a:srgbClr val="7889FB"/>
              </a:buClr>
              <a:buSzPct val="100000"/>
              <a:buFont typeface="Arial"/>
              <a:buChar char="–"/>
              <a:defRPr b="0" i="0" sz="2000" u="none" cap="none" strike="noStrike">
                <a:solidFill>
                  <a:srgbClr val="000000"/>
                </a:solidFill>
                <a:latin typeface="Arial"/>
                <a:ea typeface="Arial"/>
                <a:cs typeface="Arial"/>
                <a:sym typeface="Arial"/>
              </a:defRPr>
            </a:lvl9pPr>
          </a:lstStyle>
          <a:p/>
        </p:txBody>
      </p:sp>
      <p:sp>
        <p:nvSpPr>
          <p:cNvPr id="50" name="Shape 50"/>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400"/>
              </a:spcBef>
              <a:spcAft>
                <a:spcPts val="0"/>
              </a:spcAft>
              <a:buClr>
                <a:srgbClr val="7889FB"/>
              </a:buClr>
              <a:buFont typeface="Noto Sans Symbols"/>
              <a:buNone/>
              <a:defRPr b="0" i="0" sz="1400" u="none" cap="none" strike="noStrike">
                <a:solidFill>
                  <a:srgbClr val="000000"/>
                </a:solidFill>
                <a:latin typeface="Arial"/>
                <a:ea typeface="Arial"/>
                <a:cs typeface="Arial"/>
                <a:sym typeface="Arial"/>
              </a:defRPr>
            </a:lvl1pPr>
            <a:lvl2pPr indent="0" lvl="1" marL="457200" marR="0" rtl="0" algn="l">
              <a:spcBef>
                <a:spcPts val="350"/>
              </a:spcBef>
              <a:spcAft>
                <a:spcPts val="0"/>
              </a:spcAft>
              <a:buClr>
                <a:srgbClr val="7889FB"/>
              </a:buClr>
              <a:buFont typeface="Arial"/>
              <a:buNone/>
              <a:defRPr b="0" i="0" sz="1200" u="none" cap="none" strike="noStrike">
                <a:solidFill>
                  <a:srgbClr val="000000"/>
                </a:solidFill>
                <a:latin typeface="Arial"/>
                <a:ea typeface="Arial"/>
                <a:cs typeface="Arial"/>
                <a:sym typeface="Arial"/>
              </a:defRPr>
            </a:lvl2pPr>
            <a:lvl3pPr indent="0" lvl="2" marL="914400" marR="0" rtl="0" algn="l">
              <a:spcBef>
                <a:spcPts val="350"/>
              </a:spcBef>
              <a:spcAft>
                <a:spcPts val="0"/>
              </a:spcAft>
              <a:buClr>
                <a:srgbClr val="7889FB"/>
              </a:buClr>
              <a:buFont typeface="Arial"/>
              <a:buNone/>
              <a:defRPr b="0" i="0" sz="1000" u="none" cap="none" strike="noStrike">
                <a:solidFill>
                  <a:srgbClr val="000000"/>
                </a:solidFill>
                <a:latin typeface="Arial"/>
                <a:ea typeface="Arial"/>
                <a:cs typeface="Arial"/>
                <a:sym typeface="Arial"/>
              </a:defRPr>
            </a:lvl3pPr>
            <a:lvl4pPr indent="0" lvl="3" marL="1371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4pPr>
            <a:lvl5pPr indent="0" lvl="4" marL="18288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5pPr>
            <a:lvl6pPr indent="0" lvl="5" marL="22860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6pPr>
            <a:lvl7pPr indent="0" lvl="6" marL="27432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7pPr>
            <a:lvl8pPr indent="0" lvl="7" marL="32004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8pPr>
            <a:lvl9pPr indent="0" lvl="8" marL="3657600" marR="0" rtl="0" algn="l">
              <a:spcBef>
                <a:spcPts val="300"/>
              </a:spcBef>
              <a:spcAft>
                <a:spcPts val="0"/>
              </a:spcAft>
              <a:buClr>
                <a:srgbClr val="7889FB"/>
              </a:buClr>
              <a:buFont typeface="Arial"/>
              <a:buNone/>
              <a:defRPr b="0" i="0" sz="900" u="none" cap="none" strike="noStrike">
                <a:solidFill>
                  <a:srgbClr val="000000"/>
                </a:solidFill>
                <a:latin typeface="Arial"/>
                <a:ea typeface="Arial"/>
                <a:cs typeface="Arial"/>
                <a:sym typeface="Arial"/>
              </a:defRPr>
            </a:lvl9pPr>
          </a:lstStyle>
          <a:p/>
        </p:txBody>
      </p:sp>
      <p:sp>
        <p:nvSpPr>
          <p:cNvPr id="51" name="Shape 51"/>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buSzPct val="25000"/>
              <a:buNone/>
            </a:pPr>
            <a:fld id="{00000000-1234-1234-1234-123412341234}" type="slidenum">
              <a:rPr b="1" lang="fr-FR" sz="1000">
                <a:solidFill>
                  <a:srgbClr val="FFFFF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blip>
          <a:srcRect b="0" l="0" r="0" t="0"/>
          <a:stretch/>
        </p:blipFill>
        <p:spPr>
          <a:xfrm>
            <a:off x="4763" y="0"/>
            <a:ext cx="9139236" cy="387350"/>
          </a:xfrm>
          <a:prstGeom prst="rect">
            <a:avLst/>
          </a:prstGeom>
          <a:noFill/>
          <a:ln>
            <a:noFill/>
          </a:ln>
        </p:spPr>
      </p:pic>
      <p:sp>
        <p:nvSpPr>
          <p:cNvPr id="7" name="Shape 7"/>
          <p:cNvSpPr/>
          <p:nvPr/>
        </p:nvSpPr>
        <p:spPr>
          <a:xfrm>
            <a:off x="4763" y="6473825"/>
            <a:ext cx="9139236" cy="384174"/>
          </a:xfrm>
          <a:prstGeom prst="rect">
            <a:avLst/>
          </a:prstGeom>
          <a:solidFill>
            <a:srgbClr val="6666FF"/>
          </a:solidFill>
          <a:ln>
            <a:noFill/>
          </a:ln>
        </p:spPr>
        <p:txBody>
          <a:bodyPr anchorCtr="0" anchor="ctr" bIns="45700" lIns="91425" rIns="91425" tIns="45700">
            <a:noAutofit/>
          </a:bodyPr>
          <a:lstStyle/>
          <a:p>
            <a:pPr indent="0" lvl="0" marL="0" marR="0" rtl="0" algn="l">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8" name="Shape 8"/>
          <p:cNvSpPr txBox="1"/>
          <p:nvPr>
            <p:ph idx="1" type="body"/>
          </p:nvPr>
        </p:nvSpPr>
        <p:spPr>
          <a:xfrm>
            <a:off x="698500" y="1387475"/>
            <a:ext cx="8108950" cy="4700588"/>
          </a:xfrm>
          <a:prstGeom prst="rect">
            <a:avLst/>
          </a:prstGeom>
          <a:noFill/>
          <a:ln>
            <a:noFill/>
          </a:ln>
        </p:spPr>
        <p:txBody>
          <a:bodyPr anchorCtr="0" anchor="t" bIns="91425" lIns="91425" rIns="91425" tIns="91425"/>
          <a:lstStyle>
            <a:lvl1pPr indent="-50164" lvl="0" marL="161925" marR="0" rtl="0" algn="l">
              <a:spcBef>
                <a:spcPts val="400"/>
              </a:spcBef>
              <a:spcAft>
                <a:spcPts val="0"/>
              </a:spcAft>
              <a:buClr>
                <a:srgbClr val="7889FB"/>
              </a:buClr>
              <a:buSzPct val="110000"/>
              <a:buFont typeface="Noto Sans Symbols"/>
              <a:buChar char="▪"/>
              <a:defRPr b="0" i="0" sz="1600" u="none" cap="none" strike="noStrike">
                <a:solidFill>
                  <a:srgbClr val="000000"/>
                </a:solidFill>
                <a:latin typeface="Arial"/>
                <a:ea typeface="Arial"/>
                <a:cs typeface="Arial"/>
                <a:sym typeface="Arial"/>
              </a:defRPr>
            </a:lvl1pPr>
            <a:lvl2pPr indent="-85725" lvl="1" marL="50482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2pPr>
            <a:lvl3pPr indent="-79375" lvl="2" marL="854075" marR="0" rtl="0" algn="l">
              <a:spcBef>
                <a:spcPts val="350"/>
              </a:spcBef>
              <a:spcAft>
                <a:spcPts val="0"/>
              </a:spcAft>
              <a:buClr>
                <a:srgbClr val="7889FB"/>
              </a:buClr>
              <a:buSzPct val="100000"/>
              <a:buFont typeface="Arial"/>
              <a:buChar char="•"/>
              <a:defRPr b="0" i="0" sz="1400" u="none" cap="none" strike="noStrike">
                <a:solidFill>
                  <a:srgbClr val="000000"/>
                </a:solidFill>
                <a:latin typeface="Arial"/>
                <a:ea typeface="Arial"/>
                <a:cs typeface="Arial"/>
                <a:sym typeface="Arial"/>
              </a:defRPr>
            </a:lvl3pPr>
            <a:lvl4pPr indent="-107950" lvl="3" marL="1200150" marR="0" rtl="0" algn="l">
              <a:spcBef>
                <a:spcPts val="300"/>
              </a:spcBef>
              <a:spcAft>
                <a:spcPts val="0"/>
              </a:spcAft>
              <a:buClr>
                <a:srgbClr val="7889FB"/>
              </a:buClr>
              <a:buSzPct val="100000"/>
              <a:buFont typeface="Arial"/>
              <a:buChar char="&gt;"/>
              <a:defRPr b="0" i="0" sz="1200" u="none" cap="none" strike="noStrike">
                <a:solidFill>
                  <a:srgbClr val="000000"/>
                </a:solidFill>
                <a:latin typeface="Arial"/>
                <a:ea typeface="Arial"/>
                <a:cs typeface="Arial"/>
                <a:sym typeface="Arial"/>
              </a:defRPr>
            </a:lvl4pPr>
            <a:lvl5pPr indent="-85725" lvl="4" marL="15335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5pPr>
            <a:lvl6pPr indent="-85725" lvl="5" marL="19907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6pPr>
            <a:lvl7pPr indent="-85725" lvl="6" marL="24479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7pPr>
            <a:lvl8pPr indent="-85725" lvl="7" marL="29051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8pPr>
            <a:lvl9pPr indent="-85725" lvl="8" marL="3362325" marR="0" rtl="0" algn="l">
              <a:spcBef>
                <a:spcPts val="300"/>
              </a:spcBef>
              <a:spcAft>
                <a:spcPts val="0"/>
              </a:spcAft>
              <a:buClr>
                <a:srgbClr val="7889FB"/>
              </a:buClr>
              <a:buSzPct val="100000"/>
              <a:buFont typeface="Arial"/>
              <a:buChar char="–"/>
              <a:defRPr b="0" i="0" sz="1200" u="none" cap="none" strike="noStrike">
                <a:solidFill>
                  <a:srgbClr val="000000"/>
                </a:solidFill>
                <a:latin typeface="Arial"/>
                <a:ea typeface="Arial"/>
                <a:cs typeface="Arial"/>
                <a:sym typeface="Arial"/>
              </a:defRPr>
            </a:lvl9pPr>
          </a:lstStyle>
          <a:p/>
        </p:txBody>
      </p:sp>
      <p:sp>
        <p:nvSpPr>
          <p:cNvPr id="9" name="Shape 9"/>
          <p:cNvSpPr txBox="1"/>
          <p:nvPr/>
        </p:nvSpPr>
        <p:spPr>
          <a:xfrm>
            <a:off x="990600" y="77788"/>
            <a:ext cx="181821" cy="305661"/>
          </a:xfrm>
          <a:prstGeom prst="rect">
            <a:avLst/>
          </a:prstGeom>
          <a:noFill/>
          <a:ln>
            <a:noFill/>
          </a:ln>
        </p:spPr>
        <p:txBody>
          <a:bodyPr anchorCtr="0" anchor="t" bIns="46800" lIns="90000" rIns="90000" tIns="46800">
            <a:noAutofit/>
          </a:bodyPr>
          <a:lstStyle/>
          <a:p>
            <a:pPr indent="0" lvl="0" marL="0" marR="0" rtl="0" algn="l">
              <a:lnSpc>
                <a:spcPct val="98000"/>
              </a:lnSpc>
              <a:spcBef>
                <a:spcPts val="0"/>
              </a:spcBef>
              <a:spcAft>
                <a:spcPts val="0"/>
              </a:spcAft>
              <a:buNone/>
            </a:pPr>
            <a:r>
              <a:t/>
            </a:r>
            <a:endParaRPr b="1" i="0" sz="1400" u="none" cap="none" strike="noStrike">
              <a:solidFill>
                <a:srgbClr val="FFFFFF"/>
              </a:solidFill>
              <a:latin typeface="Arial"/>
              <a:ea typeface="Arial"/>
              <a:cs typeface="Arial"/>
              <a:sym typeface="Arial"/>
            </a:endParaRPr>
          </a:p>
        </p:txBody>
      </p:sp>
      <p:sp>
        <p:nvSpPr>
          <p:cNvPr id="10" name="Shape 10"/>
          <p:cNvSpPr txBox="1"/>
          <p:nvPr>
            <p:ph idx="12" type="sldNum"/>
          </p:nvPr>
        </p:nvSpPr>
        <p:spPr>
          <a:xfrm>
            <a:off x="598487" y="6526212"/>
            <a:ext cx="150811" cy="150811"/>
          </a:xfrm>
          <a:prstGeom prst="rect">
            <a:avLst/>
          </a:prstGeom>
          <a:noFill/>
          <a:ln>
            <a:noFill/>
          </a:ln>
        </p:spPr>
        <p:txBody>
          <a:bodyPr anchorCtr="0" anchor="t" bIns="0" lIns="0" rIns="0" tIns="0">
            <a:noAutofit/>
          </a:bodyPr>
          <a:lstStyle/>
          <a:p>
            <a:pPr indent="0" lvl="0" marL="0" marR="0" rtl="0" algn="r">
              <a:spcBef>
                <a:spcPts val="0"/>
              </a:spcBef>
              <a:spcAft>
                <a:spcPts val="0"/>
              </a:spcAft>
              <a:buSzPct val="25000"/>
              <a:buNone/>
            </a:pPr>
            <a:fld id="{00000000-1234-1234-1234-123412341234}" type="slidenum">
              <a:rPr b="1" i="0" lang="fr-FR" sz="1000" u="none" cap="none" strike="noStrike">
                <a:solidFill>
                  <a:srgbClr val="FFFFFF"/>
                </a:solidFill>
                <a:latin typeface="Arial"/>
                <a:ea typeface="Arial"/>
                <a:cs typeface="Arial"/>
                <a:sym typeface="Arial"/>
              </a:rPr>
              <a:t>‹#›</a:t>
            </a:fld>
          </a:p>
        </p:txBody>
      </p:sp>
      <p:cxnSp>
        <p:nvCxnSpPr>
          <p:cNvPr id="11" name="Shape 11"/>
          <p:cNvCxnSpPr/>
          <p:nvPr/>
        </p:nvCxnSpPr>
        <p:spPr>
          <a:xfrm>
            <a:off x="990600" y="147638"/>
            <a:ext cx="1587" cy="234949"/>
          </a:xfrm>
          <a:prstGeom prst="straightConnector1">
            <a:avLst/>
          </a:prstGeom>
          <a:noFill/>
          <a:ln cap="flat" cmpd="sng" w="9525">
            <a:solidFill>
              <a:srgbClr val="FFFFFF"/>
            </a:solidFill>
            <a:prstDash val="solid"/>
            <a:miter/>
            <a:headEnd len="med" w="med" type="none"/>
            <a:tailEnd len="med" w="med" type="none"/>
          </a:ln>
        </p:spPr>
      </p:cxnSp>
      <p:cxnSp>
        <p:nvCxnSpPr>
          <p:cNvPr id="12" name="Shape 12"/>
          <p:cNvCxnSpPr/>
          <p:nvPr/>
        </p:nvCxnSpPr>
        <p:spPr>
          <a:xfrm>
            <a:off x="995362" y="6526212"/>
            <a:ext cx="1587" cy="165100"/>
          </a:xfrm>
          <a:prstGeom prst="straightConnector1">
            <a:avLst/>
          </a:prstGeom>
          <a:noFill/>
          <a:ln cap="flat" cmpd="sng" w="9525">
            <a:solidFill>
              <a:srgbClr val="FFFFFF"/>
            </a:solidFill>
            <a:prstDash val="solid"/>
            <a:miter/>
            <a:headEnd len="med" w="med" type="none"/>
            <a:tailEnd len="med" w="med" type="none"/>
          </a:ln>
        </p:spPr>
      </p:cxnSp>
      <p:pic>
        <p:nvPicPr>
          <p:cNvPr descr="E:\Logo albert_rouge.png" id="13" name="Shape 13"/>
          <p:cNvPicPr preferRelativeResize="0"/>
          <p:nvPr/>
        </p:nvPicPr>
        <p:blipFill rotWithShape="1">
          <a:blip r:embed="rId2">
            <a:alphaModFix/>
          </a:blip>
          <a:srcRect b="0" l="0" r="0" t="0"/>
          <a:stretch/>
        </p:blipFill>
        <p:spPr>
          <a:xfrm>
            <a:off x="7740589" y="-315178"/>
            <a:ext cx="1151890" cy="1151890"/>
          </a:xfrm>
          <a:prstGeom prst="rect">
            <a:avLst/>
          </a:prstGeom>
          <a:noFill/>
          <a:ln>
            <a:noFill/>
          </a:ln>
        </p:spPr>
      </p:pic>
      <p:sp>
        <p:nvSpPr>
          <p:cNvPr id="14" name="Shape 14"/>
          <p:cNvSpPr/>
          <p:nvPr/>
        </p:nvSpPr>
        <p:spPr>
          <a:xfrm>
            <a:off x="7119813" y="6620971"/>
            <a:ext cx="1628651" cy="169277"/>
          </a:xfrm>
          <a:prstGeom prst="rect">
            <a:avLst/>
          </a:prstGeom>
          <a:noFill/>
          <a:ln>
            <a:noFill/>
          </a:ln>
        </p:spPr>
        <p:txBody>
          <a:bodyPr anchorCtr="0" anchor="t" bIns="0" lIns="0" rIns="0" tIns="0">
            <a:noAutofit/>
          </a:bodyPr>
          <a:lstStyle/>
          <a:p>
            <a:pPr indent="0" lvl="0" marL="0" marR="0" rtl="0" algn="r">
              <a:spcBef>
                <a:spcPts val="0"/>
              </a:spcBef>
              <a:buSzPct val="25000"/>
              <a:buNone/>
            </a:pPr>
            <a:r>
              <a:rPr b="1" i="0" lang="fr-FR" sz="1100" u="none" cap="none" strike="noStrike">
                <a:solidFill>
                  <a:srgbClr val="FFFFFF"/>
                </a:solidFill>
                <a:latin typeface="Calibri"/>
                <a:ea typeface="Calibri"/>
                <a:cs typeface="Calibri"/>
                <a:sym typeface="Calibri"/>
              </a:rPr>
              <a:t>© </a:t>
            </a:r>
            <a:r>
              <a:rPr b="0" i="0" lang="fr-FR" sz="1100" u="none" cap="none" strike="noStrike">
                <a:solidFill>
                  <a:srgbClr val="FFFFFF"/>
                </a:solidFill>
                <a:latin typeface="Calibri"/>
                <a:ea typeface="Calibri"/>
                <a:cs typeface="Calibri"/>
                <a:sym typeface="Calibri"/>
              </a:rPr>
              <a:t>2015 albert-learning.com</a:t>
            </a: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7.jpg"/><Relationship Id="rId4" Type="http://schemas.openxmlformats.org/officeDocument/2006/relationships/image" Target="../media/image19.jpg"/><Relationship Id="rId5"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3.jpg"/><Relationship Id="rId5"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 name="Shape 68"/>
        <p:cNvGrpSpPr/>
        <p:nvPr/>
      </p:nvGrpSpPr>
      <p:grpSpPr>
        <a:xfrm>
          <a:off x="0" y="0"/>
          <a:ext cx="0" cy="0"/>
          <a:chOff x="0" y="0"/>
          <a:chExt cx="0" cy="0"/>
        </a:xfrm>
      </p:grpSpPr>
      <p:pic>
        <p:nvPicPr>
          <p:cNvPr id="69" name="Shape 69"/>
          <p:cNvPicPr preferRelativeResize="0"/>
          <p:nvPr/>
        </p:nvPicPr>
        <p:blipFill rotWithShape="1">
          <a:blip r:embed="rId3">
            <a:alphaModFix/>
          </a:blip>
          <a:srcRect b="0" l="0" r="0" t="0"/>
          <a:stretch/>
        </p:blipFill>
        <p:spPr>
          <a:xfrm>
            <a:off x="177452" y="367430"/>
            <a:ext cx="8795657" cy="6156960"/>
          </a:xfrm>
          <a:prstGeom prst="rect">
            <a:avLst/>
          </a:prstGeom>
          <a:noFill/>
          <a:ln>
            <a:noFill/>
          </a:ln>
        </p:spPr>
      </p:pic>
      <p:sp>
        <p:nvSpPr>
          <p:cNvPr id="70" name="Shape 70"/>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4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4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4400" u="none" cap="none" strike="noStrike">
                <a:solidFill>
                  <a:srgbClr val="000000"/>
                </a:solidFill>
                <a:latin typeface="Arial"/>
                <a:ea typeface="Arial"/>
                <a:cs typeface="Arial"/>
                <a:sym typeface="Arial"/>
              </a:rPr>
              <a:t>Serie</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29" name="Shape 129"/>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Die eindrucksvolle Maske haben Gustavo Fring die Profis von "The Walking Dead" verpasst. Die haben schließlich Übung mit Zombie-Masken.</a:t>
            </a:r>
          </a:p>
        </p:txBody>
      </p:sp>
      <p:pic>
        <p:nvPicPr>
          <p:cNvPr id="130" name="Shape 130"/>
          <p:cNvPicPr preferRelativeResize="0"/>
          <p:nvPr/>
        </p:nvPicPr>
        <p:blipFill rotWithShape="1">
          <a:blip r:embed="rId3">
            <a:alphaModFix/>
          </a:blip>
          <a:srcRect b="0" l="0" r="0" t="0"/>
          <a:stretch/>
        </p:blipFill>
        <p:spPr>
          <a:xfrm>
            <a:off x="838200" y="740077"/>
            <a:ext cx="7356654" cy="41367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136" name="Shape 136"/>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Natürlich diente am Set kein echtes Chrystal Meth als Requisite. Es handelte sich einfach nur um harmlosen Kandiszucker. Weil "Breaking Bad" so beliebt ist, gingen aber die echten Meth-Hersteller in den USA dazu über, ihr Produkt mit blauer Lebensmittelfarbe einzufärben, um es besser verkaufen zu können.</a:t>
            </a:r>
          </a:p>
        </p:txBody>
      </p:sp>
      <p:pic>
        <p:nvPicPr>
          <p:cNvPr id="137" name="Shape 137"/>
          <p:cNvPicPr preferRelativeResize="0"/>
          <p:nvPr/>
        </p:nvPicPr>
        <p:blipFill rotWithShape="1">
          <a:blip r:embed="rId3">
            <a:alphaModFix/>
          </a:blip>
          <a:srcRect b="0" l="0" r="0" t="0"/>
          <a:stretch/>
        </p:blipFill>
        <p:spPr>
          <a:xfrm>
            <a:off x="1295400" y="685800"/>
            <a:ext cx="6694313" cy="37642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pic>
        <p:nvPicPr>
          <p:cNvPr id="142" name="Shape 142"/>
          <p:cNvPicPr preferRelativeResize="0"/>
          <p:nvPr>
            <p:ph idx="1" type="body"/>
          </p:nvPr>
        </p:nvPicPr>
        <p:blipFill rotWithShape="1">
          <a:blip r:embed="rId3">
            <a:alphaModFix/>
          </a:blip>
          <a:srcRect b="0" l="0" r="0" t="0"/>
          <a:stretch/>
        </p:blipFill>
        <p:spPr>
          <a:xfrm>
            <a:off x="304800" y="609600"/>
            <a:ext cx="2495311" cy="3950912"/>
          </a:xfrm>
          <a:prstGeom prst="rect">
            <a:avLst/>
          </a:prstGeom>
          <a:noFill/>
          <a:ln>
            <a:noFill/>
          </a:ln>
        </p:spPr>
      </p:pic>
      <p:sp>
        <p:nvSpPr>
          <p:cNvPr id="143" name="Shape 143"/>
          <p:cNvSpPr txBox="1"/>
          <p:nvPr>
            <p:ph type="title"/>
          </p:nvPr>
        </p:nvSpPr>
        <p:spPr>
          <a:xfrm>
            <a:off x="285719" y="857232"/>
            <a:ext cx="8453437" cy="209568"/>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br>
              <a:rPr b="0" i="0" lang="fr-FR" sz="2000" u="none" cap="none" strike="noStrike">
                <a:solidFill>
                  <a:srgbClr val="7889FB"/>
                </a:solidFill>
                <a:latin typeface="Arial"/>
                <a:ea typeface="Arial"/>
                <a:cs typeface="Arial"/>
                <a:sym typeface="Arial"/>
              </a:rPr>
            </a:br>
            <a:br>
              <a:rPr b="0" i="0" lang="fr-FR" sz="2000" u="none" cap="none" strike="noStrike">
                <a:solidFill>
                  <a:srgbClr val="7889FB"/>
                </a:solidFill>
                <a:latin typeface="Arial"/>
                <a:ea typeface="Arial"/>
                <a:cs typeface="Arial"/>
                <a:sym typeface="Arial"/>
              </a:rPr>
            </a:br>
            <a:br>
              <a:rPr b="0" i="0" lang="fr-FR" sz="2000" u="none" cap="none" strike="noStrike">
                <a:solidFill>
                  <a:srgbClr val="7889FB"/>
                </a:solidFill>
                <a:latin typeface="Arial"/>
                <a:ea typeface="Arial"/>
                <a:cs typeface="Arial"/>
                <a:sym typeface="Arial"/>
              </a:rPr>
            </a:br>
            <a:br>
              <a:rPr b="0" i="0" lang="fr-FR" sz="2000" u="none" cap="none" strike="noStrike">
                <a:solidFill>
                  <a:srgbClr val="7889FB"/>
                </a:solidFill>
                <a:latin typeface="Arial"/>
                <a:ea typeface="Arial"/>
                <a:cs typeface="Arial"/>
                <a:sym typeface="Arial"/>
              </a:rPr>
            </a:br>
            <a:br>
              <a:rPr b="0" i="0" lang="fr-FR" sz="2000" u="none" cap="none" strike="noStrike">
                <a:solidFill>
                  <a:srgbClr val="7889FB"/>
                </a:solidFill>
                <a:latin typeface="Arial"/>
                <a:ea typeface="Arial"/>
                <a:cs typeface="Arial"/>
                <a:sym typeface="Arial"/>
              </a:rPr>
            </a:br>
            <a:br>
              <a:rPr b="0" i="0" lang="fr-FR" sz="2000" u="none" cap="none" strike="noStrike">
                <a:solidFill>
                  <a:srgbClr val="7889FB"/>
                </a:solidFill>
                <a:latin typeface="Arial"/>
                <a:ea typeface="Arial"/>
                <a:cs typeface="Arial"/>
                <a:sym typeface="Arial"/>
              </a:rPr>
            </a:br>
            <a:br>
              <a:rPr b="0" i="0" lang="fr-FR" sz="2000" u="none" cap="none" strike="noStrike">
                <a:solidFill>
                  <a:srgbClr val="7889FB"/>
                </a:solidFill>
                <a:latin typeface="Arial"/>
                <a:ea typeface="Arial"/>
                <a:cs typeface="Arial"/>
                <a:sym typeface="Arial"/>
              </a:rPr>
            </a:br>
            <a:br>
              <a:rPr b="0" i="0" lang="fr-FR" sz="2000" u="none" cap="none" strike="noStrike">
                <a:solidFill>
                  <a:srgbClr val="7889FB"/>
                </a:solidFill>
                <a:latin typeface="Arial"/>
                <a:ea typeface="Arial"/>
                <a:cs typeface="Arial"/>
                <a:sym typeface="Arial"/>
              </a:rPr>
            </a:br>
            <a:br>
              <a:rPr b="0" i="0" lang="fr-FR" sz="2000" u="none" cap="none" strike="noStrike">
                <a:solidFill>
                  <a:srgbClr val="7889FB"/>
                </a:solidFill>
                <a:latin typeface="Arial"/>
                <a:ea typeface="Arial"/>
                <a:cs typeface="Arial"/>
                <a:sym typeface="Arial"/>
              </a:rPr>
            </a:br>
            <a:br>
              <a:rPr b="0" i="0" lang="fr-FR" sz="2000" u="none" cap="none" strike="noStrike">
                <a:solidFill>
                  <a:srgbClr val="7889FB"/>
                </a:solidFill>
                <a:latin typeface="Arial"/>
                <a:ea typeface="Arial"/>
                <a:cs typeface="Arial"/>
                <a:sym typeface="Arial"/>
              </a:rPr>
            </a:br>
          </a:p>
        </p:txBody>
      </p:sp>
      <p:pic>
        <p:nvPicPr>
          <p:cNvPr id="144" name="Shape 144"/>
          <p:cNvPicPr preferRelativeResize="0"/>
          <p:nvPr/>
        </p:nvPicPr>
        <p:blipFill rotWithShape="1">
          <a:blip r:embed="rId4">
            <a:alphaModFix/>
          </a:blip>
          <a:srcRect b="0" l="0" r="0" t="0"/>
          <a:stretch/>
        </p:blipFill>
        <p:spPr>
          <a:xfrm>
            <a:off x="3352800" y="1066800"/>
            <a:ext cx="2541980" cy="3311134"/>
          </a:xfrm>
          <a:prstGeom prst="rect">
            <a:avLst/>
          </a:prstGeom>
          <a:noFill/>
          <a:ln>
            <a:noFill/>
          </a:ln>
        </p:spPr>
      </p:pic>
      <p:pic>
        <p:nvPicPr>
          <p:cNvPr id="145" name="Shape 145"/>
          <p:cNvPicPr preferRelativeResize="0"/>
          <p:nvPr/>
        </p:nvPicPr>
        <p:blipFill rotWithShape="1">
          <a:blip r:embed="rId5">
            <a:alphaModFix/>
          </a:blip>
          <a:srcRect b="0" l="0" r="0" t="0"/>
          <a:stretch/>
        </p:blipFill>
        <p:spPr>
          <a:xfrm>
            <a:off x="6248400" y="990600"/>
            <a:ext cx="2470897" cy="3733800"/>
          </a:xfrm>
          <a:prstGeom prst="rect">
            <a:avLst/>
          </a:prstGeom>
          <a:noFill/>
          <a:ln>
            <a:noFill/>
          </a:ln>
        </p:spPr>
      </p:pic>
      <p:sp>
        <p:nvSpPr>
          <p:cNvPr id="146" name="Shape 146"/>
          <p:cNvSpPr txBox="1"/>
          <p:nvPr/>
        </p:nvSpPr>
        <p:spPr>
          <a:xfrm>
            <a:off x="228600" y="5105400"/>
            <a:ext cx="86868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fr-FR" sz="1800" u="none" cap="none" strike="noStrike">
                <a:solidFill>
                  <a:schemeClr val="dk1"/>
                </a:solidFill>
                <a:latin typeface="Arial"/>
                <a:ea typeface="Arial"/>
                <a:cs typeface="Arial"/>
                <a:sym typeface="Arial"/>
              </a:rPr>
              <a:t>Bryan Cranston                            Anna Gunn			Aaron Paul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pic>
        <p:nvPicPr>
          <p:cNvPr id="152" name="Shape 152"/>
          <p:cNvPicPr preferRelativeResize="0"/>
          <p:nvPr>
            <p:ph idx="1" type="body"/>
          </p:nvPr>
        </p:nvPicPr>
        <p:blipFill rotWithShape="1">
          <a:blip r:embed="rId3">
            <a:alphaModFix/>
          </a:blip>
          <a:srcRect b="0" l="0" r="0" t="0"/>
          <a:stretch/>
        </p:blipFill>
        <p:spPr>
          <a:xfrm>
            <a:off x="990600" y="904555"/>
            <a:ext cx="2743199" cy="4114800"/>
          </a:xfrm>
          <a:prstGeom prst="rect">
            <a:avLst/>
          </a:prstGeom>
          <a:noFill/>
          <a:ln>
            <a:noFill/>
          </a:ln>
        </p:spPr>
      </p:pic>
      <p:pic>
        <p:nvPicPr>
          <p:cNvPr id="153" name="Shape 153"/>
          <p:cNvPicPr preferRelativeResize="0"/>
          <p:nvPr/>
        </p:nvPicPr>
        <p:blipFill rotWithShape="1">
          <a:blip r:embed="rId4">
            <a:alphaModFix/>
          </a:blip>
          <a:srcRect b="0" l="0" r="0" t="0"/>
          <a:stretch/>
        </p:blipFill>
        <p:spPr>
          <a:xfrm>
            <a:off x="4711792" y="914400"/>
            <a:ext cx="3136806" cy="4104956"/>
          </a:xfrm>
          <a:prstGeom prst="rect">
            <a:avLst/>
          </a:prstGeom>
          <a:noFill/>
          <a:ln>
            <a:noFill/>
          </a:ln>
        </p:spPr>
      </p:pic>
      <p:sp>
        <p:nvSpPr>
          <p:cNvPr id="154" name="Shape 154"/>
          <p:cNvSpPr txBox="1"/>
          <p:nvPr/>
        </p:nvSpPr>
        <p:spPr>
          <a:xfrm>
            <a:off x="914400" y="5410200"/>
            <a:ext cx="723900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fr-FR" sz="1800">
                <a:solidFill>
                  <a:schemeClr val="dk1"/>
                </a:solidFill>
                <a:latin typeface="Arial"/>
                <a:ea typeface="Arial"/>
                <a:cs typeface="Arial"/>
                <a:sym typeface="Arial"/>
              </a:rPr>
              <a:t>Dean Norris 			RJ Mitte </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pic>
        <p:nvPicPr>
          <p:cNvPr id="160" name="Shape 160"/>
          <p:cNvPicPr preferRelativeResize="0"/>
          <p:nvPr>
            <p:ph idx="1" type="body"/>
          </p:nvPr>
        </p:nvPicPr>
        <p:blipFill rotWithShape="1">
          <a:blip r:embed="rId3">
            <a:alphaModFix/>
          </a:blip>
          <a:srcRect b="0" l="0" r="0" t="0"/>
          <a:stretch/>
        </p:blipFill>
        <p:spPr>
          <a:xfrm>
            <a:off x="838200" y="762000"/>
            <a:ext cx="2742196" cy="4341812"/>
          </a:xfrm>
          <a:prstGeom prst="rect">
            <a:avLst/>
          </a:prstGeom>
          <a:noFill/>
          <a:ln>
            <a:noFill/>
          </a:ln>
        </p:spPr>
      </p:pic>
      <p:pic>
        <p:nvPicPr>
          <p:cNvPr id="161" name="Shape 161"/>
          <p:cNvPicPr preferRelativeResize="0"/>
          <p:nvPr/>
        </p:nvPicPr>
        <p:blipFill rotWithShape="1">
          <a:blip r:embed="rId4">
            <a:alphaModFix/>
          </a:blip>
          <a:srcRect b="0" l="0" r="0" t="0"/>
          <a:stretch/>
        </p:blipFill>
        <p:spPr>
          <a:xfrm>
            <a:off x="4854878" y="762000"/>
            <a:ext cx="3200399" cy="4288536"/>
          </a:xfrm>
          <a:prstGeom prst="rect">
            <a:avLst/>
          </a:prstGeom>
          <a:noFill/>
          <a:ln>
            <a:noFill/>
          </a:ln>
        </p:spPr>
      </p:pic>
      <p:sp>
        <p:nvSpPr>
          <p:cNvPr id="162" name="Shape 162"/>
          <p:cNvSpPr txBox="1"/>
          <p:nvPr/>
        </p:nvSpPr>
        <p:spPr>
          <a:xfrm>
            <a:off x="762000" y="5562600"/>
            <a:ext cx="7619999"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fr-FR" sz="1800">
                <a:solidFill>
                  <a:schemeClr val="dk1"/>
                </a:solidFill>
                <a:latin typeface="Arial"/>
                <a:ea typeface="Arial"/>
                <a:cs typeface="Arial"/>
                <a:sym typeface="Arial"/>
              </a:rPr>
              <a:t>Giancarlo Esposito 		         Bob Odenkirk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6" name="Shape 166"/>
        <p:cNvGrpSpPr/>
        <p:nvPr/>
      </p:nvGrpSpPr>
      <p:grpSpPr>
        <a:xfrm>
          <a:off x="0" y="0"/>
          <a:ext cx="0" cy="0"/>
          <a:chOff x="0" y="0"/>
          <a:chExt cx="0" cy="0"/>
        </a:xfrm>
      </p:grpSpPr>
      <p:sp>
        <p:nvSpPr>
          <p:cNvPr id="167" name="Shape 167"/>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pic>
        <p:nvPicPr>
          <p:cNvPr id="168" name="Shape 168"/>
          <p:cNvPicPr preferRelativeResize="0"/>
          <p:nvPr>
            <p:ph idx="1" type="body"/>
          </p:nvPr>
        </p:nvPicPr>
        <p:blipFill rotWithShape="1">
          <a:blip r:embed="rId3">
            <a:alphaModFix/>
          </a:blip>
          <a:srcRect b="0" l="0" r="0" t="0"/>
          <a:stretch/>
        </p:blipFill>
        <p:spPr>
          <a:xfrm>
            <a:off x="571500" y="762000"/>
            <a:ext cx="8064104" cy="53760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4" name="Shape 74"/>
        <p:cNvGrpSpPr/>
        <p:nvPr/>
      </p:nvGrpSpPr>
      <p:grpSpPr>
        <a:xfrm>
          <a:off x="0" y="0"/>
          <a:ext cx="0" cy="0"/>
          <a:chOff x="0" y="0"/>
          <a:chExt cx="0" cy="0"/>
        </a:xfrm>
      </p:grpSpPr>
      <p:sp>
        <p:nvSpPr>
          <p:cNvPr id="75" name="Shape 75"/>
          <p:cNvSpPr txBox="1"/>
          <p:nvPr>
            <p:ph idx="1" type="body"/>
          </p:nvPr>
        </p:nvSpPr>
        <p:spPr>
          <a:xfrm>
            <a:off x="228600" y="685800"/>
            <a:ext cx="8578850" cy="54022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1" i="0" lang="fr-FR" sz="2000" u="none" cap="none" strike="noStrike">
                <a:solidFill>
                  <a:srgbClr val="000000"/>
                </a:solidFill>
                <a:latin typeface="Arial"/>
                <a:ea typeface="Arial"/>
                <a:cs typeface="Arial"/>
                <a:sym typeface="Arial"/>
              </a:rPr>
              <a:t>Breaking Bad</a:t>
            </a:r>
            <a:r>
              <a:rPr b="0" i="0" lang="fr-FR" sz="2000" u="none" cap="none" strike="noStrike">
                <a:solidFill>
                  <a:srgbClr val="000000"/>
                </a:solidFill>
                <a:latin typeface="Arial"/>
                <a:ea typeface="Arial"/>
                <a:cs typeface="Arial"/>
                <a:sym typeface="Arial"/>
              </a:rPr>
              <a:t> (zu deutsch sinngemäß</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 „vom rechten Weg abkommen“, </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„eine kriminelle Laufbahn einschlagen“) </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ist eine US-amerikanische Fernsehserie</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 von Vince Gilligan.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1800" u="none" cap="none" strike="noStrike">
                <a:solidFill>
                  <a:srgbClr val="000000"/>
                </a:solidFill>
                <a:latin typeface="Arial"/>
                <a:ea typeface="Arial"/>
                <a:cs typeface="Arial"/>
                <a:sym typeface="Arial"/>
              </a:rPr>
              <a:t>Sie zeigt die Wandlung eines an Lungenkrebs erkrankten biederen Chemielehrers zu einem rücksichtslosen Kriminellen.</a:t>
            </a:r>
          </a:p>
          <a:p>
            <a:pPr indent="0" lvl="0" marL="0" marR="0" rtl="0" algn="l">
              <a:spcBef>
                <a:spcPts val="400"/>
              </a:spcBef>
              <a:spcAft>
                <a:spcPts val="0"/>
              </a:spcAft>
              <a:buClr>
                <a:srgbClr val="7889FB"/>
              </a:buClr>
              <a:buSzPct val="25000"/>
              <a:buFont typeface="Noto Sans Symbols"/>
              <a:buNone/>
            </a:pPr>
            <a:r>
              <a:rPr b="0" i="0" lang="fr-FR" sz="1800" u="none" cap="none" strike="noStrike">
                <a:solidFill>
                  <a:srgbClr val="000000"/>
                </a:solidFill>
                <a:latin typeface="Arial"/>
                <a:ea typeface="Arial"/>
                <a:cs typeface="Arial"/>
                <a:sym typeface="Arial"/>
              </a:rPr>
              <a:t> Die Hauptrolle des Chemielehrers </a:t>
            </a:r>
            <a:r>
              <a:rPr b="1" i="0" lang="fr-FR" sz="1800" u="none" cap="none" strike="noStrike">
                <a:solidFill>
                  <a:srgbClr val="000000"/>
                </a:solidFill>
                <a:latin typeface="Arial"/>
                <a:ea typeface="Arial"/>
                <a:cs typeface="Arial"/>
                <a:sym typeface="Arial"/>
              </a:rPr>
              <a:t>Walter White</a:t>
            </a:r>
            <a:r>
              <a:rPr b="0" i="0" lang="fr-FR" sz="1800" u="none" cap="none" strike="noStrike">
                <a:solidFill>
                  <a:srgbClr val="000000"/>
                </a:solidFill>
                <a:latin typeface="Arial"/>
                <a:ea typeface="Arial"/>
                <a:cs typeface="Arial"/>
                <a:sym typeface="Arial"/>
              </a:rPr>
              <a:t> spielt </a:t>
            </a:r>
            <a:r>
              <a:rPr b="1" i="0" lang="fr-FR" sz="1800" u="none" cap="none" strike="noStrike">
                <a:solidFill>
                  <a:srgbClr val="000000"/>
                </a:solidFill>
                <a:latin typeface="Arial"/>
                <a:ea typeface="Arial"/>
                <a:cs typeface="Arial"/>
                <a:sym typeface="Arial"/>
              </a:rPr>
              <a:t>Bryan Cranston</a:t>
            </a:r>
            <a:r>
              <a:rPr b="0" i="0" lang="fr-FR" sz="1800" u="none" cap="none" strike="noStrike">
                <a:solidFill>
                  <a:srgbClr val="000000"/>
                </a:solidFill>
                <a:latin typeface="Arial"/>
                <a:ea typeface="Arial"/>
                <a:cs typeface="Arial"/>
                <a:sym typeface="Arial"/>
              </a:rPr>
              <a:t>, der im Laufe der Serienausstrahlung </a:t>
            </a:r>
            <a:r>
              <a:rPr b="1" i="0" lang="fr-FR" sz="1800" u="none" cap="none" strike="noStrike">
                <a:solidFill>
                  <a:srgbClr val="000000"/>
                </a:solidFill>
                <a:latin typeface="Arial"/>
                <a:ea typeface="Arial"/>
                <a:cs typeface="Arial"/>
                <a:sym typeface="Arial"/>
              </a:rPr>
              <a:t>4 Emmys</a:t>
            </a:r>
            <a:r>
              <a:rPr b="0" i="0" lang="fr-FR" sz="1800" u="none" cap="none" strike="noStrike">
                <a:solidFill>
                  <a:srgbClr val="000000"/>
                </a:solidFill>
                <a:latin typeface="Arial"/>
                <a:ea typeface="Arial"/>
                <a:cs typeface="Arial"/>
                <a:sym typeface="Arial"/>
              </a:rPr>
              <a:t> als bester Hauptdarsteller erhielt. </a:t>
            </a:r>
          </a:p>
          <a:p>
            <a:pPr indent="0" lvl="0" marL="0" marR="0" rtl="0" algn="l">
              <a:spcBef>
                <a:spcPts val="400"/>
              </a:spcBef>
              <a:spcAft>
                <a:spcPts val="0"/>
              </a:spcAft>
              <a:buClr>
                <a:srgbClr val="7889FB"/>
              </a:buClr>
              <a:buSzPct val="25000"/>
              <a:buFont typeface="Noto Sans Symbols"/>
              <a:buNone/>
            </a:pPr>
            <a:r>
              <a:t/>
            </a:r>
            <a:endParaRPr b="0" i="0" sz="1800" u="none" cap="none" strike="noStrike">
              <a:solidFill>
                <a:srgbClr val="000000"/>
              </a:solidFill>
              <a:latin typeface="Arial"/>
              <a:ea typeface="Arial"/>
              <a:cs typeface="Arial"/>
              <a:sym typeface="Arial"/>
            </a:endParaRPr>
          </a:p>
        </p:txBody>
      </p:sp>
      <p:pic>
        <p:nvPicPr>
          <p:cNvPr id="76" name="Shape 76"/>
          <p:cNvPicPr preferRelativeResize="0"/>
          <p:nvPr/>
        </p:nvPicPr>
        <p:blipFill rotWithShape="1">
          <a:blip r:embed="rId3">
            <a:alphaModFix/>
          </a:blip>
          <a:srcRect b="0" l="0" r="0" t="0"/>
          <a:stretch/>
        </p:blipFill>
        <p:spPr>
          <a:xfrm>
            <a:off x="4800600" y="533400"/>
            <a:ext cx="2108887" cy="2438399"/>
          </a:xfrm>
          <a:prstGeom prst="rect">
            <a:avLst/>
          </a:prstGeom>
          <a:noFill/>
          <a:ln>
            <a:noFill/>
          </a:ln>
        </p:spPr>
      </p:pic>
      <p:pic>
        <p:nvPicPr>
          <p:cNvPr id="77" name="Shape 77"/>
          <p:cNvPicPr preferRelativeResize="0"/>
          <p:nvPr/>
        </p:nvPicPr>
        <p:blipFill rotWithShape="1">
          <a:blip r:embed="rId4">
            <a:alphaModFix/>
          </a:blip>
          <a:srcRect b="0" l="0" r="0" t="0"/>
          <a:stretch/>
        </p:blipFill>
        <p:spPr>
          <a:xfrm>
            <a:off x="2514600" y="2160183"/>
            <a:ext cx="2057400" cy="2761536"/>
          </a:xfrm>
          <a:prstGeom prst="rect">
            <a:avLst/>
          </a:prstGeom>
          <a:noFill/>
          <a:ln>
            <a:noFill/>
          </a:ln>
        </p:spPr>
      </p:pic>
      <p:pic>
        <p:nvPicPr>
          <p:cNvPr id="78" name="Shape 78"/>
          <p:cNvPicPr preferRelativeResize="0"/>
          <p:nvPr/>
        </p:nvPicPr>
        <p:blipFill rotWithShape="1">
          <a:blip r:embed="rId5">
            <a:alphaModFix/>
          </a:blip>
          <a:srcRect b="0" l="0" r="0" t="0"/>
          <a:stretch/>
        </p:blipFill>
        <p:spPr>
          <a:xfrm>
            <a:off x="6645057" y="1905000"/>
            <a:ext cx="2309813" cy="29040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idx="1" type="body"/>
          </p:nvPr>
        </p:nvSpPr>
        <p:spPr>
          <a:xfrm>
            <a:off x="304800" y="685800"/>
            <a:ext cx="8502649" cy="54022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Die Fernsehserie, die vor allem durch Drama-Elemente und </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schwarzen Humor geprägt ist, wurde von </a:t>
            </a:r>
            <a:r>
              <a:rPr b="0" i="1" lang="fr-FR" sz="2000" u="none" cap="none" strike="noStrike">
                <a:solidFill>
                  <a:srgbClr val="000000"/>
                </a:solidFill>
                <a:latin typeface="Arial"/>
                <a:ea typeface="Arial"/>
                <a:cs typeface="Arial"/>
                <a:sym typeface="Arial"/>
              </a:rPr>
              <a:t>Sony Pictures Television</a:t>
            </a:r>
            <a:r>
              <a:rPr b="0" i="0" lang="fr-FR" sz="2000" u="none" cap="none" strike="noStrike">
                <a:solidFill>
                  <a:srgbClr val="000000"/>
                </a:solidFill>
                <a:latin typeface="Arial"/>
                <a:ea typeface="Arial"/>
                <a:cs typeface="Arial"/>
                <a:sym typeface="Arial"/>
              </a:rPr>
              <a:t> </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für den Kabelsender AMC produziert. </a:t>
            </a: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0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Sie besteht aus 62 Episoden</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 in fünf Staffeln und wurde in den USA erstmals vom 20. Januar 2008 </a:t>
            </a: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is zum 29. September 2013 ausgestrahlt.</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84" name="Shape 84"/>
          <p:cNvPicPr preferRelativeResize="0"/>
          <p:nvPr/>
        </p:nvPicPr>
        <p:blipFill rotWithShape="1">
          <a:blip r:embed="rId3">
            <a:alphaModFix/>
          </a:blip>
          <a:srcRect b="0" l="0" r="0" t="0"/>
          <a:stretch/>
        </p:blipFill>
        <p:spPr>
          <a:xfrm>
            <a:off x="152400" y="2004164"/>
            <a:ext cx="3759199" cy="2114550"/>
          </a:xfrm>
          <a:prstGeom prst="rect">
            <a:avLst/>
          </a:prstGeom>
          <a:noFill/>
          <a:ln>
            <a:noFill/>
          </a:ln>
        </p:spPr>
      </p:pic>
      <p:pic>
        <p:nvPicPr>
          <p:cNvPr id="85" name="Shape 85"/>
          <p:cNvPicPr preferRelativeResize="0"/>
          <p:nvPr/>
        </p:nvPicPr>
        <p:blipFill rotWithShape="1">
          <a:blip r:embed="rId4">
            <a:alphaModFix/>
          </a:blip>
          <a:srcRect b="0" l="0" r="0" t="0"/>
          <a:stretch/>
        </p:blipFill>
        <p:spPr>
          <a:xfrm>
            <a:off x="4800600" y="1523999"/>
            <a:ext cx="3809999" cy="2143125"/>
          </a:xfrm>
          <a:prstGeom prst="rect">
            <a:avLst/>
          </a:prstGeom>
          <a:noFill/>
          <a:ln>
            <a:noFill/>
          </a:ln>
        </p:spPr>
      </p:pic>
      <p:pic>
        <p:nvPicPr>
          <p:cNvPr id="86" name="Shape 86"/>
          <p:cNvPicPr preferRelativeResize="0"/>
          <p:nvPr/>
        </p:nvPicPr>
        <p:blipFill rotWithShape="1">
          <a:blip r:embed="rId5">
            <a:alphaModFix/>
          </a:blip>
          <a:srcRect b="0" l="0" r="0" t="0"/>
          <a:stretch/>
        </p:blipFill>
        <p:spPr>
          <a:xfrm>
            <a:off x="2933700" y="2819400"/>
            <a:ext cx="3733800" cy="210026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x="0" y="0"/>
          <a:ext cx="0" cy="0"/>
          <a:chOff x="0" y="0"/>
          <a:chExt cx="0" cy="0"/>
        </a:xfrm>
      </p:grpSpPr>
      <p:sp>
        <p:nvSpPr>
          <p:cNvPr id="91" name="Shape 91"/>
          <p:cNvSpPr txBox="1"/>
          <p:nvPr>
            <p:ph idx="1" type="body"/>
          </p:nvPr>
        </p:nvSpPr>
        <p:spPr>
          <a:xfrm>
            <a:off x="381000" y="838200"/>
            <a:ext cx="8426450" cy="5249863"/>
          </a:xfrm>
          <a:prstGeom prst="rect">
            <a:avLst/>
          </a:prstGeom>
          <a:noFill/>
          <a:ln>
            <a:noFill/>
          </a:ln>
        </p:spPr>
        <p:txBody>
          <a:bodyPr anchorCtr="0" anchor="t" bIns="0" lIns="0" rIns="0" tIns="0">
            <a:noAutofit/>
          </a:bodyPr>
          <a:lstStyle/>
          <a:p>
            <a:pPr indent="0" lvl="0" marL="0" marR="0" rtl="0" algn="ctr">
              <a:spcBef>
                <a:spcPts val="0"/>
              </a:spcBef>
              <a:spcAft>
                <a:spcPts val="0"/>
              </a:spcAft>
              <a:buClr>
                <a:srgbClr val="7889FB"/>
              </a:buClr>
              <a:buSzPct val="25000"/>
              <a:buFont typeface="Noto Sans Symbols"/>
              <a:buNone/>
            </a:pPr>
            <a:r>
              <a:rPr b="1" i="0" lang="fr-FR" sz="2400" u="none" cap="none" strike="noStrike">
                <a:solidFill>
                  <a:srgbClr val="000000"/>
                </a:solidFill>
                <a:latin typeface="Arial"/>
                <a:ea typeface="Arial"/>
                <a:cs typeface="Arial"/>
                <a:sym typeface="Arial"/>
              </a:rPr>
              <a:t>7 Insider-Fakten zu "Breaking Bad"</a:t>
            </a: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92" name="Shape 92"/>
          <p:cNvPicPr preferRelativeResize="0"/>
          <p:nvPr/>
        </p:nvPicPr>
        <p:blipFill rotWithShape="1">
          <a:blip r:embed="rId3">
            <a:alphaModFix/>
          </a:blip>
          <a:srcRect b="0" l="0" r="0" t="0"/>
          <a:stretch/>
        </p:blipFill>
        <p:spPr>
          <a:xfrm>
            <a:off x="457200" y="1553226"/>
            <a:ext cx="8293360" cy="466343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 name="Shape 96"/>
        <p:cNvGrpSpPr/>
        <p:nvPr/>
      </p:nvGrpSpPr>
      <p:grpSpPr>
        <a:xfrm>
          <a:off x="0" y="0"/>
          <a:ext cx="0" cy="0"/>
          <a:chOff x="0" y="0"/>
          <a:chExt cx="0" cy="0"/>
        </a:xfrm>
      </p:grpSpPr>
      <p:sp>
        <p:nvSpPr>
          <p:cNvPr id="97" name="Shape 97"/>
          <p:cNvSpPr txBox="1"/>
          <p:nvPr>
            <p:ph type="title"/>
          </p:nvPr>
        </p:nvSpPr>
        <p:spPr>
          <a:xfrm>
            <a:off x="285719" y="857232"/>
            <a:ext cx="8453437" cy="360363"/>
          </a:xfrm>
          <a:prstGeom prst="rect">
            <a:avLst/>
          </a:prstGeom>
          <a:noFill/>
          <a:ln>
            <a:noFill/>
          </a:ln>
        </p:spPr>
        <p:txBody>
          <a:bodyPr anchorCtr="0" anchor="t" bIns="45700" lIns="91425" rIns="91425" tIns="45700">
            <a:noAutofit/>
          </a:bodyPr>
          <a:lstStyle/>
          <a:p>
            <a:pPr indent="-228600" lvl="0" marL="2057400" marR="0" rtl="0" algn="just">
              <a:lnSpc>
                <a:spcPct val="90000"/>
              </a:lnSpc>
              <a:spcBef>
                <a:spcPts val="0"/>
              </a:spcBef>
              <a:spcAft>
                <a:spcPts val="0"/>
              </a:spcAft>
              <a:buSzPct val="25000"/>
              <a:buNone/>
            </a:pPr>
            <a:r>
              <a:t/>
            </a:r>
            <a:endParaRPr b="1" i="0" sz="2000" u="none" cap="none" strike="noStrike">
              <a:solidFill>
                <a:srgbClr val="7889FB"/>
              </a:solidFill>
              <a:latin typeface="Arial"/>
              <a:ea typeface="Arial"/>
              <a:cs typeface="Arial"/>
              <a:sym typeface="Arial"/>
            </a:endParaRPr>
          </a:p>
        </p:txBody>
      </p:sp>
      <p:sp>
        <p:nvSpPr>
          <p:cNvPr id="98" name="Shape 98"/>
          <p:cNvSpPr txBox="1"/>
          <p:nvPr>
            <p:ph idx="1" type="body"/>
          </p:nvPr>
        </p:nvSpPr>
        <p:spPr>
          <a:xfrm>
            <a:off x="685800" y="1143000"/>
            <a:ext cx="8121650" cy="49450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1" i="0" lang="fr-FR" sz="1800" u="none" cap="none" strike="noStrike">
                <a:solidFill>
                  <a:srgbClr val="000000"/>
                </a:solidFill>
                <a:latin typeface="Arial"/>
                <a:ea typeface="Arial"/>
                <a:cs typeface="Arial"/>
                <a:sym typeface="Arial"/>
              </a:rPr>
              <a:t>Aaron Paul</a:t>
            </a:r>
            <a:r>
              <a:rPr b="0" i="0" lang="fr-FR" sz="1800" u="none" cap="none" strike="noStrike">
                <a:solidFill>
                  <a:srgbClr val="000000"/>
                </a:solidFill>
                <a:latin typeface="Arial"/>
                <a:ea typeface="Arial"/>
                <a:cs typeface="Arial"/>
                <a:sym typeface="Arial"/>
              </a:rPr>
              <a:t>, der Jesse Pinkman spielt, sollte ursprünglich nach der ersten Staffel schon wieder von der Bildfläche verschwinden. Die Macher waren aber so sehr von seinen Schauspielkünsten überzeugt, dass sie sich dazu entschlossen, Pinkman doch noch am Leben zu lassen.</a:t>
            </a:r>
          </a:p>
        </p:txBody>
      </p:sp>
      <p:pic>
        <p:nvPicPr>
          <p:cNvPr id="99" name="Shape 99"/>
          <p:cNvPicPr preferRelativeResize="0"/>
          <p:nvPr/>
        </p:nvPicPr>
        <p:blipFill rotWithShape="1">
          <a:blip r:embed="rId3">
            <a:alphaModFix/>
          </a:blip>
          <a:srcRect b="0" l="0" r="0" t="0"/>
          <a:stretch/>
        </p:blipFill>
        <p:spPr>
          <a:xfrm>
            <a:off x="1219200" y="685800"/>
            <a:ext cx="6705599" cy="3770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idx="1" type="body"/>
          </p:nvPr>
        </p:nvSpPr>
        <p:spPr>
          <a:xfrm>
            <a:off x="228600" y="609600"/>
            <a:ext cx="8578850" cy="5478463"/>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In "Breaking Bad" kocht Bryan Cranston als Walter White das reinste Chrystal Meth weit und breit. Die Serie hat tatsächlich einige Nachahmer inspiriert. </a:t>
            </a:r>
          </a:p>
          <a:p>
            <a:pPr indent="0" lvl="0" marL="0" marR="0" rtl="0" algn="l">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24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400" u="none" cap="none" strike="noStrike">
                <a:solidFill>
                  <a:srgbClr val="000000"/>
                </a:solidFill>
                <a:latin typeface="Arial"/>
                <a:ea typeface="Arial"/>
                <a:cs typeface="Arial"/>
                <a:sym typeface="Arial"/>
              </a:rPr>
              <a:t>Aber vom Zuschauen allein können sie ihr Handwerk nicht erlernt haben. Die amerikanische Drogenbehörde DEA hat die Produzenten nämlich im Vorfeld beraten, welche Szenen gezeigt werden dürfen und welche nicht, um den Zuschauern keine Anleitung zum Meth-Kochen zu liefern.</a:t>
            </a: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br>
              <a:rPr b="0" i="0" lang="fr-FR" sz="1600" u="none" cap="none" strike="noStrike">
                <a:solidFill>
                  <a:srgbClr val="000000"/>
                </a:solidFill>
                <a:latin typeface="Arial"/>
                <a:ea typeface="Arial"/>
                <a:cs typeface="Arial"/>
                <a:sym typeface="Arial"/>
              </a:rPr>
            </a:br>
            <a:br>
              <a:rPr b="0" i="0" lang="fr-FR" sz="1600" u="none" cap="none" strike="noStrike">
                <a:solidFill>
                  <a:srgbClr val="000000"/>
                </a:solidFill>
                <a:latin typeface="Arial"/>
                <a:ea typeface="Arial"/>
                <a:cs typeface="Arial"/>
                <a:sym typeface="Arial"/>
              </a:rPr>
            </a:br>
          </a:p>
        </p:txBody>
      </p:sp>
      <p:pic>
        <p:nvPicPr>
          <p:cNvPr id="105" name="Shape 105"/>
          <p:cNvPicPr preferRelativeResize="0"/>
          <p:nvPr/>
        </p:nvPicPr>
        <p:blipFill rotWithShape="1">
          <a:blip r:embed="rId3">
            <a:alphaModFix/>
          </a:blip>
          <a:srcRect b="0" l="0" r="0" t="0"/>
          <a:stretch/>
        </p:blipFill>
        <p:spPr>
          <a:xfrm>
            <a:off x="3276600" y="1752600"/>
            <a:ext cx="4363499" cy="245363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idx="1" type="body"/>
          </p:nvPr>
        </p:nvSpPr>
        <p:spPr>
          <a:xfrm>
            <a:off x="457200" y="990600"/>
            <a:ext cx="8381999" cy="5097462"/>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2000" u="none" cap="none" strike="noStrike">
                <a:solidFill>
                  <a:srgbClr val="000000"/>
                </a:solidFill>
                <a:latin typeface="Arial"/>
                <a:ea typeface="Arial"/>
                <a:cs typeface="Arial"/>
                <a:sym typeface="Arial"/>
              </a:rPr>
              <a:t>Die Internetseite savewalterwhite.com, die Sohn Walter jr. in der Serie für seinen krebskranken Vater einrichtet, gibt es wirklich. Anstatt für die medizinische Behandlung von Walter White zu spenden, gelangt man in Wirklichkeit aber auf die "Breaking Bad"- Internetseite des US-Senders AMC.</a:t>
            </a:r>
          </a:p>
        </p:txBody>
      </p:sp>
      <p:pic>
        <p:nvPicPr>
          <p:cNvPr id="111" name="Shape 111"/>
          <p:cNvPicPr preferRelativeResize="0"/>
          <p:nvPr/>
        </p:nvPicPr>
        <p:blipFill rotWithShape="1">
          <a:blip r:embed="rId3">
            <a:alphaModFix/>
          </a:blip>
          <a:srcRect b="0" l="0" r="0" t="0"/>
          <a:stretch/>
        </p:blipFill>
        <p:spPr>
          <a:xfrm>
            <a:off x="1371600" y="675152"/>
            <a:ext cx="6396187" cy="359663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Walter Whites Feinripp-Unterhose zum Beispiel wurde für 10.000 Dollar versteigert.</a:t>
            </a:r>
            <a:br>
              <a:rPr b="0" i="0" lang="fr-FR" sz="1600" u="none" cap="none" strike="noStrike">
                <a:solidFill>
                  <a:srgbClr val="000000"/>
                </a:solidFill>
                <a:latin typeface="Arial"/>
                <a:ea typeface="Arial"/>
                <a:cs typeface="Arial"/>
                <a:sym typeface="Arial"/>
              </a:rPr>
            </a:br>
          </a:p>
        </p:txBody>
      </p:sp>
      <p:pic>
        <p:nvPicPr>
          <p:cNvPr id="117" name="Shape 117"/>
          <p:cNvPicPr preferRelativeResize="0"/>
          <p:nvPr/>
        </p:nvPicPr>
        <p:blipFill rotWithShape="1">
          <a:blip r:embed="rId3">
            <a:alphaModFix/>
          </a:blip>
          <a:srcRect b="0" l="0" r="0" t="0"/>
          <a:stretch/>
        </p:blipFill>
        <p:spPr>
          <a:xfrm>
            <a:off x="838200" y="1905000"/>
            <a:ext cx="7397001" cy="41594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idx="1" type="body"/>
          </p:nvPr>
        </p:nvSpPr>
        <p:spPr>
          <a:xfrm>
            <a:off x="698500" y="1387475"/>
            <a:ext cx="8108950" cy="4700588"/>
          </a:xfrm>
          <a:prstGeom prst="rect">
            <a:avLst/>
          </a:prstGeom>
          <a:noFill/>
          <a:ln>
            <a:noFill/>
          </a:ln>
        </p:spPr>
        <p:txBody>
          <a:bodyPr anchorCtr="0" anchor="t" bIns="0" lIns="0" rIns="0" tIns="0">
            <a:noAutofit/>
          </a:bodyPr>
          <a:lstStyle/>
          <a:p>
            <a:pPr indent="0" lvl="0" marL="0" marR="0" rtl="0" algn="l">
              <a:spcBef>
                <a:spcPts val="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l">
              <a:spcBef>
                <a:spcPts val="400"/>
              </a:spcBef>
              <a:spcAft>
                <a:spcPts val="0"/>
              </a:spcAft>
              <a:buClr>
                <a:srgbClr val="7889FB"/>
              </a:buClr>
              <a:buSzPct val="25000"/>
              <a:buFont typeface="Noto Sans Symbols"/>
              <a:buNone/>
            </a:pPr>
            <a:r>
              <a:rPr b="0" i="0" lang="fr-FR" sz="1600" u="none" cap="none" strike="noStrike">
                <a:solidFill>
                  <a:srgbClr val="000000"/>
                </a:solidFill>
                <a:latin typeface="Arial"/>
                <a:ea typeface="Arial"/>
                <a:cs typeface="Arial"/>
                <a:sym typeface="Arial"/>
              </a:rPr>
              <a:t>Das ist alles nur gespielt... von wegen. Bei einer Prügelszene hat Tuco-Schauspieler Raymond Cruz wohl nicht richtig aufgepasst und tatsächlich zugeschlagen. Aaron Paul war daraufhin kurz </a:t>
            </a:r>
            <a:r>
              <a:rPr b="1" i="0" lang="fr-FR" sz="1600" u="none" cap="none" strike="noStrike">
                <a:solidFill>
                  <a:srgbClr val="000000"/>
                </a:solidFill>
                <a:latin typeface="Arial"/>
                <a:ea typeface="Arial"/>
                <a:cs typeface="Arial"/>
                <a:sym typeface="Arial"/>
              </a:rPr>
              <a:t>bewusstlos</a:t>
            </a:r>
            <a:r>
              <a:rPr b="0" i="0" lang="fr-FR" sz="1600" u="none" cap="none" strike="noStrike">
                <a:solidFill>
                  <a:srgbClr val="000000"/>
                </a:solidFill>
                <a:latin typeface="Arial"/>
                <a:ea typeface="Arial"/>
                <a:cs typeface="Arial"/>
                <a:sym typeface="Arial"/>
              </a:rPr>
              <a:t>.</a:t>
            </a:r>
            <a:br>
              <a:rPr b="0" i="0" lang="fr-FR" sz="1600" u="none" cap="none" strike="noStrike">
                <a:solidFill>
                  <a:srgbClr val="000000"/>
                </a:solidFill>
                <a:latin typeface="Arial"/>
                <a:ea typeface="Arial"/>
                <a:cs typeface="Arial"/>
                <a:sym typeface="Arial"/>
              </a:rPr>
            </a:b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a:p>
            <a:pPr indent="-161925" lvl="0" marL="161925" marR="0" rtl="0" algn="l">
              <a:spcBef>
                <a:spcPts val="400"/>
              </a:spcBef>
              <a:spcAft>
                <a:spcPts val="0"/>
              </a:spcAft>
              <a:buClr>
                <a:srgbClr val="7889FB"/>
              </a:buClr>
              <a:buSzPct val="110000"/>
              <a:buFont typeface="Noto Sans Symbols"/>
              <a:buNone/>
            </a:pPr>
            <a:r>
              <a:t/>
            </a:r>
            <a:endParaRPr b="0" i="0" sz="1600" u="none" cap="none" strike="noStrike">
              <a:solidFill>
                <a:srgbClr val="000000"/>
              </a:solidFill>
              <a:latin typeface="Arial"/>
              <a:ea typeface="Arial"/>
              <a:cs typeface="Arial"/>
              <a:sym typeface="Arial"/>
            </a:endParaRPr>
          </a:p>
        </p:txBody>
      </p:sp>
      <p:pic>
        <p:nvPicPr>
          <p:cNvPr id="123" name="Shape 123"/>
          <p:cNvPicPr preferRelativeResize="0"/>
          <p:nvPr/>
        </p:nvPicPr>
        <p:blipFill rotWithShape="1">
          <a:blip r:embed="rId3">
            <a:alphaModFix/>
          </a:blip>
          <a:srcRect b="0" l="0" r="0" t="0"/>
          <a:stretch/>
        </p:blipFill>
        <p:spPr>
          <a:xfrm>
            <a:off x="700414" y="685800"/>
            <a:ext cx="7635284" cy="429339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