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60"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6" Type="http://schemas.openxmlformats.org/officeDocument/2006/relationships/slide" Target="slides/slide12.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5" name="Shape 65"/>
        <p:cNvGrpSpPr/>
        <p:nvPr/>
      </p:nvGrpSpPr>
      <p:grpSpPr>
        <a:xfrm>
          <a:off x="0" y="0"/>
          <a:ext cx="0" cy="0"/>
          <a:chOff x="0" y="0"/>
          <a:chExt cx="0" cy="0"/>
        </a:xfrm>
      </p:grpSpPr>
      <p:sp>
        <p:nvSpPr>
          <p:cNvPr id="66" name="Shape 6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67" name="Shape 6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9" name="Shape 129"/>
        <p:cNvGrpSpPr/>
        <p:nvPr/>
      </p:nvGrpSpPr>
      <p:grpSpPr>
        <a:xfrm>
          <a:off x="0" y="0"/>
          <a:ext cx="0" cy="0"/>
          <a:chOff x="0" y="0"/>
          <a:chExt cx="0" cy="0"/>
        </a:xfrm>
      </p:grpSpPr>
      <p:sp>
        <p:nvSpPr>
          <p:cNvPr id="130" name="Shape 13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31" name="Shape 13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6" name="Shape 136"/>
        <p:cNvGrpSpPr/>
        <p:nvPr/>
      </p:nvGrpSpPr>
      <p:grpSpPr>
        <a:xfrm>
          <a:off x="0" y="0"/>
          <a:ext cx="0" cy="0"/>
          <a:chOff x="0" y="0"/>
          <a:chExt cx="0" cy="0"/>
        </a:xfrm>
      </p:grpSpPr>
      <p:sp>
        <p:nvSpPr>
          <p:cNvPr id="137" name="Shape 13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38" name="Shape 13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2" name="Shape 142"/>
        <p:cNvGrpSpPr/>
        <p:nvPr/>
      </p:nvGrpSpPr>
      <p:grpSpPr>
        <a:xfrm>
          <a:off x="0" y="0"/>
          <a:ext cx="0" cy="0"/>
          <a:chOff x="0" y="0"/>
          <a:chExt cx="0" cy="0"/>
        </a:xfrm>
      </p:grpSpPr>
      <p:sp>
        <p:nvSpPr>
          <p:cNvPr id="143" name="Shape 14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44" name="Shape 14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1" name="Shape 71"/>
        <p:cNvGrpSpPr/>
        <p:nvPr/>
      </p:nvGrpSpPr>
      <p:grpSpPr>
        <a:xfrm>
          <a:off x="0" y="0"/>
          <a:ext cx="0" cy="0"/>
          <a:chOff x="0" y="0"/>
          <a:chExt cx="0" cy="0"/>
        </a:xfrm>
      </p:grpSpPr>
      <p:sp>
        <p:nvSpPr>
          <p:cNvPr id="72" name="Shape 7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73" name="Shape 7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8" name="Shape 78"/>
        <p:cNvGrpSpPr/>
        <p:nvPr/>
      </p:nvGrpSpPr>
      <p:grpSpPr>
        <a:xfrm>
          <a:off x="0" y="0"/>
          <a:ext cx="0" cy="0"/>
          <a:chOff x="0" y="0"/>
          <a:chExt cx="0" cy="0"/>
        </a:xfrm>
      </p:grpSpPr>
      <p:sp>
        <p:nvSpPr>
          <p:cNvPr id="79" name="Shape 7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80" name="Shape 8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5" name="Shape 85"/>
        <p:cNvGrpSpPr/>
        <p:nvPr/>
      </p:nvGrpSpPr>
      <p:grpSpPr>
        <a:xfrm>
          <a:off x="0" y="0"/>
          <a:ext cx="0" cy="0"/>
          <a:chOff x="0" y="0"/>
          <a:chExt cx="0" cy="0"/>
        </a:xfrm>
      </p:grpSpPr>
      <p:sp>
        <p:nvSpPr>
          <p:cNvPr id="86" name="Shape 8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87" name="Shape 8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3" name="Shape 93"/>
        <p:cNvGrpSpPr/>
        <p:nvPr/>
      </p:nvGrpSpPr>
      <p:grpSpPr>
        <a:xfrm>
          <a:off x="0" y="0"/>
          <a:ext cx="0" cy="0"/>
          <a:chOff x="0" y="0"/>
          <a:chExt cx="0" cy="0"/>
        </a:xfrm>
      </p:grpSpPr>
      <p:sp>
        <p:nvSpPr>
          <p:cNvPr id="94" name="Shape 9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95" name="Shape 9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2" name="Shape 102"/>
        <p:cNvGrpSpPr/>
        <p:nvPr/>
      </p:nvGrpSpPr>
      <p:grpSpPr>
        <a:xfrm>
          <a:off x="0" y="0"/>
          <a:ext cx="0" cy="0"/>
          <a:chOff x="0" y="0"/>
          <a:chExt cx="0" cy="0"/>
        </a:xfrm>
      </p:grpSpPr>
      <p:sp>
        <p:nvSpPr>
          <p:cNvPr id="103" name="Shape 10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04" name="Shape 10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0" name="Shape 110"/>
        <p:cNvGrpSpPr/>
        <p:nvPr/>
      </p:nvGrpSpPr>
      <p:grpSpPr>
        <a:xfrm>
          <a:off x="0" y="0"/>
          <a:ext cx="0" cy="0"/>
          <a:chOff x="0" y="0"/>
          <a:chExt cx="0" cy="0"/>
        </a:xfrm>
      </p:grpSpPr>
      <p:sp>
        <p:nvSpPr>
          <p:cNvPr id="111" name="Shape 11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12" name="Shape 11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7" name="Shape 117"/>
        <p:cNvGrpSpPr/>
        <p:nvPr/>
      </p:nvGrpSpPr>
      <p:grpSpPr>
        <a:xfrm>
          <a:off x="0" y="0"/>
          <a:ext cx="0" cy="0"/>
          <a:chOff x="0" y="0"/>
          <a:chExt cx="0" cy="0"/>
        </a:xfrm>
      </p:grpSpPr>
      <p:sp>
        <p:nvSpPr>
          <p:cNvPr id="118" name="Shape 11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19" name="Shape 11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3" name="Shape 123"/>
        <p:cNvGrpSpPr/>
        <p:nvPr/>
      </p:nvGrpSpPr>
      <p:grpSpPr>
        <a:xfrm>
          <a:off x="0" y="0"/>
          <a:ext cx="0" cy="0"/>
          <a:chOff x="0" y="0"/>
          <a:chExt cx="0" cy="0"/>
        </a:xfrm>
      </p:grpSpPr>
      <p:sp>
        <p:nvSpPr>
          <p:cNvPr id="124" name="Shape 12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25" name="Shape 12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15" name="Shape 15"/>
        <p:cNvGrpSpPr/>
        <p:nvPr/>
      </p:nvGrpSpPr>
      <p:grpSpPr>
        <a:xfrm>
          <a:off x="0" y="0"/>
          <a:ext cx="0" cy="0"/>
          <a:chOff x="0" y="0"/>
          <a:chExt cx="0" cy="0"/>
        </a:xfrm>
      </p:grpSpPr>
      <p:sp>
        <p:nvSpPr>
          <p:cNvPr id="16" name="Shape 16"/>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17" name="Shape 17"/>
          <p:cNvSpPr txBox="1"/>
          <p:nvPr>
            <p:ph idx="1" type="body"/>
          </p:nvPr>
        </p:nvSpPr>
        <p:spPr>
          <a:xfrm>
            <a:off x="698500" y="1387475"/>
            <a:ext cx="8108950" cy="4700588"/>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18" name="Shape 18"/>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fr-FR"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52" name="Shape 52"/>
        <p:cNvGrpSpPr/>
        <p:nvPr/>
      </p:nvGrpSpPr>
      <p:grpSpPr>
        <a:xfrm>
          <a:off x="0" y="0"/>
          <a:ext cx="0" cy="0"/>
          <a:chOff x="0" y="0"/>
          <a:chExt cx="0" cy="0"/>
        </a:xfrm>
      </p:grpSpPr>
      <p:sp>
        <p:nvSpPr>
          <p:cNvPr id="53" name="Shape 53"/>
          <p:cNvSpPr txBox="1"/>
          <p:nvPr>
            <p:ph type="title"/>
          </p:nvPr>
        </p:nvSpPr>
        <p:spPr>
          <a:xfrm>
            <a:off x="1792288" y="4800600"/>
            <a:ext cx="5486399" cy="566737"/>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54" name="Shape 54"/>
          <p:cNvSpPr/>
          <p:nvPr>
            <p:ph idx="2" type="pic"/>
          </p:nvPr>
        </p:nvSpPr>
        <p:spPr>
          <a:xfrm>
            <a:off x="1792288" y="612775"/>
            <a:ext cx="5486399" cy="4114800"/>
          </a:xfrm>
          <a:prstGeom prst="rect">
            <a:avLst/>
          </a:prstGeom>
          <a:noFill/>
          <a:ln>
            <a:noFill/>
          </a:ln>
        </p:spPr>
        <p:txBody>
          <a:bodyPr anchorCtr="0" anchor="t" bIns="91425" lIns="91425" rIns="91425" tIns="91425"/>
          <a:lstStyle>
            <a:lvl1pPr indent="0" lvl="0" marL="0" marR="0" rtl="0" algn="l">
              <a:spcBef>
                <a:spcPts val="400"/>
              </a:spcBef>
              <a:spcAft>
                <a:spcPts val="0"/>
              </a:spcAft>
              <a:buClr>
                <a:srgbClr val="7889FB"/>
              </a:buClr>
              <a:buFont typeface="Noto Sans Symbols"/>
              <a:buNone/>
              <a:defRPr b="0" i="0" sz="32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28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24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9pPr>
          </a:lstStyle>
          <a:p/>
        </p:txBody>
      </p:sp>
      <p:sp>
        <p:nvSpPr>
          <p:cNvPr id="55" name="Shape 55"/>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marR="0" rtl="0" algn="l">
              <a:spcBef>
                <a:spcPts val="400"/>
              </a:spcBef>
              <a:spcAft>
                <a:spcPts val="0"/>
              </a:spcAft>
              <a:buClr>
                <a:srgbClr val="7889FB"/>
              </a:buClr>
              <a:buFont typeface="Noto Sans Symbols"/>
              <a:buNone/>
              <a:defRPr b="0" i="0" sz="1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10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9pPr>
          </a:lstStyle>
          <a:p/>
        </p:txBody>
      </p:sp>
      <p:sp>
        <p:nvSpPr>
          <p:cNvPr id="56" name="Shape 56"/>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57" name="Shape 57"/>
        <p:cNvGrpSpPr/>
        <p:nvPr/>
      </p:nvGrpSpPr>
      <p:grpSpPr>
        <a:xfrm>
          <a:off x="0" y="0"/>
          <a:ext cx="0" cy="0"/>
          <a:chOff x="0" y="0"/>
          <a:chExt cx="0" cy="0"/>
        </a:xfrm>
      </p:grpSpPr>
      <p:sp>
        <p:nvSpPr>
          <p:cNvPr id="58" name="Shape 58"/>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59" name="Shape 59"/>
          <p:cNvSpPr txBox="1"/>
          <p:nvPr>
            <p:ph idx="1" type="body"/>
          </p:nvPr>
        </p:nvSpPr>
        <p:spPr>
          <a:xfrm rot="5400000">
            <a:off x="2402680" y="-316706"/>
            <a:ext cx="4700588" cy="8108950"/>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60" name="Shape 60"/>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61" name="Shape 61"/>
        <p:cNvGrpSpPr/>
        <p:nvPr/>
      </p:nvGrpSpPr>
      <p:grpSpPr>
        <a:xfrm>
          <a:off x="0" y="0"/>
          <a:ext cx="0" cy="0"/>
          <a:chOff x="0" y="0"/>
          <a:chExt cx="0" cy="0"/>
        </a:xfrm>
      </p:grpSpPr>
      <p:sp>
        <p:nvSpPr>
          <p:cNvPr id="62" name="Shape 62"/>
          <p:cNvSpPr txBox="1"/>
          <p:nvPr>
            <p:ph type="title"/>
          </p:nvPr>
        </p:nvSpPr>
        <p:spPr>
          <a:xfrm rot="5400000">
            <a:off x="5098255" y="2378868"/>
            <a:ext cx="5300662" cy="2117725"/>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63" name="Shape 63"/>
          <p:cNvSpPr txBox="1"/>
          <p:nvPr>
            <p:ph idx="1" type="body"/>
          </p:nvPr>
        </p:nvSpPr>
        <p:spPr>
          <a:xfrm rot="5400000">
            <a:off x="785812" y="336550"/>
            <a:ext cx="5300662" cy="6202362"/>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64" name="Shape 6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19" name="Shape 19"/>
        <p:cNvGrpSpPr/>
        <p:nvPr/>
      </p:nvGrpSpPr>
      <p:grpSpPr>
        <a:xfrm>
          <a:off x="0" y="0"/>
          <a:ext cx="0" cy="0"/>
          <a:chOff x="0" y="0"/>
          <a:chExt cx="0" cy="0"/>
        </a:xfrm>
      </p:grpSpPr>
      <p:sp>
        <p:nvSpPr>
          <p:cNvPr id="20" name="Shape 20"/>
          <p:cNvSpPr txBox="1"/>
          <p:nvPr>
            <p:ph type="ctrTitle"/>
          </p:nvPr>
        </p:nvSpPr>
        <p:spPr>
          <a:xfrm>
            <a:off x="685800" y="2130425"/>
            <a:ext cx="7772400" cy="1470024"/>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21" name="Shape 21"/>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0" algn="ctr">
              <a:spcBef>
                <a:spcPts val="400"/>
              </a:spcBef>
              <a:spcAft>
                <a:spcPts val="0"/>
              </a:spcAft>
              <a:buClr>
                <a:srgbClr val="7889FB"/>
              </a:buClr>
              <a:buFont typeface="Noto Sans Symbols"/>
              <a:buNone/>
              <a:defRPr b="0" i="0" sz="1600" u="none" cap="none" strike="noStrike">
                <a:solidFill>
                  <a:srgbClr val="000000"/>
                </a:solidFill>
                <a:latin typeface="Arial"/>
                <a:ea typeface="Arial"/>
                <a:cs typeface="Arial"/>
                <a:sym typeface="Arial"/>
              </a:defRPr>
            </a:lvl1pPr>
            <a:lvl2pPr indent="0" lvl="1" marL="457200" marR="0" rtl="0" algn="ctr">
              <a:spcBef>
                <a:spcPts val="35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2pPr>
            <a:lvl3pPr indent="0" lvl="2" marL="914400" marR="0" rtl="0" algn="ctr">
              <a:spcBef>
                <a:spcPts val="35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3pPr>
            <a:lvl4pPr indent="0" lvl="3" marL="13716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4pPr>
            <a:lvl5pPr indent="0" lvl="4" marL="18288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5pPr>
            <a:lvl6pPr indent="0" lvl="5" marL="22860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6pPr>
            <a:lvl7pPr indent="0" lvl="6" marL="27432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7pPr>
            <a:lvl8pPr indent="0" lvl="7" marL="32004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8pPr>
            <a:lvl9pPr indent="0" lvl="8" marL="36576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9pPr>
          </a:lstStyle>
          <a:p/>
        </p:txBody>
      </p:sp>
      <p:sp>
        <p:nvSpPr>
          <p:cNvPr id="22" name="Shape 22"/>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23" name="Shape 23"/>
        <p:cNvGrpSpPr/>
        <p:nvPr/>
      </p:nvGrpSpPr>
      <p:grpSpPr>
        <a:xfrm>
          <a:off x="0" y="0"/>
          <a:ext cx="0" cy="0"/>
          <a:chOff x="0" y="0"/>
          <a:chExt cx="0" cy="0"/>
        </a:xfrm>
      </p:grpSpPr>
      <p:sp>
        <p:nvSpPr>
          <p:cNvPr id="24" name="Shape 24"/>
          <p:cNvSpPr txBox="1"/>
          <p:nvPr>
            <p:ph type="title"/>
          </p:nvPr>
        </p:nvSpPr>
        <p:spPr>
          <a:xfrm>
            <a:off x="722312" y="4406900"/>
            <a:ext cx="7772400" cy="1362075"/>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None/>
              <a:defRPr b="1" i="0" sz="4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25" name="Shape 25"/>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marR="0" rtl="0" algn="l">
              <a:spcBef>
                <a:spcPts val="400"/>
              </a:spcBef>
              <a:spcAft>
                <a:spcPts val="0"/>
              </a:spcAft>
              <a:buClr>
                <a:srgbClr val="7889FB"/>
              </a:buClr>
              <a:buFont typeface="Noto Sans Symbols"/>
              <a:buNone/>
              <a:defRPr b="0" i="0" sz="20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18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16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9pPr>
          </a:lstStyle>
          <a:p/>
        </p:txBody>
      </p:sp>
      <p:sp>
        <p:nvSpPr>
          <p:cNvPr id="26" name="Shape 26"/>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27" name="Shape 27"/>
        <p:cNvGrpSpPr/>
        <p:nvPr/>
      </p:nvGrpSpPr>
      <p:grpSpPr>
        <a:xfrm>
          <a:off x="0" y="0"/>
          <a:ext cx="0" cy="0"/>
          <a:chOff x="0" y="0"/>
          <a:chExt cx="0" cy="0"/>
        </a:xfrm>
      </p:grpSpPr>
      <p:sp>
        <p:nvSpPr>
          <p:cNvPr id="28" name="Shape 28"/>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29" name="Shape 29"/>
          <p:cNvSpPr txBox="1"/>
          <p:nvPr>
            <p:ph idx="1" type="body"/>
          </p:nvPr>
        </p:nvSpPr>
        <p:spPr>
          <a:xfrm>
            <a:off x="698500" y="1387475"/>
            <a:ext cx="3978274" cy="4700588"/>
          </a:xfrm>
          <a:prstGeom prst="rect">
            <a:avLst/>
          </a:prstGeom>
          <a:noFill/>
          <a:ln>
            <a:noFill/>
          </a:ln>
        </p:spPr>
        <p:txBody>
          <a:bodyPr anchorCtr="0" anchor="t" bIns="91425" lIns="91425" rIns="91425" tIns="91425"/>
          <a:lstStyle>
            <a:lvl1pPr indent="33654" lvl="0" marL="161925" marR="0" rtl="0" algn="l">
              <a:spcBef>
                <a:spcPts val="400"/>
              </a:spcBef>
              <a:spcAft>
                <a:spcPts val="0"/>
              </a:spcAft>
              <a:buClr>
                <a:srgbClr val="7889FB"/>
              </a:buClr>
              <a:buSzPct val="110000"/>
              <a:buFont typeface="Noto Sans Symbols"/>
              <a:buChar char="▪"/>
              <a:defRPr b="0" i="0" sz="2800" u="none" cap="none" strike="noStrike">
                <a:solidFill>
                  <a:srgbClr val="000000"/>
                </a:solidFill>
                <a:latin typeface="Arial"/>
                <a:ea typeface="Arial"/>
                <a:cs typeface="Arial"/>
                <a:sym typeface="Arial"/>
              </a:defRPr>
            </a:lvl1pPr>
            <a:lvl2pPr indent="-22225" lvl="1" marL="504825" marR="0" rtl="0" algn="l">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2pPr>
            <a:lvl3pPr indent="-41275" lvl="2" marL="85407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3pPr>
            <a:lvl4pPr indent="-69850" lvl="3" marL="1200150" marR="0" rtl="0" algn="l">
              <a:spcBef>
                <a:spcPts val="300"/>
              </a:spcBef>
              <a:spcAft>
                <a:spcPts val="0"/>
              </a:spcAft>
              <a:buClr>
                <a:srgbClr val="7889FB"/>
              </a:buClr>
              <a:buSzPct val="100000"/>
              <a:buFont typeface="Arial"/>
              <a:buChar char="&gt;"/>
              <a:defRPr b="0" i="0" sz="1800" u="none" cap="none" strike="noStrike">
                <a:solidFill>
                  <a:srgbClr val="000000"/>
                </a:solidFill>
                <a:latin typeface="Arial"/>
                <a:ea typeface="Arial"/>
                <a:cs typeface="Arial"/>
                <a:sym typeface="Arial"/>
              </a:defRPr>
            </a:lvl4pPr>
            <a:lvl5pPr indent="-47625" lvl="4" marL="15335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5pPr>
            <a:lvl6pPr indent="-47625" lvl="5" marL="19907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6pPr>
            <a:lvl7pPr indent="-47625" lvl="6" marL="24479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7pPr>
            <a:lvl8pPr indent="-47625" lvl="7" marL="29051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8pPr>
            <a:lvl9pPr indent="-47625" lvl="8" marL="33623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9pPr>
          </a:lstStyle>
          <a:p/>
        </p:txBody>
      </p:sp>
      <p:sp>
        <p:nvSpPr>
          <p:cNvPr id="30" name="Shape 30"/>
          <p:cNvSpPr txBox="1"/>
          <p:nvPr>
            <p:ph idx="2" type="body"/>
          </p:nvPr>
        </p:nvSpPr>
        <p:spPr>
          <a:xfrm>
            <a:off x="4829175" y="1387475"/>
            <a:ext cx="3978274" cy="4700588"/>
          </a:xfrm>
          <a:prstGeom prst="rect">
            <a:avLst/>
          </a:prstGeom>
          <a:noFill/>
          <a:ln>
            <a:noFill/>
          </a:ln>
        </p:spPr>
        <p:txBody>
          <a:bodyPr anchorCtr="0" anchor="t" bIns="91425" lIns="91425" rIns="91425" tIns="91425"/>
          <a:lstStyle>
            <a:lvl1pPr indent="33654" lvl="0" marL="161925" marR="0" rtl="0" algn="l">
              <a:spcBef>
                <a:spcPts val="400"/>
              </a:spcBef>
              <a:spcAft>
                <a:spcPts val="0"/>
              </a:spcAft>
              <a:buClr>
                <a:srgbClr val="7889FB"/>
              </a:buClr>
              <a:buSzPct val="110000"/>
              <a:buFont typeface="Noto Sans Symbols"/>
              <a:buChar char="▪"/>
              <a:defRPr b="0" i="0" sz="2800" u="none" cap="none" strike="noStrike">
                <a:solidFill>
                  <a:srgbClr val="000000"/>
                </a:solidFill>
                <a:latin typeface="Arial"/>
                <a:ea typeface="Arial"/>
                <a:cs typeface="Arial"/>
                <a:sym typeface="Arial"/>
              </a:defRPr>
            </a:lvl1pPr>
            <a:lvl2pPr indent="-22225" lvl="1" marL="504825" marR="0" rtl="0" algn="l">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2pPr>
            <a:lvl3pPr indent="-41275" lvl="2" marL="85407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3pPr>
            <a:lvl4pPr indent="-69850" lvl="3" marL="1200150" marR="0" rtl="0" algn="l">
              <a:spcBef>
                <a:spcPts val="300"/>
              </a:spcBef>
              <a:spcAft>
                <a:spcPts val="0"/>
              </a:spcAft>
              <a:buClr>
                <a:srgbClr val="7889FB"/>
              </a:buClr>
              <a:buSzPct val="100000"/>
              <a:buFont typeface="Arial"/>
              <a:buChar char="&gt;"/>
              <a:defRPr b="0" i="0" sz="1800" u="none" cap="none" strike="noStrike">
                <a:solidFill>
                  <a:srgbClr val="000000"/>
                </a:solidFill>
                <a:latin typeface="Arial"/>
                <a:ea typeface="Arial"/>
                <a:cs typeface="Arial"/>
                <a:sym typeface="Arial"/>
              </a:defRPr>
            </a:lvl4pPr>
            <a:lvl5pPr indent="-47625" lvl="4" marL="15335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5pPr>
            <a:lvl6pPr indent="-47625" lvl="5" marL="19907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6pPr>
            <a:lvl7pPr indent="-47625" lvl="6" marL="24479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7pPr>
            <a:lvl8pPr indent="-47625" lvl="7" marL="29051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8pPr>
            <a:lvl9pPr indent="-47625" lvl="8" marL="33623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9pPr>
          </a:lstStyle>
          <a:p/>
        </p:txBody>
      </p:sp>
      <p:sp>
        <p:nvSpPr>
          <p:cNvPr id="31" name="Shape 31"/>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ustom Layout">
    <p:spTree>
      <p:nvGrpSpPr>
        <p:cNvPr id="32" name="Shape 32"/>
        <p:cNvGrpSpPr/>
        <p:nvPr/>
      </p:nvGrpSpPr>
      <p:grpSpPr>
        <a:xfrm>
          <a:off x="0" y="0"/>
          <a:ext cx="0" cy="0"/>
          <a:chOff x="0" y="0"/>
          <a:chExt cx="0" cy="0"/>
        </a:xfrm>
      </p:grpSpPr>
      <p:sp>
        <p:nvSpPr>
          <p:cNvPr id="33" name="Shape 33"/>
          <p:cNvSpPr txBox="1"/>
          <p:nvPr>
            <p:ph type="title"/>
          </p:nvPr>
        </p:nvSpPr>
        <p:spPr>
          <a:xfrm>
            <a:off x="457200" y="274637"/>
            <a:ext cx="8229600" cy="1143000"/>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34" name="Shape 3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35" name="Shape 35"/>
        <p:cNvGrpSpPr/>
        <p:nvPr/>
      </p:nvGrpSpPr>
      <p:grpSpPr>
        <a:xfrm>
          <a:off x="0" y="0"/>
          <a:ext cx="0" cy="0"/>
          <a:chOff x="0" y="0"/>
          <a:chExt cx="0" cy="0"/>
        </a:xfrm>
      </p:grpSpPr>
      <p:sp>
        <p:nvSpPr>
          <p:cNvPr id="36" name="Shape 36"/>
          <p:cNvSpPr txBox="1"/>
          <p:nvPr>
            <p:ph type="title"/>
          </p:nvPr>
        </p:nvSpPr>
        <p:spPr>
          <a:xfrm>
            <a:off x="457200" y="274637"/>
            <a:ext cx="8229600" cy="1143000"/>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37" name="Shape 37"/>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marR="0" rtl="0" algn="l">
              <a:spcBef>
                <a:spcPts val="400"/>
              </a:spcBef>
              <a:spcAft>
                <a:spcPts val="0"/>
              </a:spcAft>
              <a:buClr>
                <a:srgbClr val="7889FB"/>
              </a:buClr>
              <a:buFont typeface="Noto Sans Symbols"/>
              <a:buNone/>
              <a:defRPr b="1" i="0" sz="2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1" i="0" sz="20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1" i="0" sz="18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9pPr>
          </a:lstStyle>
          <a:p/>
        </p:txBody>
      </p:sp>
      <p:sp>
        <p:nvSpPr>
          <p:cNvPr id="38" name="Shape 38"/>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indent="5714" lvl="0" marL="161925" marR="0" rtl="0" algn="l">
              <a:spcBef>
                <a:spcPts val="400"/>
              </a:spcBef>
              <a:spcAft>
                <a:spcPts val="0"/>
              </a:spcAft>
              <a:buClr>
                <a:srgbClr val="7889FB"/>
              </a:buClr>
              <a:buSzPct val="110000"/>
              <a:buFont typeface="Noto Sans Symbols"/>
              <a:buChar char="▪"/>
              <a:defRPr b="0" i="0" sz="2400" u="none" cap="none" strike="noStrike">
                <a:solidFill>
                  <a:srgbClr val="000000"/>
                </a:solidFill>
                <a:latin typeface="Arial"/>
                <a:ea typeface="Arial"/>
                <a:cs typeface="Arial"/>
                <a:sym typeface="Arial"/>
              </a:defRPr>
            </a:lvl1pPr>
            <a:lvl2pPr indent="-47625" lvl="1" marL="50482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2pPr>
            <a:lvl3pPr indent="-53975" lvl="2" marL="854075" marR="0" rtl="0" algn="l">
              <a:spcBef>
                <a:spcPts val="35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3pPr>
            <a:lvl4pPr indent="-82550" lvl="3" marL="1200150" marR="0" rtl="0" algn="l">
              <a:spcBef>
                <a:spcPts val="300"/>
              </a:spcBef>
              <a:spcAft>
                <a:spcPts val="0"/>
              </a:spcAft>
              <a:buClr>
                <a:srgbClr val="7889FB"/>
              </a:buClr>
              <a:buSzPct val="100000"/>
              <a:buFont typeface="Arial"/>
              <a:buChar char="&gt;"/>
              <a:defRPr b="0" i="0" sz="1600" u="none" cap="none" strike="noStrike">
                <a:solidFill>
                  <a:srgbClr val="000000"/>
                </a:solidFill>
                <a:latin typeface="Arial"/>
                <a:ea typeface="Arial"/>
                <a:cs typeface="Arial"/>
                <a:sym typeface="Arial"/>
              </a:defRPr>
            </a:lvl4pPr>
            <a:lvl5pPr indent="-60325" lvl="4" marL="15335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5pPr>
            <a:lvl6pPr indent="-60325" lvl="5" marL="19907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6pPr>
            <a:lvl7pPr indent="-60325" lvl="6" marL="24479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7pPr>
            <a:lvl8pPr indent="-60325" lvl="7" marL="29051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8pPr>
            <a:lvl9pPr indent="-60325" lvl="8" marL="33623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9pPr>
          </a:lstStyle>
          <a:p/>
        </p:txBody>
      </p:sp>
      <p:sp>
        <p:nvSpPr>
          <p:cNvPr id="39" name="Shape 39"/>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marR="0" rtl="0" algn="l">
              <a:spcBef>
                <a:spcPts val="400"/>
              </a:spcBef>
              <a:spcAft>
                <a:spcPts val="0"/>
              </a:spcAft>
              <a:buClr>
                <a:srgbClr val="7889FB"/>
              </a:buClr>
              <a:buFont typeface="Noto Sans Symbols"/>
              <a:buNone/>
              <a:defRPr b="1" i="0" sz="2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1" i="0" sz="20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1" i="0" sz="18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9pPr>
          </a:lstStyle>
          <a:p/>
        </p:txBody>
      </p:sp>
      <p:sp>
        <p:nvSpPr>
          <p:cNvPr id="40" name="Shape 40"/>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indent="5714" lvl="0" marL="161925" marR="0" rtl="0" algn="l">
              <a:spcBef>
                <a:spcPts val="400"/>
              </a:spcBef>
              <a:spcAft>
                <a:spcPts val="0"/>
              </a:spcAft>
              <a:buClr>
                <a:srgbClr val="7889FB"/>
              </a:buClr>
              <a:buSzPct val="110000"/>
              <a:buFont typeface="Noto Sans Symbols"/>
              <a:buChar char="▪"/>
              <a:defRPr b="0" i="0" sz="2400" u="none" cap="none" strike="noStrike">
                <a:solidFill>
                  <a:srgbClr val="000000"/>
                </a:solidFill>
                <a:latin typeface="Arial"/>
                <a:ea typeface="Arial"/>
                <a:cs typeface="Arial"/>
                <a:sym typeface="Arial"/>
              </a:defRPr>
            </a:lvl1pPr>
            <a:lvl2pPr indent="-47625" lvl="1" marL="50482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2pPr>
            <a:lvl3pPr indent="-53975" lvl="2" marL="854075" marR="0" rtl="0" algn="l">
              <a:spcBef>
                <a:spcPts val="35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3pPr>
            <a:lvl4pPr indent="-82550" lvl="3" marL="1200150" marR="0" rtl="0" algn="l">
              <a:spcBef>
                <a:spcPts val="300"/>
              </a:spcBef>
              <a:spcAft>
                <a:spcPts val="0"/>
              </a:spcAft>
              <a:buClr>
                <a:srgbClr val="7889FB"/>
              </a:buClr>
              <a:buSzPct val="100000"/>
              <a:buFont typeface="Arial"/>
              <a:buChar char="&gt;"/>
              <a:defRPr b="0" i="0" sz="1600" u="none" cap="none" strike="noStrike">
                <a:solidFill>
                  <a:srgbClr val="000000"/>
                </a:solidFill>
                <a:latin typeface="Arial"/>
                <a:ea typeface="Arial"/>
                <a:cs typeface="Arial"/>
                <a:sym typeface="Arial"/>
              </a:defRPr>
            </a:lvl4pPr>
            <a:lvl5pPr indent="-60325" lvl="4" marL="15335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5pPr>
            <a:lvl6pPr indent="-60325" lvl="5" marL="19907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6pPr>
            <a:lvl7pPr indent="-60325" lvl="6" marL="24479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7pPr>
            <a:lvl8pPr indent="-60325" lvl="7" marL="29051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8pPr>
            <a:lvl9pPr indent="-60325" lvl="8" marL="33623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9pPr>
          </a:lstStyle>
          <a:p/>
        </p:txBody>
      </p:sp>
      <p:sp>
        <p:nvSpPr>
          <p:cNvPr id="41" name="Shape 41"/>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42" name="Shape 42"/>
        <p:cNvGrpSpPr/>
        <p:nvPr/>
      </p:nvGrpSpPr>
      <p:grpSpPr>
        <a:xfrm>
          <a:off x="0" y="0"/>
          <a:ext cx="0" cy="0"/>
          <a:chOff x="0" y="0"/>
          <a:chExt cx="0" cy="0"/>
        </a:xfrm>
      </p:grpSpPr>
      <p:sp>
        <p:nvSpPr>
          <p:cNvPr id="43" name="Shape 43"/>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44" name="Shape 4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45" name="Shape 45"/>
        <p:cNvGrpSpPr/>
        <p:nvPr/>
      </p:nvGrpSpPr>
      <p:grpSpPr>
        <a:xfrm>
          <a:off x="0" y="0"/>
          <a:ext cx="0" cy="0"/>
          <a:chOff x="0" y="0"/>
          <a:chExt cx="0" cy="0"/>
        </a:xfrm>
      </p:grpSpPr>
      <p:sp>
        <p:nvSpPr>
          <p:cNvPr id="46" name="Shape 46"/>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47" name="Shape 47"/>
        <p:cNvGrpSpPr/>
        <p:nvPr/>
      </p:nvGrpSpPr>
      <p:grpSpPr>
        <a:xfrm>
          <a:off x="0" y="0"/>
          <a:ext cx="0" cy="0"/>
          <a:chOff x="0" y="0"/>
          <a:chExt cx="0" cy="0"/>
        </a:xfrm>
      </p:grpSpPr>
      <p:sp>
        <p:nvSpPr>
          <p:cNvPr id="48" name="Shape 48"/>
          <p:cNvSpPr txBox="1"/>
          <p:nvPr>
            <p:ph type="title"/>
          </p:nvPr>
        </p:nvSpPr>
        <p:spPr>
          <a:xfrm>
            <a:off x="457200" y="273050"/>
            <a:ext cx="3008313" cy="1162049"/>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49" name="Shape 49"/>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indent="61595" lvl="0" marL="161925" marR="0" rtl="0" algn="l">
              <a:spcBef>
                <a:spcPts val="400"/>
              </a:spcBef>
              <a:spcAft>
                <a:spcPts val="0"/>
              </a:spcAft>
              <a:buClr>
                <a:srgbClr val="7889FB"/>
              </a:buClr>
              <a:buSzPct val="110000"/>
              <a:buFont typeface="Noto Sans Symbols"/>
              <a:buChar char="▪"/>
              <a:defRPr b="0" i="0" sz="3200" u="none" cap="none" strike="noStrike">
                <a:solidFill>
                  <a:srgbClr val="000000"/>
                </a:solidFill>
                <a:latin typeface="Arial"/>
                <a:ea typeface="Arial"/>
                <a:cs typeface="Arial"/>
                <a:sym typeface="Arial"/>
              </a:defRPr>
            </a:lvl1pPr>
            <a:lvl2pPr indent="3175" lvl="1" marL="504825" marR="0" rtl="0" algn="l">
              <a:spcBef>
                <a:spcPts val="350"/>
              </a:spcBef>
              <a:spcAft>
                <a:spcPts val="0"/>
              </a:spcAft>
              <a:buClr>
                <a:srgbClr val="7889FB"/>
              </a:buClr>
              <a:buSzPct val="100000"/>
              <a:buFont typeface="Arial"/>
              <a:buChar char="–"/>
              <a:defRPr b="0" i="0" sz="2800" u="none" cap="none" strike="noStrike">
                <a:solidFill>
                  <a:srgbClr val="000000"/>
                </a:solidFill>
                <a:latin typeface="Arial"/>
                <a:ea typeface="Arial"/>
                <a:cs typeface="Arial"/>
                <a:sym typeface="Arial"/>
              </a:defRPr>
            </a:lvl2pPr>
            <a:lvl3pPr indent="-15875" lvl="2" marL="854075" marR="0" rtl="0" algn="l">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3pPr>
            <a:lvl4pPr indent="-57150" lvl="3" marL="1200150" marR="0" rtl="0" algn="l">
              <a:spcBef>
                <a:spcPts val="300"/>
              </a:spcBef>
              <a:spcAft>
                <a:spcPts val="0"/>
              </a:spcAft>
              <a:buClr>
                <a:srgbClr val="7889FB"/>
              </a:buClr>
              <a:buSzPct val="100000"/>
              <a:buFont typeface="Arial"/>
              <a:buChar char="&gt;"/>
              <a:defRPr b="0" i="0" sz="2000" u="none" cap="none" strike="noStrike">
                <a:solidFill>
                  <a:srgbClr val="000000"/>
                </a:solidFill>
                <a:latin typeface="Arial"/>
                <a:ea typeface="Arial"/>
                <a:cs typeface="Arial"/>
                <a:sym typeface="Arial"/>
              </a:defRPr>
            </a:lvl4pPr>
            <a:lvl5pPr indent="-34925" lvl="4" marL="15335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5pPr>
            <a:lvl6pPr indent="-34925" lvl="5" marL="19907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6pPr>
            <a:lvl7pPr indent="-34925" lvl="6" marL="24479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7pPr>
            <a:lvl8pPr indent="-34925" lvl="7" marL="29051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8pPr>
            <a:lvl9pPr indent="-34925" lvl="8" marL="33623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9pPr>
          </a:lstStyle>
          <a:p/>
        </p:txBody>
      </p:sp>
      <p:sp>
        <p:nvSpPr>
          <p:cNvPr id="50" name="Shape 50"/>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marR="0" rtl="0" algn="l">
              <a:spcBef>
                <a:spcPts val="400"/>
              </a:spcBef>
              <a:spcAft>
                <a:spcPts val="0"/>
              </a:spcAft>
              <a:buClr>
                <a:srgbClr val="7889FB"/>
              </a:buClr>
              <a:buFont typeface="Noto Sans Symbols"/>
              <a:buNone/>
              <a:defRPr b="0" i="0" sz="1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10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9pPr>
          </a:lstStyle>
          <a:p/>
        </p:txBody>
      </p:sp>
      <p:sp>
        <p:nvSpPr>
          <p:cNvPr id="51" name="Shape 51"/>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2.png"/><Relationship Id="rId2" Type="http://schemas.openxmlformats.org/officeDocument/2006/relationships/image" Target="../media/image1.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theme" Target="../theme/theme1.xml"/><Relationship Id="rId14" Type="http://schemas.openxmlformats.org/officeDocument/2006/relationships/slideLayout" Target="../slideLayouts/slideLayout1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5" name="Shape 5"/>
        <p:cNvGrpSpPr/>
        <p:nvPr/>
      </p:nvGrpSpPr>
      <p:grpSpPr>
        <a:xfrm>
          <a:off x="0" y="0"/>
          <a:ext cx="0" cy="0"/>
          <a:chOff x="0" y="0"/>
          <a:chExt cx="0" cy="0"/>
        </a:xfrm>
      </p:grpSpPr>
      <p:pic>
        <p:nvPicPr>
          <p:cNvPr id="6" name="Shape 6"/>
          <p:cNvPicPr preferRelativeResize="0"/>
          <p:nvPr/>
        </p:nvPicPr>
        <p:blipFill rotWithShape="1">
          <a:blip r:embed="rId1">
            <a:alphaModFix/>
          </a:blip>
          <a:srcRect b="0" l="0" r="0" t="0"/>
          <a:stretch/>
        </p:blipFill>
        <p:spPr>
          <a:xfrm>
            <a:off x="4763" y="0"/>
            <a:ext cx="9139236" cy="387350"/>
          </a:xfrm>
          <a:prstGeom prst="rect">
            <a:avLst/>
          </a:prstGeom>
          <a:noFill/>
          <a:ln>
            <a:noFill/>
          </a:ln>
        </p:spPr>
      </p:pic>
      <p:sp>
        <p:nvSpPr>
          <p:cNvPr id="7" name="Shape 7"/>
          <p:cNvSpPr/>
          <p:nvPr/>
        </p:nvSpPr>
        <p:spPr>
          <a:xfrm>
            <a:off x="4763" y="6473825"/>
            <a:ext cx="9139236" cy="384174"/>
          </a:xfrm>
          <a:prstGeom prst="rect">
            <a:avLst/>
          </a:prstGeom>
          <a:solidFill>
            <a:srgbClr val="6666FF"/>
          </a:solidFill>
          <a:ln>
            <a:noFill/>
          </a:ln>
        </p:spPr>
        <p:txBody>
          <a:bodyPr anchorCtr="0" anchor="ctr" bIns="45700" lIns="91425" rIns="91425" tIns="45700">
            <a:noAutofit/>
          </a:bodyPr>
          <a:lstStyle/>
          <a:p>
            <a:pPr indent="0" lvl="0" marL="0" marR="0" rtl="0" algn="l">
              <a:spcBef>
                <a:spcPts val="0"/>
              </a:spcBef>
              <a:spcAft>
                <a:spcPts val="0"/>
              </a:spcAft>
              <a:buNone/>
            </a:pPr>
            <a:r>
              <a:t/>
            </a:r>
            <a:endParaRPr b="0" i="0" sz="1800" u="none" cap="none" strike="noStrike">
              <a:solidFill>
                <a:srgbClr val="000000"/>
              </a:solidFill>
              <a:latin typeface="Arial"/>
              <a:ea typeface="Arial"/>
              <a:cs typeface="Arial"/>
              <a:sym typeface="Arial"/>
            </a:endParaRPr>
          </a:p>
        </p:txBody>
      </p:sp>
      <p:sp>
        <p:nvSpPr>
          <p:cNvPr id="8" name="Shape 8"/>
          <p:cNvSpPr txBox="1"/>
          <p:nvPr>
            <p:ph idx="1" type="body"/>
          </p:nvPr>
        </p:nvSpPr>
        <p:spPr>
          <a:xfrm>
            <a:off x="698500" y="1387475"/>
            <a:ext cx="8108950" cy="4700588"/>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9" name="Shape 9"/>
          <p:cNvSpPr txBox="1"/>
          <p:nvPr/>
        </p:nvSpPr>
        <p:spPr>
          <a:xfrm>
            <a:off x="990600" y="77788"/>
            <a:ext cx="181821" cy="305661"/>
          </a:xfrm>
          <a:prstGeom prst="rect">
            <a:avLst/>
          </a:prstGeom>
          <a:noFill/>
          <a:ln>
            <a:noFill/>
          </a:ln>
        </p:spPr>
        <p:txBody>
          <a:bodyPr anchorCtr="0" anchor="t" bIns="46800" lIns="90000" rIns="90000" tIns="46800">
            <a:noAutofit/>
          </a:bodyPr>
          <a:lstStyle/>
          <a:p>
            <a:pPr indent="0" lvl="0" marL="0" marR="0" rtl="0" algn="l">
              <a:lnSpc>
                <a:spcPct val="98000"/>
              </a:lnSpc>
              <a:spcBef>
                <a:spcPts val="0"/>
              </a:spcBef>
              <a:spcAft>
                <a:spcPts val="0"/>
              </a:spcAft>
              <a:buNone/>
            </a:pPr>
            <a:r>
              <a:t/>
            </a:r>
            <a:endParaRPr b="1" i="0" sz="1400" u="none" cap="none" strike="noStrike">
              <a:solidFill>
                <a:srgbClr val="FFFFFF"/>
              </a:solidFill>
              <a:latin typeface="Arial"/>
              <a:ea typeface="Arial"/>
              <a:cs typeface="Arial"/>
              <a:sym typeface="Arial"/>
            </a:endParaRPr>
          </a:p>
        </p:txBody>
      </p:sp>
      <p:sp>
        <p:nvSpPr>
          <p:cNvPr id="10" name="Shape 10"/>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spcAft>
                <a:spcPts val="0"/>
              </a:spcAft>
              <a:buSzPct val="25000"/>
              <a:buNone/>
            </a:pPr>
            <a:fld id="{00000000-1234-1234-1234-123412341234}" type="slidenum">
              <a:rPr b="1" i="0" lang="fr-FR" sz="1000" u="none" cap="none" strike="noStrike">
                <a:solidFill>
                  <a:srgbClr val="FFFFFF"/>
                </a:solidFill>
                <a:latin typeface="Arial"/>
                <a:ea typeface="Arial"/>
                <a:cs typeface="Arial"/>
                <a:sym typeface="Arial"/>
              </a:rPr>
              <a:t>‹#›</a:t>
            </a:fld>
          </a:p>
        </p:txBody>
      </p:sp>
      <p:cxnSp>
        <p:nvCxnSpPr>
          <p:cNvPr id="11" name="Shape 11"/>
          <p:cNvCxnSpPr/>
          <p:nvPr/>
        </p:nvCxnSpPr>
        <p:spPr>
          <a:xfrm>
            <a:off x="990600" y="147638"/>
            <a:ext cx="1587" cy="234949"/>
          </a:xfrm>
          <a:prstGeom prst="straightConnector1">
            <a:avLst/>
          </a:prstGeom>
          <a:noFill/>
          <a:ln cap="flat" cmpd="sng" w="9525">
            <a:solidFill>
              <a:srgbClr val="FFFFFF"/>
            </a:solidFill>
            <a:prstDash val="solid"/>
            <a:miter/>
            <a:headEnd len="med" w="med" type="none"/>
            <a:tailEnd len="med" w="med" type="none"/>
          </a:ln>
        </p:spPr>
      </p:cxnSp>
      <p:cxnSp>
        <p:nvCxnSpPr>
          <p:cNvPr id="12" name="Shape 12"/>
          <p:cNvCxnSpPr/>
          <p:nvPr/>
        </p:nvCxnSpPr>
        <p:spPr>
          <a:xfrm>
            <a:off x="995362" y="6526212"/>
            <a:ext cx="1587" cy="165100"/>
          </a:xfrm>
          <a:prstGeom prst="straightConnector1">
            <a:avLst/>
          </a:prstGeom>
          <a:noFill/>
          <a:ln cap="flat" cmpd="sng" w="9525">
            <a:solidFill>
              <a:srgbClr val="FFFFFF"/>
            </a:solidFill>
            <a:prstDash val="solid"/>
            <a:miter/>
            <a:headEnd len="med" w="med" type="none"/>
            <a:tailEnd len="med" w="med" type="none"/>
          </a:ln>
        </p:spPr>
      </p:cxnSp>
      <p:pic>
        <p:nvPicPr>
          <p:cNvPr descr="E:\Logo albert_rouge.png" id="13" name="Shape 13"/>
          <p:cNvPicPr preferRelativeResize="0"/>
          <p:nvPr/>
        </p:nvPicPr>
        <p:blipFill rotWithShape="1">
          <a:blip r:embed="rId2">
            <a:alphaModFix/>
          </a:blip>
          <a:srcRect b="0" l="0" r="0" t="0"/>
          <a:stretch/>
        </p:blipFill>
        <p:spPr>
          <a:xfrm>
            <a:off x="7740589" y="-315178"/>
            <a:ext cx="1151890" cy="1151890"/>
          </a:xfrm>
          <a:prstGeom prst="rect">
            <a:avLst/>
          </a:prstGeom>
          <a:noFill/>
          <a:ln>
            <a:noFill/>
          </a:ln>
        </p:spPr>
      </p:pic>
      <p:sp>
        <p:nvSpPr>
          <p:cNvPr id="14" name="Shape 14"/>
          <p:cNvSpPr/>
          <p:nvPr/>
        </p:nvSpPr>
        <p:spPr>
          <a:xfrm>
            <a:off x="7119813" y="6620971"/>
            <a:ext cx="1628651" cy="169277"/>
          </a:xfrm>
          <a:prstGeom prst="rect">
            <a:avLst/>
          </a:prstGeom>
          <a:noFill/>
          <a:ln>
            <a:noFill/>
          </a:ln>
        </p:spPr>
        <p:txBody>
          <a:bodyPr anchorCtr="0" anchor="t" bIns="0" lIns="0" rIns="0" tIns="0">
            <a:noAutofit/>
          </a:bodyPr>
          <a:lstStyle/>
          <a:p>
            <a:pPr indent="0" lvl="0" marL="0" marR="0" rtl="0" algn="r">
              <a:spcBef>
                <a:spcPts val="0"/>
              </a:spcBef>
              <a:buSzPct val="25000"/>
              <a:buNone/>
            </a:pPr>
            <a:r>
              <a:rPr b="1" i="0" lang="fr-FR" sz="1100" u="none" cap="none" strike="noStrike">
                <a:solidFill>
                  <a:srgbClr val="FFFFFF"/>
                </a:solidFill>
                <a:latin typeface="Calibri"/>
                <a:ea typeface="Calibri"/>
                <a:cs typeface="Calibri"/>
                <a:sym typeface="Calibri"/>
              </a:rPr>
              <a:t>© </a:t>
            </a:r>
            <a:r>
              <a:rPr b="0" i="0" lang="fr-FR" sz="1100" u="none" cap="none" strike="noStrike">
                <a:solidFill>
                  <a:srgbClr val="FFFFFF"/>
                </a:solidFill>
                <a:latin typeface="Calibri"/>
                <a:ea typeface="Calibri"/>
                <a:cs typeface="Calibri"/>
                <a:sym typeface="Calibri"/>
              </a:rPr>
              <a:t>2015 albert-learning.com</a:t>
            </a:r>
          </a:p>
        </p:txBody>
      </p:sp>
    </p:spTree>
  </p:cSld>
  <p:clrMap accent1="accent1" accent2="accent2" accent3="accent3" accent4="accent4" accent5="accent5" accent6="accent6" bg1="lt1" bg2="dk2" tx1="dk1" tx2="lt2" folHlink="folHlink" hlink="hlink"/>
  <p:sldLayoutIdLst>
    <p:sldLayoutId id="2147483648" r:id="rId3"/>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7.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9.jpg"/><Relationship Id="rId4" Type="http://schemas.openxmlformats.org/officeDocument/2006/relationships/image" Target="../media/image1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jpg"/><Relationship Id="rId4" Type="http://schemas.openxmlformats.org/officeDocument/2006/relationships/image" Target="../media/image8.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0.jpg"/><Relationship Id="rId4" Type="http://schemas.openxmlformats.org/officeDocument/2006/relationships/image" Target="../media/image6.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7.jpg"/><Relationship Id="rId4" Type="http://schemas.openxmlformats.org/officeDocument/2006/relationships/image" Target="../media/image4.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5.jpg"/><Relationship Id="rId4" Type="http://schemas.openxmlformats.org/officeDocument/2006/relationships/image" Target="../media/image14.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3.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6.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8" name="Shape 68"/>
        <p:cNvGrpSpPr/>
        <p:nvPr/>
      </p:nvGrpSpPr>
      <p:grpSpPr>
        <a:xfrm>
          <a:off x="0" y="0"/>
          <a:ext cx="0" cy="0"/>
          <a:chOff x="0" y="0"/>
          <a:chExt cx="0" cy="0"/>
        </a:xfrm>
      </p:grpSpPr>
      <p:pic>
        <p:nvPicPr>
          <p:cNvPr id="69" name="Shape 69"/>
          <p:cNvPicPr preferRelativeResize="0"/>
          <p:nvPr/>
        </p:nvPicPr>
        <p:blipFill rotWithShape="1">
          <a:blip r:embed="rId3">
            <a:alphaModFix/>
          </a:blip>
          <a:srcRect b="0" l="0" r="0" t="0"/>
          <a:stretch/>
        </p:blipFill>
        <p:spPr>
          <a:xfrm>
            <a:off x="762000" y="381000"/>
            <a:ext cx="7619999" cy="6096000"/>
          </a:xfrm>
          <a:prstGeom prst="rect">
            <a:avLst/>
          </a:prstGeom>
          <a:noFill/>
          <a:ln>
            <a:noFill/>
          </a:ln>
        </p:spPr>
      </p:pic>
      <p:sp>
        <p:nvSpPr>
          <p:cNvPr id="70" name="Shape 70"/>
          <p:cNvSpPr txBox="1"/>
          <p:nvPr>
            <p:ph idx="1" type="body"/>
          </p:nvPr>
        </p:nvSpPr>
        <p:spPr>
          <a:xfrm>
            <a:off x="698500" y="914400"/>
            <a:ext cx="8108950" cy="5173662"/>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fr-FR" sz="3600" u="none" cap="none" strike="noStrike">
                <a:solidFill>
                  <a:srgbClr val="000000"/>
                </a:solidFill>
                <a:latin typeface="Arial"/>
                <a:ea typeface="Arial"/>
                <a:cs typeface="Arial"/>
                <a:sym typeface="Arial"/>
              </a:rPr>
              <a:t>	</a:t>
            </a:r>
            <a:r>
              <a:rPr b="0" i="0" lang="fr-FR" sz="3600" u="none" cap="none" strike="noStrike">
                <a:solidFill>
                  <a:schemeClr val="lt1"/>
                </a:solidFill>
                <a:latin typeface="Arial"/>
                <a:ea typeface="Arial"/>
                <a:cs typeface="Arial"/>
                <a:sym typeface="Arial"/>
              </a:rPr>
              <a:t>Das Genie von Beethoven</a:t>
            </a: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2" name="Shape 132"/>
        <p:cNvGrpSpPr/>
        <p:nvPr/>
      </p:nvGrpSpPr>
      <p:grpSpPr>
        <a:xfrm>
          <a:off x="0" y="0"/>
          <a:ext cx="0" cy="0"/>
          <a:chOff x="0" y="0"/>
          <a:chExt cx="0" cy="0"/>
        </a:xfrm>
      </p:grpSpPr>
      <p:sp>
        <p:nvSpPr>
          <p:cNvPr id="133" name="Shape 133"/>
          <p:cNvSpPr txBox="1"/>
          <p:nvPr>
            <p:ph type="title"/>
          </p:nvPr>
        </p:nvSpPr>
        <p:spPr>
          <a:xfrm>
            <a:off x="285719"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SzPct val="25000"/>
              <a:buNone/>
            </a:pPr>
            <a:r>
              <a:t/>
            </a:r>
            <a:endParaRPr b="1" i="0" sz="2000" u="none" cap="none" strike="noStrike">
              <a:solidFill>
                <a:srgbClr val="7889FB"/>
              </a:solidFill>
              <a:latin typeface="Arial"/>
              <a:ea typeface="Arial"/>
              <a:cs typeface="Arial"/>
              <a:sym typeface="Arial"/>
            </a:endParaRPr>
          </a:p>
        </p:txBody>
      </p:sp>
      <p:sp>
        <p:nvSpPr>
          <p:cNvPr id="134" name="Shape 134"/>
          <p:cNvSpPr txBox="1"/>
          <p:nvPr>
            <p:ph idx="1" type="body"/>
          </p:nvPr>
        </p:nvSpPr>
        <p:spPr>
          <a:xfrm>
            <a:off x="304800" y="838200"/>
            <a:ext cx="8502649" cy="5249863"/>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fr-FR" sz="1800" u="none" cap="none" strike="noStrike">
                <a:solidFill>
                  <a:srgbClr val="000000"/>
                </a:solidFill>
                <a:latin typeface="Arial"/>
                <a:ea typeface="Arial"/>
                <a:cs typeface="Arial"/>
                <a:sym typeface="Arial"/>
              </a:rPr>
              <a:t>Sein letztes Werk, ein Streichquartett,</a:t>
            </a:r>
          </a:p>
          <a:p>
            <a:pPr indent="0" lvl="0" marL="0" marR="0" rtl="0" algn="l">
              <a:spcBef>
                <a:spcPts val="400"/>
              </a:spcBef>
              <a:spcAft>
                <a:spcPts val="0"/>
              </a:spcAft>
              <a:buClr>
                <a:srgbClr val="7889FB"/>
              </a:buClr>
              <a:buSzPct val="25000"/>
              <a:buFont typeface="Noto Sans Symbols"/>
              <a:buNone/>
            </a:pPr>
            <a:r>
              <a:rPr b="0" i="0" lang="fr-FR" sz="1800" u="none" cap="none" strike="noStrike">
                <a:solidFill>
                  <a:srgbClr val="000000"/>
                </a:solidFill>
                <a:latin typeface="Arial"/>
                <a:ea typeface="Arial"/>
                <a:cs typeface="Arial"/>
                <a:sym typeface="Arial"/>
              </a:rPr>
              <a:t> vollendete er 1826. </a:t>
            </a:r>
          </a:p>
          <a:p>
            <a:pPr indent="0" lvl="0" marL="0" marR="0" rtl="0" algn="l">
              <a:spcBef>
                <a:spcPts val="400"/>
              </a:spcBef>
              <a:spcAft>
                <a:spcPts val="0"/>
              </a:spcAft>
              <a:buClr>
                <a:srgbClr val="7889FB"/>
              </a:buClr>
              <a:buSzPct val="25000"/>
              <a:buFont typeface="Noto Sans Symbols"/>
              <a:buNone/>
            </a:pPr>
            <a:r>
              <a:t/>
            </a:r>
            <a:endParaRPr b="0" i="0" sz="18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8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rPr b="0" i="0" lang="fr-FR" sz="1800" u="none" cap="none" strike="noStrike">
                <a:solidFill>
                  <a:srgbClr val="000000"/>
                </a:solidFill>
                <a:latin typeface="Arial"/>
                <a:ea typeface="Arial"/>
                <a:cs typeface="Arial"/>
                <a:sym typeface="Arial"/>
              </a:rPr>
              <a:t>Er starb </a:t>
            </a:r>
            <a:r>
              <a:rPr b="1" i="0" lang="fr-FR" sz="1800" u="none" cap="none" strike="noStrike">
                <a:solidFill>
                  <a:srgbClr val="000000"/>
                </a:solidFill>
                <a:latin typeface="Arial"/>
                <a:ea typeface="Arial"/>
                <a:cs typeface="Arial"/>
                <a:sym typeface="Arial"/>
              </a:rPr>
              <a:t>am 26. März 1827</a:t>
            </a:r>
            <a:r>
              <a:rPr b="0" i="0" lang="fr-FR" sz="1800" u="none" cap="none" strike="noStrike">
                <a:solidFill>
                  <a:srgbClr val="000000"/>
                </a:solidFill>
                <a:latin typeface="Arial"/>
                <a:ea typeface="Arial"/>
                <a:cs typeface="Arial"/>
                <a:sym typeface="Arial"/>
              </a:rPr>
              <a:t>, </a:t>
            </a:r>
          </a:p>
          <a:p>
            <a:pPr indent="0" lvl="0" marL="0" marR="0" rtl="0" algn="l">
              <a:spcBef>
                <a:spcPts val="400"/>
              </a:spcBef>
              <a:spcAft>
                <a:spcPts val="0"/>
              </a:spcAft>
              <a:buClr>
                <a:srgbClr val="7889FB"/>
              </a:buClr>
              <a:buSzPct val="25000"/>
              <a:buFont typeface="Noto Sans Symbols"/>
              <a:buNone/>
            </a:pPr>
            <a:r>
              <a:rPr b="0" i="0" lang="fr-FR" sz="1800" u="none" cap="none" strike="noStrike">
                <a:solidFill>
                  <a:srgbClr val="000000"/>
                </a:solidFill>
                <a:latin typeface="Arial"/>
                <a:ea typeface="Arial"/>
                <a:cs typeface="Arial"/>
                <a:sym typeface="Arial"/>
              </a:rPr>
              <a:t>wahrscheinlich an Leberzirrhose. </a:t>
            </a:r>
          </a:p>
          <a:p>
            <a:pPr indent="0" lvl="0" marL="0" marR="0" rtl="0" algn="l">
              <a:spcBef>
                <a:spcPts val="400"/>
              </a:spcBef>
              <a:spcAft>
                <a:spcPts val="0"/>
              </a:spcAft>
              <a:buClr>
                <a:srgbClr val="7889FB"/>
              </a:buClr>
              <a:buSzPct val="25000"/>
              <a:buFont typeface="Noto Sans Symbols"/>
              <a:buNone/>
            </a:pPr>
            <a:r>
              <a:rPr b="0" i="0" lang="fr-FR" sz="1800" u="none" cap="none" strike="noStrike">
                <a:solidFill>
                  <a:srgbClr val="000000"/>
                </a:solidFill>
                <a:latin typeface="Arial"/>
                <a:ea typeface="Arial"/>
                <a:cs typeface="Arial"/>
                <a:sym typeface="Arial"/>
              </a:rPr>
              <a:t>Am Tag seiner Beerdigung blieben</a:t>
            </a:r>
          </a:p>
          <a:p>
            <a:pPr indent="0" lvl="0" marL="0" marR="0" rtl="0" algn="l">
              <a:spcBef>
                <a:spcPts val="400"/>
              </a:spcBef>
              <a:spcAft>
                <a:spcPts val="0"/>
              </a:spcAft>
              <a:buClr>
                <a:srgbClr val="7889FB"/>
              </a:buClr>
              <a:buSzPct val="25000"/>
              <a:buFont typeface="Noto Sans Symbols"/>
              <a:buNone/>
            </a:pPr>
            <a:r>
              <a:rPr b="0" i="0" lang="fr-FR" sz="1800" u="none" cap="none" strike="noStrike">
                <a:solidFill>
                  <a:srgbClr val="000000"/>
                </a:solidFill>
                <a:latin typeface="Arial"/>
                <a:ea typeface="Arial"/>
                <a:cs typeface="Arial"/>
                <a:sym typeface="Arial"/>
              </a:rPr>
              <a:t> die Schulen in Wien geschlossen. </a:t>
            </a:r>
          </a:p>
          <a:p>
            <a:pPr indent="0" lvl="0" marL="0" marR="0" rtl="0" algn="l">
              <a:spcBef>
                <a:spcPts val="400"/>
              </a:spcBef>
              <a:spcAft>
                <a:spcPts val="0"/>
              </a:spcAft>
              <a:buClr>
                <a:srgbClr val="7889FB"/>
              </a:buClr>
              <a:buSzPct val="25000"/>
              <a:buFont typeface="Noto Sans Symbols"/>
              <a:buNone/>
            </a:pPr>
            <a:r>
              <a:rPr b="0" i="0" lang="fr-FR" sz="1800" u="none" cap="none" strike="noStrike">
                <a:solidFill>
                  <a:srgbClr val="000000"/>
                </a:solidFill>
                <a:latin typeface="Arial"/>
                <a:ea typeface="Arial"/>
                <a:cs typeface="Arial"/>
                <a:sym typeface="Arial"/>
              </a:rPr>
              <a:t>20.000 Menschen gaben ihm </a:t>
            </a:r>
          </a:p>
          <a:p>
            <a:pPr indent="0" lvl="0" marL="0" marR="0" rtl="0" algn="l">
              <a:spcBef>
                <a:spcPts val="400"/>
              </a:spcBef>
              <a:spcAft>
                <a:spcPts val="0"/>
              </a:spcAft>
              <a:buClr>
                <a:srgbClr val="7889FB"/>
              </a:buClr>
              <a:buSzPct val="25000"/>
              <a:buFont typeface="Noto Sans Symbols"/>
              <a:buNone/>
            </a:pPr>
            <a:r>
              <a:rPr b="0" i="0" lang="fr-FR" sz="1800" u="none" cap="none" strike="noStrike">
                <a:solidFill>
                  <a:srgbClr val="000000"/>
                </a:solidFill>
                <a:latin typeface="Arial"/>
                <a:ea typeface="Arial"/>
                <a:cs typeface="Arial"/>
                <a:sym typeface="Arial"/>
              </a:rPr>
              <a:t>sein letztes Geleit. </a:t>
            </a:r>
            <a:br>
              <a:rPr b="0" i="0" lang="fr-FR" sz="1800" u="none" cap="none" strike="noStrike">
                <a:solidFill>
                  <a:srgbClr val="000000"/>
                </a:solidFill>
                <a:latin typeface="Arial"/>
                <a:ea typeface="Arial"/>
                <a:cs typeface="Arial"/>
                <a:sym typeface="Arial"/>
              </a:rPr>
            </a:br>
          </a:p>
          <a:p>
            <a:pPr indent="0" lvl="0" marL="0" marR="0" rtl="0" algn="l">
              <a:spcBef>
                <a:spcPts val="400"/>
              </a:spcBef>
              <a:spcAft>
                <a:spcPts val="0"/>
              </a:spcAft>
              <a:buClr>
                <a:srgbClr val="7889FB"/>
              </a:buClr>
              <a:buSzPct val="25000"/>
              <a:buFont typeface="Noto Sans Symbols"/>
              <a:buNone/>
            </a:pPr>
            <a:r>
              <a:t/>
            </a:r>
            <a:endParaRPr b="0" i="0" sz="18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br>
              <a:rPr b="0" i="0" lang="fr-FR" sz="1800" u="none" cap="none" strike="noStrike">
                <a:solidFill>
                  <a:srgbClr val="000000"/>
                </a:solidFill>
                <a:latin typeface="Arial"/>
                <a:ea typeface="Arial"/>
                <a:cs typeface="Arial"/>
                <a:sym typeface="Arial"/>
              </a:rPr>
            </a:br>
            <a:r>
              <a:rPr b="0" i="0" lang="fr-FR" sz="1800" u="none" cap="none" strike="noStrike">
                <a:solidFill>
                  <a:srgbClr val="000000"/>
                </a:solidFill>
                <a:latin typeface="Arial"/>
                <a:ea typeface="Arial"/>
                <a:cs typeface="Arial"/>
                <a:sym typeface="Arial"/>
              </a:rPr>
              <a:t>Beethoven war sein Leben lang ein Rebell gewesen. Mit seinem Aufbegehren gegen die Form und seiner Konzentration auf die persönliche Aussage in der Musik schlug er die Brücke von der Klassik zur Romantik.</a:t>
            </a: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p:txBody>
      </p:sp>
      <p:pic>
        <p:nvPicPr>
          <p:cNvPr id="135" name="Shape 135"/>
          <p:cNvPicPr preferRelativeResize="0"/>
          <p:nvPr/>
        </p:nvPicPr>
        <p:blipFill rotWithShape="1">
          <a:blip r:embed="rId3">
            <a:alphaModFix/>
          </a:blip>
          <a:srcRect b="0" l="0" r="0" t="0"/>
          <a:stretch/>
        </p:blipFill>
        <p:spPr>
          <a:xfrm>
            <a:off x="4038600" y="1295400"/>
            <a:ext cx="4449486" cy="343737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9" name="Shape 139"/>
        <p:cNvGrpSpPr/>
        <p:nvPr/>
      </p:nvGrpSpPr>
      <p:grpSpPr>
        <a:xfrm>
          <a:off x="0" y="0"/>
          <a:ext cx="0" cy="0"/>
          <a:chOff x="0" y="0"/>
          <a:chExt cx="0" cy="0"/>
        </a:xfrm>
      </p:grpSpPr>
      <p:sp>
        <p:nvSpPr>
          <p:cNvPr id="140" name="Shape 140"/>
          <p:cNvSpPr txBox="1"/>
          <p:nvPr>
            <p:ph type="title"/>
          </p:nvPr>
        </p:nvSpPr>
        <p:spPr>
          <a:xfrm>
            <a:off x="285719"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SzPct val="25000"/>
              <a:buNone/>
            </a:pPr>
            <a:r>
              <a:t/>
            </a:r>
            <a:endParaRPr b="1" i="0" sz="2000" u="none" cap="none" strike="noStrike">
              <a:solidFill>
                <a:srgbClr val="7889FB"/>
              </a:solidFill>
              <a:latin typeface="Arial"/>
              <a:ea typeface="Arial"/>
              <a:cs typeface="Arial"/>
              <a:sym typeface="Arial"/>
            </a:endParaRPr>
          </a:p>
        </p:txBody>
      </p:sp>
      <p:sp>
        <p:nvSpPr>
          <p:cNvPr id="141" name="Shape 141"/>
          <p:cNvSpPr txBox="1"/>
          <p:nvPr>
            <p:ph idx="1" type="body"/>
          </p:nvPr>
        </p:nvSpPr>
        <p:spPr>
          <a:xfrm>
            <a:off x="533400" y="914400"/>
            <a:ext cx="8274049" cy="5173662"/>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1" i="0" lang="fr-FR" sz="2400" u="none" cap="none" strike="noStrike">
                <a:solidFill>
                  <a:srgbClr val="000000"/>
                </a:solidFill>
                <a:latin typeface="Arial"/>
                <a:ea typeface="Arial"/>
                <a:cs typeface="Arial"/>
                <a:sym typeface="Arial"/>
              </a:rPr>
              <a:t>Berühmte Werke Beethovens</a:t>
            </a:r>
          </a:p>
          <a:p>
            <a:pPr indent="0" lvl="0" marL="0" marR="0" rtl="0" algn="l">
              <a:spcBef>
                <a:spcPts val="400"/>
              </a:spcBef>
              <a:spcAft>
                <a:spcPts val="0"/>
              </a:spcAft>
              <a:buClr>
                <a:srgbClr val="7889FB"/>
              </a:buClr>
              <a:buSzPct val="25000"/>
              <a:buFont typeface="Noto Sans Symbols"/>
              <a:buNone/>
            </a:pPr>
            <a:r>
              <a:t/>
            </a:r>
            <a:endParaRPr b="1" i="0" sz="24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Arial"/>
              <a:buChar char="•"/>
            </a:pPr>
            <a:r>
              <a:rPr b="0" i="0" lang="fr-FR" sz="2400" u="none" cap="none" strike="noStrike">
                <a:solidFill>
                  <a:srgbClr val="000000"/>
                </a:solidFill>
                <a:latin typeface="Arial"/>
                <a:ea typeface="Arial"/>
                <a:cs typeface="Arial"/>
                <a:sym typeface="Arial"/>
              </a:rPr>
              <a:t>Pastorale</a:t>
            </a:r>
          </a:p>
          <a:p>
            <a:pPr indent="-161925" lvl="0" marL="161925" marR="0" rtl="0" algn="l">
              <a:spcBef>
                <a:spcPts val="400"/>
              </a:spcBef>
              <a:spcAft>
                <a:spcPts val="0"/>
              </a:spcAft>
              <a:buClr>
                <a:srgbClr val="7889FB"/>
              </a:buClr>
              <a:buSzPct val="110000"/>
              <a:buFont typeface="Arial"/>
              <a:buChar char="•"/>
            </a:pPr>
            <a:r>
              <a:rPr b="0" i="0" lang="fr-FR" sz="2400" u="none" cap="none" strike="noStrike">
                <a:solidFill>
                  <a:srgbClr val="000000"/>
                </a:solidFill>
                <a:latin typeface="Arial"/>
                <a:ea typeface="Arial"/>
                <a:cs typeface="Arial"/>
                <a:sym typeface="Arial"/>
              </a:rPr>
              <a:t>Sinfonie Nr. 9</a:t>
            </a:r>
          </a:p>
          <a:p>
            <a:pPr indent="-161925" lvl="0" marL="161925" marR="0" rtl="0" algn="l">
              <a:spcBef>
                <a:spcPts val="400"/>
              </a:spcBef>
              <a:spcAft>
                <a:spcPts val="0"/>
              </a:spcAft>
              <a:buClr>
                <a:srgbClr val="7889FB"/>
              </a:buClr>
              <a:buSzPct val="110000"/>
              <a:buFont typeface="Arial"/>
              <a:buChar char="•"/>
            </a:pPr>
            <a:r>
              <a:rPr b="0" i="0" lang="fr-FR" sz="2400" u="none" cap="none" strike="noStrike">
                <a:solidFill>
                  <a:srgbClr val="000000"/>
                </a:solidFill>
                <a:latin typeface="Arial"/>
                <a:ea typeface="Arial"/>
                <a:cs typeface="Arial"/>
                <a:sym typeface="Arial"/>
              </a:rPr>
              <a:t>Klavierkonzert Nr. 5</a:t>
            </a:r>
          </a:p>
          <a:p>
            <a:pPr indent="-161925" lvl="0" marL="161925" marR="0" rtl="0" algn="l">
              <a:spcBef>
                <a:spcPts val="400"/>
              </a:spcBef>
              <a:spcAft>
                <a:spcPts val="0"/>
              </a:spcAft>
              <a:buClr>
                <a:srgbClr val="7889FB"/>
              </a:buClr>
              <a:buSzPct val="110000"/>
              <a:buFont typeface="Arial"/>
              <a:buChar char="•"/>
            </a:pPr>
            <a:r>
              <a:rPr b="0" i="0" lang="fr-FR" sz="2400" u="none" cap="none" strike="noStrike">
                <a:solidFill>
                  <a:srgbClr val="000000"/>
                </a:solidFill>
                <a:latin typeface="Arial"/>
                <a:ea typeface="Arial"/>
                <a:cs typeface="Arial"/>
                <a:sym typeface="Arial"/>
              </a:rPr>
              <a:t>Cellosonate op. 69</a:t>
            </a:r>
          </a:p>
          <a:p>
            <a:pPr indent="-161925" lvl="0" marL="161925" marR="0" rtl="0" algn="l">
              <a:spcBef>
                <a:spcPts val="400"/>
              </a:spcBef>
              <a:spcAft>
                <a:spcPts val="0"/>
              </a:spcAft>
              <a:buClr>
                <a:srgbClr val="7889FB"/>
              </a:buClr>
              <a:buSzPct val="110000"/>
              <a:buFont typeface="Arial"/>
              <a:buChar char="•"/>
            </a:pPr>
            <a:r>
              <a:rPr b="0" i="0" lang="fr-FR" sz="2400" u="none" cap="none" strike="noStrike">
                <a:solidFill>
                  <a:srgbClr val="000000"/>
                </a:solidFill>
                <a:latin typeface="Arial"/>
                <a:ea typeface="Arial"/>
                <a:cs typeface="Arial"/>
                <a:sym typeface="Arial"/>
              </a:rPr>
              <a:t>Kreutzer-Sonate</a:t>
            </a:r>
          </a:p>
          <a:p>
            <a:pPr indent="-161925" lvl="0" marL="161925" marR="0" rtl="0" algn="l">
              <a:spcBef>
                <a:spcPts val="400"/>
              </a:spcBef>
              <a:spcAft>
                <a:spcPts val="0"/>
              </a:spcAft>
              <a:buClr>
                <a:srgbClr val="7889FB"/>
              </a:buClr>
              <a:buSzPct val="110000"/>
              <a:buFont typeface="Arial"/>
              <a:buChar char="•"/>
            </a:pPr>
            <a:r>
              <a:rPr b="0" i="0" lang="fr-FR" sz="2400" u="none" cap="none" strike="noStrike">
                <a:solidFill>
                  <a:srgbClr val="000000"/>
                </a:solidFill>
                <a:latin typeface="Arial"/>
                <a:ea typeface="Arial"/>
                <a:cs typeface="Arial"/>
                <a:sym typeface="Arial"/>
              </a:rPr>
              <a:t>Rasumowsky-Quartette</a:t>
            </a:r>
          </a:p>
          <a:p>
            <a:pPr indent="-161925" lvl="0" marL="161925" marR="0" rtl="0" algn="l">
              <a:spcBef>
                <a:spcPts val="400"/>
              </a:spcBef>
              <a:spcAft>
                <a:spcPts val="0"/>
              </a:spcAft>
              <a:buClr>
                <a:srgbClr val="7889FB"/>
              </a:buClr>
              <a:buSzPct val="110000"/>
              <a:buFont typeface="Arial"/>
              <a:buChar char="•"/>
            </a:pPr>
            <a:r>
              <a:rPr b="0" i="0" lang="fr-FR" sz="2400" u="none" cap="none" strike="noStrike">
                <a:solidFill>
                  <a:srgbClr val="000000"/>
                </a:solidFill>
                <a:latin typeface="Arial"/>
                <a:ea typeface="Arial"/>
                <a:cs typeface="Arial"/>
                <a:sym typeface="Arial"/>
              </a:rPr>
              <a:t>Mondscheinsonate</a:t>
            </a:r>
          </a:p>
          <a:p>
            <a:pPr indent="-161925" lvl="0" marL="161925" marR="0" rtl="0" algn="l">
              <a:spcBef>
                <a:spcPts val="400"/>
              </a:spcBef>
              <a:spcAft>
                <a:spcPts val="0"/>
              </a:spcAft>
              <a:buClr>
                <a:srgbClr val="7889FB"/>
              </a:buClr>
              <a:buSzPct val="110000"/>
              <a:buFont typeface="Arial"/>
              <a:buChar char="•"/>
            </a:pPr>
            <a:r>
              <a:rPr b="0" i="0" lang="fr-FR" sz="2400" u="none" cap="none" strike="noStrike">
                <a:solidFill>
                  <a:srgbClr val="000000"/>
                </a:solidFill>
                <a:latin typeface="Arial"/>
                <a:ea typeface="Arial"/>
                <a:cs typeface="Arial"/>
                <a:sym typeface="Arial"/>
              </a:rPr>
              <a:t>Waldstein-Sonate</a:t>
            </a:r>
          </a:p>
          <a:p>
            <a:pPr indent="-161925" lvl="0" marL="161925" marR="0" rtl="0" algn="l">
              <a:spcBef>
                <a:spcPts val="400"/>
              </a:spcBef>
              <a:spcAft>
                <a:spcPts val="0"/>
              </a:spcAft>
              <a:buClr>
                <a:srgbClr val="7889FB"/>
              </a:buClr>
              <a:buSzPct val="110000"/>
              <a:buFont typeface="Arial"/>
              <a:buChar char="•"/>
            </a:pPr>
            <a:r>
              <a:rPr b="0" i="0" lang="fr-FR" sz="2400" u="none" cap="none" strike="noStrike">
                <a:solidFill>
                  <a:srgbClr val="000000"/>
                </a:solidFill>
                <a:latin typeface="Arial"/>
                <a:ea typeface="Arial"/>
                <a:cs typeface="Arial"/>
                <a:sym typeface="Arial"/>
              </a:rPr>
              <a:t>Hammerklaviersonate</a:t>
            </a:r>
          </a:p>
          <a:p>
            <a:pPr indent="-161925" lvl="0" marL="161925" marR="0" rtl="0" algn="l">
              <a:spcBef>
                <a:spcPts val="400"/>
              </a:spcBef>
              <a:spcAft>
                <a:spcPts val="0"/>
              </a:spcAft>
              <a:buClr>
                <a:srgbClr val="7889FB"/>
              </a:buClr>
              <a:buSzPct val="110000"/>
              <a:buFont typeface="Arial"/>
              <a:buChar char="•"/>
            </a:pPr>
            <a:r>
              <a:rPr b="0" i="0" lang="fr-FR" sz="2400" u="none" cap="none" strike="noStrike">
                <a:solidFill>
                  <a:srgbClr val="000000"/>
                </a:solidFill>
                <a:latin typeface="Arial"/>
                <a:ea typeface="Arial"/>
                <a:cs typeface="Arial"/>
                <a:sym typeface="Arial"/>
              </a:rPr>
              <a:t>"An die ferne Geliebte"</a:t>
            </a:r>
          </a:p>
          <a:p>
            <a:pPr indent="0" lvl="0" marL="0" marR="0" rtl="0" algn="l">
              <a:spcBef>
                <a:spcPts val="400"/>
              </a:spcBef>
              <a:spcAft>
                <a:spcPts val="0"/>
              </a:spcAft>
              <a:buClr>
                <a:srgbClr val="7889FB"/>
              </a:buClr>
              <a:buSzPct val="25000"/>
              <a:buFont typeface="Noto Sans Symbols"/>
              <a:buNone/>
            </a:pPr>
            <a:br>
              <a:rPr b="0" i="0" lang="fr-FR" sz="1600" u="none" cap="none" strike="noStrike">
                <a:solidFill>
                  <a:srgbClr val="000000"/>
                </a:solidFill>
                <a:latin typeface="Arial"/>
                <a:ea typeface="Arial"/>
                <a:cs typeface="Arial"/>
                <a:sym typeface="Arial"/>
              </a:rPr>
            </a:b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5" name="Shape 145"/>
        <p:cNvGrpSpPr/>
        <p:nvPr/>
      </p:nvGrpSpPr>
      <p:grpSpPr>
        <a:xfrm>
          <a:off x="0" y="0"/>
          <a:ext cx="0" cy="0"/>
          <a:chOff x="0" y="0"/>
          <a:chExt cx="0" cy="0"/>
        </a:xfrm>
      </p:grpSpPr>
      <p:sp>
        <p:nvSpPr>
          <p:cNvPr id="146" name="Shape 146"/>
          <p:cNvSpPr txBox="1"/>
          <p:nvPr>
            <p:ph type="title"/>
          </p:nvPr>
        </p:nvSpPr>
        <p:spPr>
          <a:xfrm>
            <a:off x="285719"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SzPct val="25000"/>
              <a:buNone/>
            </a:pPr>
            <a:r>
              <a:t/>
            </a:r>
            <a:endParaRPr b="1" i="0" sz="2000" u="none" cap="none" strike="noStrike">
              <a:solidFill>
                <a:srgbClr val="7889FB"/>
              </a:solidFill>
              <a:latin typeface="Arial"/>
              <a:ea typeface="Arial"/>
              <a:cs typeface="Arial"/>
              <a:sym typeface="Arial"/>
            </a:endParaRPr>
          </a:p>
        </p:txBody>
      </p:sp>
      <p:sp>
        <p:nvSpPr>
          <p:cNvPr id="147" name="Shape 147"/>
          <p:cNvSpPr txBox="1"/>
          <p:nvPr>
            <p:ph idx="1" type="body"/>
          </p:nvPr>
        </p:nvSpPr>
        <p:spPr>
          <a:xfrm>
            <a:off x="381000" y="1066800"/>
            <a:ext cx="8610599" cy="5021263"/>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fr-FR" sz="2800" u="none" cap="none" strike="noStrike">
                <a:solidFill>
                  <a:srgbClr val="000000"/>
                </a:solidFill>
                <a:latin typeface="Arial"/>
                <a:ea typeface="Arial"/>
                <a:cs typeface="Arial"/>
                <a:sym typeface="Arial"/>
              </a:rPr>
              <a:t>Was wissen Sie jetzt über den großen Komponisten der Wiener Klassik?</a:t>
            </a:r>
          </a:p>
          <a:p>
            <a:pPr indent="0" lvl="0" marL="0" marR="0" rtl="0" algn="l">
              <a:spcBef>
                <a:spcPts val="400"/>
              </a:spcBef>
              <a:spcAft>
                <a:spcPts val="0"/>
              </a:spcAft>
              <a:buClr>
                <a:srgbClr val="7889FB"/>
              </a:buClr>
              <a:buSzPct val="25000"/>
              <a:buFont typeface="Noto Sans Symbols"/>
              <a:buNone/>
            </a:pPr>
            <a:r>
              <a:rPr b="0" i="0" lang="fr-FR" sz="2000" u="none" cap="none" strike="noStrike">
                <a:solidFill>
                  <a:srgbClr val="000000"/>
                </a:solidFill>
                <a:latin typeface="Arial"/>
                <a:ea typeface="Arial"/>
                <a:cs typeface="Arial"/>
                <a:sym typeface="Arial"/>
              </a:rPr>
              <a:t> </a:t>
            </a:r>
          </a:p>
          <a:p>
            <a:pPr indent="0" lvl="0" marL="0" marR="0" rtl="0" algn="l">
              <a:spcBef>
                <a:spcPts val="400"/>
              </a:spcBef>
              <a:spcAft>
                <a:spcPts val="0"/>
              </a:spcAft>
              <a:buClr>
                <a:srgbClr val="7889FB"/>
              </a:buClr>
              <a:buSzPct val="25000"/>
              <a:buFont typeface="Noto Sans Symbols"/>
              <a:buNone/>
            </a:pPr>
            <a:r>
              <a:t/>
            </a:r>
            <a:endParaRPr b="0" i="0" sz="20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2000" u="none" cap="none" strike="noStrike">
              <a:solidFill>
                <a:srgbClr val="000000"/>
              </a:solidFill>
              <a:latin typeface="Arial"/>
              <a:ea typeface="Arial"/>
              <a:cs typeface="Arial"/>
              <a:sym typeface="Arial"/>
            </a:endParaRPr>
          </a:p>
          <a:p>
            <a:pPr indent="-457200" lvl="0" marL="457200" marR="0" rtl="0" algn="l">
              <a:spcBef>
                <a:spcPts val="400"/>
              </a:spcBef>
              <a:spcAft>
                <a:spcPts val="0"/>
              </a:spcAft>
              <a:buClr>
                <a:srgbClr val="7889FB"/>
              </a:buClr>
              <a:buSzPct val="110000"/>
              <a:buFont typeface="Arial"/>
              <a:buAutoNum type="arabicPeriod"/>
            </a:pPr>
            <a:r>
              <a:rPr b="0" i="0" lang="fr-FR" sz="2000" u="none" cap="none" strike="noStrike">
                <a:solidFill>
                  <a:srgbClr val="000000"/>
                </a:solidFill>
                <a:latin typeface="Arial"/>
                <a:ea typeface="Arial"/>
                <a:cs typeface="Arial"/>
                <a:sym typeface="Arial"/>
              </a:rPr>
              <a:t>Wann und wo ist Ludwig van Beethoven geboren?</a:t>
            </a:r>
          </a:p>
          <a:p>
            <a:pPr indent="-457200" lvl="0" marL="457200" marR="0" rtl="0" algn="l">
              <a:spcBef>
                <a:spcPts val="400"/>
              </a:spcBef>
              <a:spcAft>
                <a:spcPts val="0"/>
              </a:spcAft>
              <a:buClr>
                <a:srgbClr val="7889FB"/>
              </a:buClr>
              <a:buSzPct val="110000"/>
              <a:buFont typeface="Arial"/>
              <a:buAutoNum type="arabicPeriod"/>
            </a:pPr>
            <a:r>
              <a:rPr b="0" i="0" lang="fr-FR" sz="2000" u="none" cap="none" strike="noStrike">
                <a:solidFill>
                  <a:srgbClr val="000000"/>
                </a:solidFill>
                <a:latin typeface="Arial"/>
                <a:ea typeface="Arial"/>
                <a:cs typeface="Arial"/>
                <a:sym typeface="Arial"/>
              </a:rPr>
              <a:t>Hatte er warme und gute Verhältnisse in der Familie?</a:t>
            </a:r>
          </a:p>
          <a:p>
            <a:pPr indent="-457200" lvl="0" marL="457200" marR="0" rtl="0" algn="l">
              <a:spcBef>
                <a:spcPts val="400"/>
              </a:spcBef>
              <a:spcAft>
                <a:spcPts val="0"/>
              </a:spcAft>
              <a:buClr>
                <a:srgbClr val="7889FB"/>
              </a:buClr>
              <a:buSzPct val="110000"/>
              <a:buFont typeface="Arial"/>
              <a:buAutoNum type="arabicPeriod"/>
            </a:pPr>
            <a:r>
              <a:rPr b="0" i="0" lang="fr-FR" sz="2000" u="none" cap="none" strike="noStrike">
                <a:solidFill>
                  <a:srgbClr val="000000"/>
                </a:solidFill>
                <a:latin typeface="Arial"/>
                <a:ea typeface="Arial"/>
                <a:cs typeface="Arial"/>
                <a:sym typeface="Arial"/>
              </a:rPr>
              <a:t>Wie viele Geschwister hatte Beethoven?</a:t>
            </a:r>
          </a:p>
          <a:p>
            <a:pPr indent="-457200" lvl="0" marL="457200" marR="0" rtl="0" algn="l">
              <a:spcBef>
                <a:spcPts val="400"/>
              </a:spcBef>
              <a:spcAft>
                <a:spcPts val="0"/>
              </a:spcAft>
              <a:buClr>
                <a:srgbClr val="7889FB"/>
              </a:buClr>
              <a:buSzPct val="110000"/>
              <a:buFont typeface="Arial"/>
              <a:buAutoNum type="arabicPeriod"/>
            </a:pPr>
            <a:r>
              <a:rPr b="0" i="0" lang="fr-FR" sz="2000" u="none" cap="none" strike="noStrike">
                <a:solidFill>
                  <a:srgbClr val="000000"/>
                </a:solidFill>
                <a:latin typeface="Arial"/>
                <a:ea typeface="Arial"/>
                <a:cs typeface="Arial"/>
                <a:sym typeface="Arial"/>
              </a:rPr>
              <a:t>Hatte er einen guten Vater?</a:t>
            </a:r>
          </a:p>
          <a:p>
            <a:pPr indent="-457200" lvl="0" marL="457200" marR="0" rtl="0" algn="l">
              <a:spcBef>
                <a:spcPts val="400"/>
              </a:spcBef>
              <a:spcAft>
                <a:spcPts val="0"/>
              </a:spcAft>
              <a:buClr>
                <a:srgbClr val="7889FB"/>
              </a:buClr>
              <a:buSzPct val="110000"/>
              <a:buFont typeface="Arial"/>
              <a:buAutoNum type="arabicPeriod"/>
            </a:pPr>
            <a:r>
              <a:rPr b="0" i="0" lang="fr-FR" sz="2000" u="none" cap="none" strike="noStrike">
                <a:solidFill>
                  <a:srgbClr val="000000"/>
                </a:solidFill>
                <a:latin typeface="Arial"/>
                <a:ea typeface="Arial"/>
                <a:cs typeface="Arial"/>
                <a:sym typeface="Arial"/>
              </a:rPr>
              <a:t>Welche schwere Krankheit hatte der Komponist?</a:t>
            </a:r>
          </a:p>
          <a:p>
            <a:pPr indent="-457200" lvl="0" marL="457200" marR="0" rtl="0" algn="l">
              <a:spcBef>
                <a:spcPts val="400"/>
              </a:spcBef>
              <a:spcAft>
                <a:spcPts val="0"/>
              </a:spcAft>
              <a:buClr>
                <a:srgbClr val="7889FB"/>
              </a:buClr>
              <a:buSzPct val="110000"/>
              <a:buFont typeface="Arial"/>
              <a:buAutoNum type="arabicPeriod"/>
            </a:pPr>
            <a:r>
              <a:rPr b="0" i="0" lang="fr-FR" sz="2000" u="none" cap="none" strike="noStrike">
                <a:solidFill>
                  <a:srgbClr val="000000"/>
                </a:solidFill>
                <a:latin typeface="Arial"/>
                <a:ea typeface="Arial"/>
                <a:cs typeface="Arial"/>
                <a:sym typeface="Arial"/>
              </a:rPr>
              <a:t>War er geheiratet? Hatte er Kinder?</a:t>
            </a:r>
          </a:p>
          <a:p>
            <a:pPr indent="-457200" lvl="0" marL="457200" marR="0" rtl="0" algn="l">
              <a:spcBef>
                <a:spcPts val="400"/>
              </a:spcBef>
              <a:spcAft>
                <a:spcPts val="0"/>
              </a:spcAft>
              <a:buClr>
                <a:srgbClr val="7889FB"/>
              </a:buClr>
              <a:buSzPct val="110000"/>
              <a:buFont typeface="Arial"/>
              <a:buAutoNum type="arabicPeriod"/>
            </a:pPr>
            <a:r>
              <a:rPr b="0" i="0" lang="fr-FR" sz="2000" u="none" cap="none" strike="noStrike">
                <a:solidFill>
                  <a:srgbClr val="000000"/>
                </a:solidFill>
                <a:latin typeface="Arial"/>
                <a:ea typeface="Arial"/>
                <a:cs typeface="Arial"/>
                <a:sym typeface="Arial"/>
              </a:rPr>
              <a:t>Welche Werke von Ludwig van Beethoven kennen Sie?</a:t>
            </a:r>
          </a:p>
          <a:p>
            <a:pPr indent="-457200" lvl="0" marL="457200" marR="0" rtl="0" algn="l">
              <a:spcBef>
                <a:spcPts val="400"/>
              </a:spcBef>
              <a:spcAft>
                <a:spcPts val="0"/>
              </a:spcAft>
              <a:buClr>
                <a:srgbClr val="7889FB"/>
              </a:buClr>
              <a:buSzPct val="110000"/>
              <a:buFont typeface="Arial"/>
              <a:buNone/>
            </a:pPr>
            <a:r>
              <a:t/>
            </a:r>
            <a:endParaRPr b="0" i="0" sz="2000" u="none" cap="none" strike="noStrike">
              <a:solidFill>
                <a:srgbClr val="000000"/>
              </a:solidFill>
              <a:latin typeface="Arial"/>
              <a:ea typeface="Arial"/>
              <a:cs typeface="Arial"/>
              <a:sym typeface="Arial"/>
            </a:endParaRPr>
          </a:p>
          <a:p>
            <a:pPr indent="-457200" lvl="0" marL="457200" marR="0" rtl="0" algn="l">
              <a:spcBef>
                <a:spcPts val="400"/>
              </a:spcBef>
              <a:spcAft>
                <a:spcPts val="0"/>
              </a:spcAft>
              <a:buClr>
                <a:srgbClr val="7889FB"/>
              </a:buClr>
              <a:buSzPct val="110000"/>
              <a:buFont typeface="Arial"/>
              <a:buNone/>
            </a:pPr>
            <a:r>
              <a:t/>
            </a:r>
            <a:endParaRPr b="0" i="0" sz="2000" u="none" cap="none" strike="noStrike">
              <a:solidFill>
                <a:srgbClr val="000000"/>
              </a:solidFill>
              <a:latin typeface="Arial"/>
              <a:ea typeface="Arial"/>
              <a:cs typeface="Arial"/>
              <a:sym typeface="Arial"/>
            </a:endParaRPr>
          </a:p>
          <a:p>
            <a:pPr indent="-457200" lvl="0" marL="457200" marR="0" rtl="0" algn="l">
              <a:spcBef>
                <a:spcPts val="400"/>
              </a:spcBef>
              <a:spcAft>
                <a:spcPts val="0"/>
              </a:spcAft>
              <a:buClr>
                <a:srgbClr val="7889FB"/>
              </a:buClr>
              <a:buSzPct val="110000"/>
              <a:buFont typeface="Arial"/>
              <a:buNone/>
            </a:pPr>
            <a:r>
              <a:t/>
            </a:r>
            <a:endParaRPr b="0" i="0" sz="2000" u="none" cap="none" strike="noStrike">
              <a:solidFill>
                <a:srgbClr val="000000"/>
              </a:solidFill>
              <a:latin typeface="Arial"/>
              <a:ea typeface="Arial"/>
              <a:cs typeface="Arial"/>
              <a:sym typeface="Arial"/>
            </a:endParaRPr>
          </a:p>
          <a:p>
            <a:pPr indent="-457200" lvl="0" marL="457200" marR="0" rtl="0" algn="l">
              <a:spcBef>
                <a:spcPts val="400"/>
              </a:spcBef>
              <a:spcAft>
                <a:spcPts val="0"/>
              </a:spcAft>
              <a:buClr>
                <a:srgbClr val="7889FB"/>
              </a:buClr>
              <a:buSzPct val="110000"/>
              <a:buFont typeface="Arial"/>
              <a:buNone/>
            </a:pPr>
            <a:r>
              <a:t/>
            </a:r>
            <a:endParaRPr b="0" i="0" sz="20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2000" u="none" cap="none" strike="noStrik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4" name="Shape 74"/>
        <p:cNvGrpSpPr/>
        <p:nvPr/>
      </p:nvGrpSpPr>
      <p:grpSpPr>
        <a:xfrm>
          <a:off x="0" y="0"/>
          <a:ext cx="0" cy="0"/>
          <a:chOff x="0" y="0"/>
          <a:chExt cx="0" cy="0"/>
        </a:xfrm>
      </p:grpSpPr>
      <p:sp>
        <p:nvSpPr>
          <p:cNvPr id="75" name="Shape 75"/>
          <p:cNvSpPr txBox="1"/>
          <p:nvPr>
            <p:ph idx="1" type="body"/>
          </p:nvPr>
        </p:nvSpPr>
        <p:spPr>
          <a:xfrm>
            <a:off x="609600" y="762000"/>
            <a:ext cx="8197849" cy="5326063"/>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1" i="0" lang="fr-FR" sz="2000" u="none" cap="none" strike="noStrike">
                <a:solidFill>
                  <a:srgbClr val="000000"/>
                </a:solidFill>
                <a:latin typeface="Arial"/>
                <a:ea typeface="Arial"/>
                <a:cs typeface="Arial"/>
                <a:sym typeface="Arial"/>
              </a:rPr>
              <a:t>Ludwig van Beethoven </a:t>
            </a:r>
            <a:r>
              <a:rPr b="0" i="0" lang="fr-FR" sz="2000" u="none" cap="none" strike="noStrike">
                <a:solidFill>
                  <a:srgbClr val="000000"/>
                </a:solidFill>
                <a:latin typeface="Arial"/>
                <a:ea typeface="Arial"/>
                <a:cs typeface="Arial"/>
                <a:sym typeface="Arial"/>
              </a:rPr>
              <a:t>wurde 1770 in Bonn geboren, damals noch eine unbekannte Kleinstadt. </a:t>
            </a:r>
          </a:p>
        </p:txBody>
      </p:sp>
      <p:pic>
        <p:nvPicPr>
          <p:cNvPr id="76" name="Shape 76"/>
          <p:cNvPicPr preferRelativeResize="0"/>
          <p:nvPr/>
        </p:nvPicPr>
        <p:blipFill rotWithShape="1">
          <a:blip r:embed="rId3">
            <a:alphaModFix/>
          </a:blip>
          <a:srcRect b="0" l="0" r="0" t="0"/>
          <a:stretch/>
        </p:blipFill>
        <p:spPr>
          <a:xfrm>
            <a:off x="3787035" y="1828800"/>
            <a:ext cx="5333999" cy="4553727"/>
          </a:xfrm>
          <a:prstGeom prst="rect">
            <a:avLst/>
          </a:prstGeom>
          <a:noFill/>
          <a:ln>
            <a:noFill/>
          </a:ln>
        </p:spPr>
      </p:pic>
      <p:pic>
        <p:nvPicPr>
          <p:cNvPr id="77" name="Shape 77"/>
          <p:cNvPicPr preferRelativeResize="0"/>
          <p:nvPr/>
        </p:nvPicPr>
        <p:blipFill rotWithShape="1">
          <a:blip r:embed="rId4">
            <a:alphaModFix/>
          </a:blip>
          <a:srcRect b="0" l="0" r="0" t="0"/>
          <a:stretch/>
        </p:blipFill>
        <p:spPr>
          <a:xfrm>
            <a:off x="228600" y="2499200"/>
            <a:ext cx="3332196" cy="2988563"/>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1" name="Shape 81"/>
        <p:cNvGrpSpPr/>
        <p:nvPr/>
      </p:nvGrpSpPr>
      <p:grpSpPr>
        <a:xfrm>
          <a:off x="0" y="0"/>
          <a:ext cx="0" cy="0"/>
          <a:chOff x="0" y="0"/>
          <a:chExt cx="0" cy="0"/>
        </a:xfrm>
      </p:grpSpPr>
      <p:sp>
        <p:nvSpPr>
          <p:cNvPr id="82" name="Shape 82"/>
          <p:cNvSpPr txBox="1"/>
          <p:nvPr>
            <p:ph idx="1" type="body"/>
          </p:nvPr>
        </p:nvSpPr>
        <p:spPr>
          <a:xfrm>
            <a:off x="381000" y="617537"/>
            <a:ext cx="8426450" cy="5478463"/>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fr-FR" sz="2000" u="none" cap="none" strike="noStrike">
                <a:solidFill>
                  <a:srgbClr val="000000"/>
                </a:solidFill>
                <a:latin typeface="Arial"/>
                <a:ea typeface="Arial"/>
                <a:cs typeface="Arial"/>
                <a:sym typeface="Arial"/>
              </a:rPr>
              <a:t>Er stammte aus einer Musikerfamilie. Vater und Großvater waren Sänger im kurfürstlichen Orchester. </a:t>
            </a:r>
          </a:p>
          <a:p>
            <a:pPr indent="0" lvl="0" marL="0" marR="0" rtl="0" algn="l">
              <a:spcBef>
                <a:spcPts val="400"/>
              </a:spcBef>
              <a:spcAft>
                <a:spcPts val="0"/>
              </a:spcAft>
              <a:buClr>
                <a:srgbClr val="7889FB"/>
              </a:buClr>
              <a:buSzPct val="25000"/>
              <a:buFont typeface="Noto Sans Symbols"/>
              <a:buNone/>
            </a:pPr>
            <a:r>
              <a:t/>
            </a:r>
            <a:endParaRPr b="0" i="0" sz="20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20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rPr b="0" i="0" lang="fr-FR" sz="2000" u="none" cap="none" strike="noStrike">
                <a:solidFill>
                  <a:srgbClr val="000000"/>
                </a:solidFill>
                <a:latin typeface="Arial"/>
                <a:ea typeface="Arial"/>
                <a:cs typeface="Arial"/>
                <a:sym typeface="Arial"/>
              </a:rPr>
              <a:t>					   </a:t>
            </a:r>
            <a:r>
              <a:rPr b="0" i="0" lang="fr-FR" sz="1600" u="none" cap="none" strike="noStrike">
                <a:solidFill>
                  <a:srgbClr val="000000"/>
                </a:solidFill>
                <a:latin typeface="Arial"/>
                <a:ea typeface="Arial"/>
                <a:cs typeface="Arial"/>
                <a:sym typeface="Arial"/>
              </a:rPr>
              <a:t>Johann van Beethoven</a:t>
            </a:r>
          </a:p>
          <a:p>
            <a:pPr indent="0" lvl="0" marL="0" marR="0" rtl="0" algn="l">
              <a:spcBef>
                <a:spcPts val="400"/>
              </a:spcBef>
              <a:spcAft>
                <a:spcPts val="0"/>
              </a:spcAft>
              <a:buClr>
                <a:srgbClr val="7889FB"/>
              </a:buClr>
              <a:buSzPct val="25000"/>
              <a:buFont typeface="Noto Sans Symbols"/>
              <a:buNone/>
            </a:pPr>
            <a:r>
              <a:t/>
            </a:r>
            <a:endParaRPr b="0" i="0" sz="20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20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20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20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20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20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rPr b="0" i="0" lang="fr-FR" sz="2000" u="none" cap="none" strike="noStrike">
                <a:solidFill>
                  <a:srgbClr val="000000"/>
                </a:solidFill>
                <a:latin typeface="Arial"/>
                <a:ea typeface="Arial"/>
                <a:cs typeface="Arial"/>
                <a:sym typeface="Arial"/>
              </a:rPr>
              <a:t>Sein Vater war sehr ehrgeizig: Am liebsten wollte er aus seinem Sohn ein </a:t>
            </a:r>
            <a:r>
              <a:rPr b="1" i="0" lang="fr-FR" sz="2000" u="none" cap="none" strike="noStrike">
                <a:solidFill>
                  <a:srgbClr val="000000"/>
                </a:solidFill>
                <a:latin typeface="Arial"/>
                <a:ea typeface="Arial"/>
                <a:cs typeface="Arial"/>
                <a:sym typeface="Arial"/>
              </a:rPr>
              <a:t>Wunderkind wie Mozart </a:t>
            </a:r>
            <a:r>
              <a:rPr b="0" i="0" lang="fr-FR" sz="2000" u="none" cap="none" strike="noStrike">
                <a:solidFill>
                  <a:srgbClr val="000000"/>
                </a:solidFill>
                <a:latin typeface="Arial"/>
                <a:ea typeface="Arial"/>
                <a:cs typeface="Arial"/>
                <a:sym typeface="Arial"/>
              </a:rPr>
              <a:t>machen. Schon mit 4 Jahren musste der kleine Ludwig, auf einem Stuhl stehend, Klavier spielen. Oft wurde er nachts zum Üben vom betrunken heimkommenden Vater aus dem Schlaf gezerrt. </a:t>
            </a: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p:txBody>
      </p:sp>
      <p:pic>
        <p:nvPicPr>
          <p:cNvPr id="83" name="Shape 83"/>
          <p:cNvPicPr preferRelativeResize="0"/>
          <p:nvPr/>
        </p:nvPicPr>
        <p:blipFill rotWithShape="1">
          <a:blip r:embed="rId3">
            <a:alphaModFix/>
          </a:blip>
          <a:srcRect b="0" l="0" r="0" t="0"/>
          <a:stretch/>
        </p:blipFill>
        <p:spPr>
          <a:xfrm>
            <a:off x="628650" y="1447800"/>
            <a:ext cx="2095499" cy="2790825"/>
          </a:xfrm>
          <a:prstGeom prst="rect">
            <a:avLst/>
          </a:prstGeom>
          <a:noFill/>
          <a:ln>
            <a:noFill/>
          </a:ln>
        </p:spPr>
      </p:pic>
      <p:pic>
        <p:nvPicPr>
          <p:cNvPr id="84" name="Shape 84"/>
          <p:cNvPicPr preferRelativeResize="0"/>
          <p:nvPr/>
        </p:nvPicPr>
        <p:blipFill rotWithShape="1">
          <a:blip r:embed="rId4">
            <a:alphaModFix/>
          </a:blip>
          <a:srcRect b="0" l="0" r="0" t="0"/>
          <a:stretch/>
        </p:blipFill>
        <p:spPr>
          <a:xfrm>
            <a:off x="5334000" y="1908088"/>
            <a:ext cx="3505200" cy="23368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8" name="Shape 88"/>
        <p:cNvGrpSpPr/>
        <p:nvPr/>
      </p:nvGrpSpPr>
      <p:grpSpPr>
        <a:xfrm>
          <a:off x="0" y="0"/>
          <a:ext cx="0" cy="0"/>
          <a:chOff x="0" y="0"/>
          <a:chExt cx="0" cy="0"/>
        </a:xfrm>
      </p:grpSpPr>
      <p:sp>
        <p:nvSpPr>
          <p:cNvPr id="89" name="Shape 89"/>
          <p:cNvSpPr txBox="1"/>
          <p:nvPr>
            <p:ph idx="1" type="body"/>
          </p:nvPr>
        </p:nvSpPr>
        <p:spPr>
          <a:xfrm>
            <a:off x="304800" y="609600"/>
            <a:ext cx="8502649" cy="5478463"/>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fr-FR" sz="1600" u="none" cap="none" strike="noStrike">
                <a:solidFill>
                  <a:srgbClr val="000000"/>
                </a:solidFill>
                <a:latin typeface="Arial"/>
                <a:ea typeface="Arial"/>
                <a:cs typeface="Arial"/>
                <a:sym typeface="Arial"/>
              </a:rPr>
              <a:t>Als Ludwig van Beethoven 12 Jahre alt war, hatte der Vater die Familie so weit in den Ruin getrieben, dass Ludwig mitverdienen musste - zunächst als Gehilfe seines Lehrers, des Hoforganisten Christian Gottlob Neefe, dann als kurfürstlicher Hilfsorganist mit 150 Gulden Monatsgehalt. </a:t>
            </a: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br>
              <a:rPr b="0" i="0" lang="fr-FR" sz="1600" u="none" cap="none" strike="noStrike">
                <a:solidFill>
                  <a:srgbClr val="000000"/>
                </a:solidFill>
                <a:latin typeface="Arial"/>
                <a:ea typeface="Arial"/>
                <a:cs typeface="Arial"/>
                <a:sym typeface="Arial"/>
              </a:rPr>
            </a:br>
            <a:br>
              <a:rPr b="0" i="0" lang="fr-FR" sz="1600" u="none" cap="none" strike="noStrike">
                <a:solidFill>
                  <a:srgbClr val="000000"/>
                </a:solidFill>
                <a:latin typeface="Arial"/>
                <a:ea typeface="Arial"/>
                <a:cs typeface="Arial"/>
                <a:sym typeface="Arial"/>
              </a:rPr>
            </a:br>
            <a:r>
              <a:rPr b="0" i="0" lang="fr-FR" sz="1600" u="none" cap="none" strike="noStrike">
                <a:solidFill>
                  <a:srgbClr val="000000"/>
                </a:solidFill>
                <a:latin typeface="Arial"/>
                <a:ea typeface="Arial"/>
                <a:cs typeface="Arial"/>
                <a:sym typeface="Arial"/>
              </a:rPr>
              <a:t>Mit 17 Jahren reist Beethoven in die österreichische Hauptstadt Wien, damals das kulturelle und musikalische Zentrum Europas. Er soll bei Wolfgang Amadeus Mozart studieren. Doch die Reise steht unter keinem guten Stern. Zwar sagt ihm Mozart eine große Zukunft voraus, aber schon nach wenigen Wochen erfährt Beethoven, dass seine Mutter todkrank ist, und kehrt nach Bonn zurück. </a:t>
            </a: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p:txBody>
      </p:sp>
      <p:pic>
        <p:nvPicPr>
          <p:cNvPr id="90" name="Shape 90"/>
          <p:cNvPicPr preferRelativeResize="0"/>
          <p:nvPr/>
        </p:nvPicPr>
        <p:blipFill rotWithShape="1">
          <a:blip r:embed="rId3">
            <a:alphaModFix/>
          </a:blip>
          <a:srcRect b="0" l="0" r="0" t="0"/>
          <a:stretch/>
        </p:blipFill>
        <p:spPr>
          <a:xfrm>
            <a:off x="152400" y="1676400"/>
            <a:ext cx="3662818" cy="2479337"/>
          </a:xfrm>
          <a:prstGeom prst="rect">
            <a:avLst/>
          </a:prstGeom>
          <a:noFill/>
          <a:ln>
            <a:noFill/>
          </a:ln>
        </p:spPr>
      </p:pic>
      <p:pic>
        <p:nvPicPr>
          <p:cNvPr id="91" name="Shape 91"/>
          <p:cNvPicPr preferRelativeResize="0"/>
          <p:nvPr/>
        </p:nvPicPr>
        <p:blipFill rotWithShape="1">
          <a:blip r:embed="rId4">
            <a:alphaModFix/>
          </a:blip>
          <a:srcRect b="0" l="0" r="0" t="0"/>
          <a:stretch/>
        </p:blipFill>
        <p:spPr>
          <a:xfrm>
            <a:off x="6629400" y="1567140"/>
            <a:ext cx="2209799" cy="2944232"/>
          </a:xfrm>
          <a:prstGeom prst="rect">
            <a:avLst/>
          </a:prstGeom>
          <a:noFill/>
          <a:ln>
            <a:noFill/>
          </a:ln>
        </p:spPr>
      </p:pic>
      <p:sp>
        <p:nvSpPr>
          <p:cNvPr id="92" name="Shape 92"/>
          <p:cNvSpPr txBox="1"/>
          <p:nvPr/>
        </p:nvSpPr>
        <p:spPr>
          <a:xfrm>
            <a:off x="3962400" y="1676400"/>
            <a:ext cx="2666999" cy="2800766"/>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0" i="0" lang="fr-FR" sz="1600" u="none" cap="none" strike="noStrike">
                <a:solidFill>
                  <a:schemeClr val="dk1"/>
                </a:solidFill>
                <a:latin typeface="Arial"/>
                <a:ea typeface="Arial"/>
                <a:cs typeface="Arial"/>
                <a:sym typeface="Arial"/>
              </a:rPr>
              <a:t>Wien</a:t>
            </a:r>
          </a:p>
          <a:p>
            <a:pPr indent="0" lvl="0" marL="0" marR="0" rtl="0" algn="l">
              <a:spcBef>
                <a:spcPts val="0"/>
              </a:spcBef>
              <a:buNone/>
            </a:pPr>
            <a:r>
              <a:t/>
            </a:r>
            <a:endParaRPr sz="1600">
              <a:solidFill>
                <a:schemeClr val="dk1"/>
              </a:solidFill>
              <a:latin typeface="Arial"/>
              <a:ea typeface="Arial"/>
              <a:cs typeface="Arial"/>
              <a:sym typeface="Arial"/>
            </a:endParaRPr>
          </a:p>
          <a:p>
            <a:pPr indent="0" lvl="0" marL="0" marR="0" rtl="0" algn="l">
              <a:spcBef>
                <a:spcPts val="0"/>
              </a:spcBef>
              <a:buNone/>
            </a:pPr>
            <a:r>
              <a:t/>
            </a:r>
            <a:endParaRPr sz="1600">
              <a:solidFill>
                <a:schemeClr val="dk1"/>
              </a:solidFill>
              <a:latin typeface="Arial"/>
              <a:ea typeface="Arial"/>
              <a:cs typeface="Arial"/>
              <a:sym typeface="Arial"/>
            </a:endParaRPr>
          </a:p>
          <a:p>
            <a:pPr indent="0" lvl="0" marL="0" marR="0" rtl="0" algn="l">
              <a:spcBef>
                <a:spcPts val="0"/>
              </a:spcBef>
              <a:buNone/>
            </a:pPr>
            <a:r>
              <a:t/>
            </a:r>
            <a:endParaRPr sz="1600">
              <a:solidFill>
                <a:schemeClr val="dk1"/>
              </a:solidFill>
              <a:latin typeface="Arial"/>
              <a:ea typeface="Arial"/>
              <a:cs typeface="Arial"/>
              <a:sym typeface="Arial"/>
            </a:endParaRPr>
          </a:p>
          <a:p>
            <a:pPr indent="0" lvl="0" marL="0" marR="0" rtl="0" algn="l">
              <a:spcBef>
                <a:spcPts val="0"/>
              </a:spcBef>
              <a:buNone/>
            </a:pPr>
            <a:r>
              <a:t/>
            </a:r>
            <a:endParaRPr sz="1600">
              <a:solidFill>
                <a:schemeClr val="dk1"/>
              </a:solidFill>
              <a:latin typeface="Arial"/>
              <a:ea typeface="Arial"/>
              <a:cs typeface="Arial"/>
              <a:sym typeface="Arial"/>
            </a:endParaRPr>
          </a:p>
          <a:p>
            <a:pPr indent="0" lvl="0" marL="0" marR="0" rtl="0" algn="l">
              <a:spcBef>
                <a:spcPts val="0"/>
              </a:spcBef>
              <a:buNone/>
            </a:pPr>
            <a:r>
              <a:t/>
            </a:r>
            <a:endParaRPr sz="1600">
              <a:solidFill>
                <a:schemeClr val="dk1"/>
              </a:solidFill>
              <a:latin typeface="Arial"/>
              <a:ea typeface="Arial"/>
              <a:cs typeface="Arial"/>
              <a:sym typeface="Arial"/>
            </a:endParaRPr>
          </a:p>
          <a:p>
            <a:pPr indent="0" lvl="0" marL="0" marR="0" rtl="0" algn="l">
              <a:spcBef>
                <a:spcPts val="0"/>
              </a:spcBef>
              <a:buNone/>
            </a:pPr>
            <a:r>
              <a:t/>
            </a:r>
            <a:endParaRPr sz="1600">
              <a:solidFill>
                <a:schemeClr val="dk1"/>
              </a:solidFill>
              <a:latin typeface="Arial"/>
              <a:ea typeface="Arial"/>
              <a:cs typeface="Arial"/>
              <a:sym typeface="Arial"/>
            </a:endParaRPr>
          </a:p>
          <a:p>
            <a:pPr indent="0" lvl="0" marL="0" marR="0" rtl="0" algn="r">
              <a:spcBef>
                <a:spcPts val="0"/>
              </a:spcBef>
              <a:buNone/>
            </a:pPr>
            <a:r>
              <a:t/>
            </a:r>
            <a:endParaRPr sz="1600">
              <a:solidFill>
                <a:schemeClr val="dk1"/>
              </a:solidFill>
              <a:latin typeface="Arial"/>
              <a:ea typeface="Arial"/>
              <a:cs typeface="Arial"/>
              <a:sym typeface="Arial"/>
            </a:endParaRPr>
          </a:p>
          <a:p>
            <a:pPr indent="0" lvl="0" marL="0" marR="0" rtl="0" algn="r">
              <a:spcBef>
                <a:spcPts val="0"/>
              </a:spcBef>
              <a:buNone/>
            </a:pPr>
            <a:r>
              <a:t/>
            </a:r>
            <a:endParaRPr sz="1600">
              <a:solidFill>
                <a:schemeClr val="dk1"/>
              </a:solidFill>
              <a:latin typeface="Arial"/>
              <a:ea typeface="Arial"/>
              <a:cs typeface="Arial"/>
              <a:sym typeface="Arial"/>
            </a:endParaRPr>
          </a:p>
          <a:p>
            <a:pPr indent="0" lvl="0" marL="0" marR="0" rtl="0" algn="r">
              <a:spcBef>
                <a:spcPts val="0"/>
              </a:spcBef>
              <a:buNone/>
            </a:pPr>
            <a:r>
              <a:t/>
            </a:r>
            <a:endParaRPr sz="1600">
              <a:solidFill>
                <a:schemeClr val="dk1"/>
              </a:solidFill>
              <a:latin typeface="Arial"/>
              <a:ea typeface="Arial"/>
              <a:cs typeface="Arial"/>
              <a:sym typeface="Arial"/>
            </a:endParaRPr>
          </a:p>
          <a:p>
            <a:pPr indent="0" lvl="0" marL="0" marR="0" rtl="0" algn="r">
              <a:spcBef>
                <a:spcPts val="0"/>
              </a:spcBef>
              <a:buSzPct val="25000"/>
              <a:buNone/>
            </a:pPr>
            <a:r>
              <a:rPr lang="fr-FR" sz="1600">
                <a:solidFill>
                  <a:schemeClr val="dk1"/>
                </a:solidFill>
                <a:latin typeface="Arial"/>
                <a:ea typeface="Arial"/>
                <a:cs typeface="Arial"/>
                <a:sym typeface="Arial"/>
              </a:rPr>
              <a:t>Wolfgang Amadeus Mozart</a:t>
            </a: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6" name="Shape 96"/>
        <p:cNvGrpSpPr/>
        <p:nvPr/>
      </p:nvGrpSpPr>
      <p:grpSpPr>
        <a:xfrm>
          <a:off x="0" y="0"/>
          <a:ext cx="0" cy="0"/>
          <a:chOff x="0" y="0"/>
          <a:chExt cx="0" cy="0"/>
        </a:xfrm>
      </p:grpSpPr>
      <p:sp>
        <p:nvSpPr>
          <p:cNvPr id="97" name="Shape 97"/>
          <p:cNvSpPr txBox="1"/>
          <p:nvPr>
            <p:ph type="title"/>
          </p:nvPr>
        </p:nvSpPr>
        <p:spPr>
          <a:xfrm>
            <a:off x="285719"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SzPct val="25000"/>
              <a:buNone/>
            </a:pPr>
            <a:r>
              <a:t/>
            </a:r>
            <a:endParaRPr b="1" i="0" sz="2000" u="none" cap="none" strike="noStrike">
              <a:solidFill>
                <a:srgbClr val="7889FB"/>
              </a:solidFill>
              <a:latin typeface="Arial"/>
              <a:ea typeface="Arial"/>
              <a:cs typeface="Arial"/>
              <a:sym typeface="Arial"/>
            </a:endParaRPr>
          </a:p>
        </p:txBody>
      </p:sp>
      <p:sp>
        <p:nvSpPr>
          <p:cNvPr id="98" name="Shape 98"/>
          <p:cNvSpPr txBox="1"/>
          <p:nvPr>
            <p:ph idx="1" type="body"/>
          </p:nvPr>
        </p:nvSpPr>
        <p:spPr>
          <a:xfrm>
            <a:off x="381000" y="533400"/>
            <a:ext cx="8426450" cy="5554662"/>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rPr b="0" i="0" lang="fr-FR" sz="1600" u="none" cap="none" strike="noStrike">
                <a:solidFill>
                  <a:srgbClr val="000000"/>
                </a:solidFill>
                <a:latin typeface="Arial"/>
                <a:ea typeface="Arial"/>
                <a:cs typeface="Arial"/>
                <a:sym typeface="Arial"/>
              </a:rPr>
              <a:t>								</a:t>
            </a: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rPr b="0" i="0" lang="fr-FR" sz="1800" u="none" cap="none" strike="noStrike">
                <a:solidFill>
                  <a:srgbClr val="000000"/>
                </a:solidFill>
                <a:latin typeface="Arial"/>
                <a:ea typeface="Arial"/>
                <a:cs typeface="Arial"/>
                <a:sym typeface="Arial"/>
              </a:rPr>
              <a:t>Sein außergewöhnliches Talent erregt die Aufmerksamkeit des österreichischen Komponisten Joseph Haydn, der ihn 1792 nach Wien einlädt. </a:t>
            </a:r>
          </a:p>
          <a:p>
            <a:pPr indent="0" lvl="0" marL="0" marR="0" rtl="0" algn="l">
              <a:spcBef>
                <a:spcPts val="400"/>
              </a:spcBef>
              <a:spcAft>
                <a:spcPts val="0"/>
              </a:spcAft>
              <a:buClr>
                <a:srgbClr val="7889FB"/>
              </a:buClr>
              <a:buSzPct val="25000"/>
              <a:buFont typeface="Noto Sans Symbols"/>
              <a:buNone/>
            </a:pPr>
            <a:br>
              <a:rPr b="0" i="0" lang="fr-FR" sz="1800" u="none" cap="none" strike="noStrike">
                <a:solidFill>
                  <a:srgbClr val="000000"/>
                </a:solidFill>
                <a:latin typeface="Arial"/>
                <a:ea typeface="Arial"/>
                <a:cs typeface="Arial"/>
                <a:sym typeface="Arial"/>
              </a:rPr>
            </a:br>
            <a:r>
              <a:rPr b="0" i="0" lang="fr-FR" sz="1800" u="none" cap="none" strike="noStrike">
                <a:solidFill>
                  <a:srgbClr val="000000"/>
                </a:solidFill>
                <a:latin typeface="Arial"/>
                <a:ea typeface="Arial"/>
                <a:cs typeface="Arial"/>
                <a:sym typeface="Arial"/>
              </a:rPr>
              <a:t>Im Wien des ausgehenden 18. Jahrhunderts wartete man nur auf jemanden wie Beethoven. </a:t>
            </a:r>
            <a:r>
              <a:rPr b="1" i="0" lang="fr-FR" sz="1800" u="none" cap="none" strike="noStrike">
                <a:solidFill>
                  <a:srgbClr val="000000"/>
                </a:solidFill>
                <a:latin typeface="Arial"/>
                <a:ea typeface="Arial"/>
                <a:cs typeface="Arial"/>
                <a:sym typeface="Arial"/>
              </a:rPr>
              <a:t>Wolfgang Amadeus Mozart war 1791 </a:t>
            </a:r>
            <a:r>
              <a:rPr b="0" i="0" lang="fr-FR" sz="1800" u="none" cap="none" strike="noStrike">
                <a:solidFill>
                  <a:srgbClr val="000000"/>
                </a:solidFill>
                <a:latin typeface="Arial"/>
                <a:ea typeface="Arial"/>
                <a:cs typeface="Arial"/>
                <a:sym typeface="Arial"/>
              </a:rPr>
              <a:t>gestorben und die Musikliebhaber der Stadt brauchten ein neues Idol. </a:t>
            </a:r>
          </a:p>
        </p:txBody>
      </p:sp>
      <p:pic>
        <p:nvPicPr>
          <p:cNvPr id="99" name="Shape 99"/>
          <p:cNvPicPr preferRelativeResize="0"/>
          <p:nvPr/>
        </p:nvPicPr>
        <p:blipFill rotWithShape="1">
          <a:blip r:embed="rId3">
            <a:alphaModFix/>
          </a:blip>
          <a:srcRect b="0" l="0" r="0" t="0"/>
          <a:stretch/>
        </p:blipFill>
        <p:spPr>
          <a:xfrm>
            <a:off x="5181600" y="533400"/>
            <a:ext cx="3429000" cy="3429000"/>
          </a:xfrm>
          <a:prstGeom prst="rect">
            <a:avLst/>
          </a:prstGeom>
          <a:noFill/>
          <a:ln>
            <a:noFill/>
          </a:ln>
        </p:spPr>
      </p:pic>
      <p:sp>
        <p:nvSpPr>
          <p:cNvPr id="100" name="Shape 100"/>
          <p:cNvSpPr txBox="1"/>
          <p:nvPr/>
        </p:nvSpPr>
        <p:spPr>
          <a:xfrm>
            <a:off x="304800" y="609600"/>
            <a:ext cx="4419599" cy="4801313"/>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fr-FR" sz="1800">
                <a:solidFill>
                  <a:schemeClr val="dk1"/>
                </a:solidFill>
                <a:latin typeface="Arial"/>
                <a:ea typeface="Arial"/>
                <a:cs typeface="Arial"/>
                <a:sym typeface="Arial"/>
              </a:rPr>
              <a:t>Die Mutter stirbt. Zur Trauer über ihren Tod und der Enttäuschung über die verpasste Chance in Wien kommt eine weitere Last hinzu. Weil der Vater inzwischen gänzlich dem Alkohol verfallen ist, muss Beethoven für die Familie sorgen. </a:t>
            </a:r>
          </a:p>
          <a:p>
            <a:pPr indent="0" lvl="0" marL="0" marR="0" rtl="0" algn="l">
              <a:spcBef>
                <a:spcPts val="0"/>
              </a:spcBef>
              <a:buNone/>
            </a:pPr>
            <a:r>
              <a:t/>
            </a:r>
            <a:endParaRPr sz="1800">
              <a:solidFill>
                <a:schemeClr val="dk1"/>
              </a:solidFill>
              <a:latin typeface="Arial"/>
              <a:ea typeface="Arial"/>
              <a:cs typeface="Arial"/>
              <a:sym typeface="Arial"/>
            </a:endParaRPr>
          </a:p>
          <a:p>
            <a:pPr indent="0" lvl="0" marL="0" marR="0" rtl="0" algn="l">
              <a:spcBef>
                <a:spcPts val="0"/>
              </a:spcBef>
              <a:buSzPct val="25000"/>
              <a:buNone/>
            </a:pPr>
            <a:r>
              <a:rPr lang="fr-FR" sz="1800">
                <a:solidFill>
                  <a:schemeClr val="dk1"/>
                </a:solidFill>
                <a:latin typeface="Arial"/>
                <a:ea typeface="Arial"/>
                <a:cs typeface="Arial"/>
                <a:sym typeface="Arial"/>
              </a:rPr>
              <a:t>Glück im Unglück: Er macht die Bekanntschaft einer reichen Witwe, deren Kinder er unterrichtet und die ihn einflussreichen Persönlichkeiten vorstellt. </a:t>
            </a:r>
            <a:br>
              <a:rPr lang="fr-FR" sz="1800">
                <a:solidFill>
                  <a:schemeClr val="dk1"/>
                </a:solidFill>
                <a:latin typeface="Arial"/>
                <a:ea typeface="Arial"/>
                <a:cs typeface="Arial"/>
                <a:sym typeface="Arial"/>
              </a:rPr>
            </a:br>
          </a:p>
          <a:p>
            <a:pPr indent="0" lvl="0" marL="0" marR="0" rtl="0" algn="l">
              <a:spcBef>
                <a:spcPts val="0"/>
              </a:spcBef>
              <a:buNone/>
            </a:pPr>
            <a:r>
              <a:t/>
            </a:r>
            <a:endParaRPr sz="1800">
              <a:solidFill>
                <a:schemeClr val="dk1"/>
              </a:solidFill>
              <a:latin typeface="Arial"/>
              <a:ea typeface="Arial"/>
              <a:cs typeface="Arial"/>
              <a:sym typeface="Arial"/>
            </a:endParaRPr>
          </a:p>
          <a:p>
            <a:pPr indent="0" lvl="0" marL="0" marR="0" rtl="0" algn="l">
              <a:spcBef>
                <a:spcPts val="0"/>
              </a:spcBef>
              <a:buNone/>
            </a:pPr>
            <a:r>
              <a:t/>
            </a:r>
            <a:endParaRPr sz="1800">
              <a:solidFill>
                <a:schemeClr val="dk1"/>
              </a:solidFill>
              <a:latin typeface="Arial"/>
              <a:ea typeface="Arial"/>
              <a:cs typeface="Arial"/>
              <a:sym typeface="Arial"/>
            </a:endParaRPr>
          </a:p>
          <a:p>
            <a:pPr indent="0" lvl="0" marL="0" marR="0" rtl="0" algn="l">
              <a:spcBef>
                <a:spcPts val="0"/>
              </a:spcBef>
              <a:buNone/>
            </a:pPr>
            <a:r>
              <a:t/>
            </a:r>
            <a:endParaRPr sz="1800">
              <a:solidFill>
                <a:schemeClr val="dk1"/>
              </a:solidFill>
              <a:latin typeface="Arial"/>
              <a:ea typeface="Arial"/>
              <a:cs typeface="Arial"/>
              <a:sym typeface="Arial"/>
            </a:endParaRPr>
          </a:p>
        </p:txBody>
      </p:sp>
      <p:sp>
        <p:nvSpPr>
          <p:cNvPr id="101" name="Shape 101"/>
          <p:cNvSpPr txBox="1"/>
          <p:nvPr/>
        </p:nvSpPr>
        <p:spPr>
          <a:xfrm>
            <a:off x="6896100" y="3505200"/>
            <a:ext cx="2095499" cy="646331"/>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fr-FR" sz="1800">
                <a:solidFill>
                  <a:schemeClr val="lt1"/>
                </a:solidFill>
                <a:latin typeface="Arial"/>
                <a:ea typeface="Arial"/>
                <a:cs typeface="Arial"/>
                <a:sym typeface="Arial"/>
              </a:rPr>
              <a:t>Joseph Haydn</a:t>
            </a:r>
          </a:p>
          <a:p>
            <a:pPr indent="0" lvl="0" marL="0" marR="0" rtl="0" algn="l">
              <a:spcBef>
                <a:spcPts val="0"/>
              </a:spcBef>
              <a:buNone/>
            </a:pPr>
            <a:r>
              <a:t/>
            </a:r>
            <a:endParaRPr sz="1800">
              <a:solidFill>
                <a:schemeClr val="dk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5" name="Shape 105"/>
        <p:cNvGrpSpPr/>
        <p:nvPr/>
      </p:nvGrpSpPr>
      <p:grpSpPr>
        <a:xfrm>
          <a:off x="0" y="0"/>
          <a:ext cx="0" cy="0"/>
          <a:chOff x="0" y="0"/>
          <a:chExt cx="0" cy="0"/>
        </a:xfrm>
      </p:grpSpPr>
      <p:sp>
        <p:nvSpPr>
          <p:cNvPr id="106" name="Shape 106"/>
          <p:cNvSpPr txBox="1"/>
          <p:nvPr>
            <p:ph idx="1" type="body"/>
          </p:nvPr>
        </p:nvSpPr>
        <p:spPr>
          <a:xfrm>
            <a:off x="152400" y="609600"/>
            <a:ext cx="8655050" cy="5478463"/>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fr-FR" sz="1800" u="none" cap="none" strike="noStrike">
                <a:solidFill>
                  <a:srgbClr val="000000"/>
                </a:solidFill>
                <a:latin typeface="Arial"/>
                <a:ea typeface="Arial"/>
                <a:cs typeface="Arial"/>
                <a:sym typeface="Arial"/>
              </a:rPr>
              <a:t>Als gefeierter Star und kurz davor, auch internationale Berühmtheit zu erlangen, verdiente Beethoven </a:t>
            </a:r>
            <a:r>
              <a:rPr b="1" i="0" lang="fr-FR" sz="1800" u="none" cap="none" strike="noStrike">
                <a:solidFill>
                  <a:srgbClr val="000000"/>
                </a:solidFill>
                <a:latin typeface="Arial"/>
                <a:ea typeface="Arial"/>
                <a:cs typeface="Arial"/>
                <a:sym typeface="Arial"/>
              </a:rPr>
              <a:t>mehr als alle anderen Künstler seiner Zeit</a:t>
            </a:r>
            <a:r>
              <a:rPr b="0" i="0" lang="fr-FR" sz="1800" u="none" cap="none" strike="noStrike">
                <a:solidFill>
                  <a:srgbClr val="000000"/>
                </a:solidFill>
                <a:latin typeface="Arial"/>
                <a:ea typeface="Arial"/>
                <a:cs typeface="Arial"/>
                <a:sym typeface="Arial"/>
              </a:rPr>
              <a:t>. </a:t>
            </a:r>
          </a:p>
          <a:p>
            <a:pPr indent="0" lvl="0" marL="0" marR="0" rtl="0" algn="l">
              <a:spcBef>
                <a:spcPts val="400"/>
              </a:spcBef>
              <a:spcAft>
                <a:spcPts val="0"/>
              </a:spcAft>
              <a:buClr>
                <a:srgbClr val="7889FB"/>
              </a:buClr>
              <a:buSzPct val="25000"/>
              <a:buFont typeface="Noto Sans Symbols"/>
              <a:buNone/>
            </a:pPr>
            <a:r>
              <a:t/>
            </a:r>
            <a:endParaRPr b="0" i="0" sz="18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8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8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8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8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8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8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8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8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8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8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8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8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rPr b="0" i="0" lang="fr-FR" sz="1800" u="none" cap="none" strike="noStrike">
                <a:solidFill>
                  <a:srgbClr val="000000"/>
                </a:solidFill>
                <a:latin typeface="Arial"/>
                <a:ea typeface="Arial"/>
                <a:cs typeface="Arial"/>
                <a:sym typeface="Arial"/>
              </a:rPr>
              <a:t>Er wurde mürrisch und argwöhnisch, neigte immer mehr zu sinnlosen Zornesausbrüchen und zog sich zunehmend von den Mitmenschen zurück. </a:t>
            </a:r>
            <a:br>
              <a:rPr b="0" i="0" lang="fr-FR" sz="1800" u="none" cap="none" strike="noStrike">
                <a:solidFill>
                  <a:srgbClr val="000000"/>
                </a:solidFill>
                <a:latin typeface="Arial"/>
                <a:ea typeface="Arial"/>
                <a:cs typeface="Arial"/>
                <a:sym typeface="Arial"/>
              </a:rPr>
            </a:b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br>
              <a:rPr b="0" i="0" lang="fr-FR" sz="1600" u="none" cap="none" strike="noStrike">
                <a:solidFill>
                  <a:srgbClr val="000000"/>
                </a:solidFill>
                <a:latin typeface="Arial"/>
                <a:ea typeface="Arial"/>
                <a:cs typeface="Arial"/>
                <a:sym typeface="Arial"/>
              </a:rPr>
            </a:br>
            <a:br>
              <a:rPr b="0" i="0" lang="fr-FR" sz="1600" u="none" cap="none" strike="noStrike">
                <a:solidFill>
                  <a:srgbClr val="000000"/>
                </a:solidFill>
                <a:latin typeface="Arial"/>
                <a:ea typeface="Arial"/>
                <a:cs typeface="Arial"/>
                <a:sym typeface="Arial"/>
              </a:rPr>
            </a:br>
          </a:p>
        </p:txBody>
      </p:sp>
      <p:pic>
        <p:nvPicPr>
          <p:cNvPr id="107" name="Shape 107"/>
          <p:cNvPicPr preferRelativeResize="0"/>
          <p:nvPr/>
        </p:nvPicPr>
        <p:blipFill rotWithShape="1">
          <a:blip r:embed="rId3">
            <a:alphaModFix/>
          </a:blip>
          <a:srcRect b="0" l="0" r="0" t="0"/>
          <a:stretch/>
        </p:blipFill>
        <p:spPr>
          <a:xfrm>
            <a:off x="5181600" y="1241992"/>
            <a:ext cx="2590800" cy="1713166"/>
          </a:xfrm>
          <a:prstGeom prst="rect">
            <a:avLst/>
          </a:prstGeom>
          <a:noFill/>
          <a:ln>
            <a:noFill/>
          </a:ln>
        </p:spPr>
      </p:pic>
      <p:pic>
        <p:nvPicPr>
          <p:cNvPr id="108" name="Shape 108"/>
          <p:cNvPicPr preferRelativeResize="0"/>
          <p:nvPr/>
        </p:nvPicPr>
        <p:blipFill rotWithShape="1">
          <a:blip r:embed="rId4">
            <a:alphaModFix/>
          </a:blip>
          <a:srcRect b="0" l="0" r="0" t="0"/>
          <a:stretch/>
        </p:blipFill>
        <p:spPr>
          <a:xfrm>
            <a:off x="6477000" y="2840946"/>
            <a:ext cx="2362200" cy="2392100"/>
          </a:xfrm>
          <a:prstGeom prst="rect">
            <a:avLst/>
          </a:prstGeom>
          <a:noFill/>
          <a:ln>
            <a:noFill/>
          </a:ln>
        </p:spPr>
      </p:pic>
      <p:sp>
        <p:nvSpPr>
          <p:cNvPr id="109" name="Shape 109"/>
          <p:cNvSpPr txBox="1"/>
          <p:nvPr/>
        </p:nvSpPr>
        <p:spPr>
          <a:xfrm>
            <a:off x="76200" y="2098575"/>
            <a:ext cx="4800600" cy="2862322"/>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fr-FR" sz="1800">
                <a:solidFill>
                  <a:schemeClr val="dk1"/>
                </a:solidFill>
                <a:latin typeface="Arial"/>
                <a:ea typeface="Arial"/>
                <a:cs typeface="Arial"/>
                <a:sym typeface="Arial"/>
              </a:rPr>
              <a:t>Doch eine Wolke verdunkelt den Horizont. Beethoven bemerkte, wie sein Gehör immer schlechter wurde. Er konsultierte eine Vielzahl von Ärzten, die ganz unterschiedliche Diagnosen stellten, aber alle das Gleiche voraussagten: Die Schwerhörigkeit sei unheilbar und würde bis zu völliger Taubheit voranschreiten.</a:t>
            </a:r>
          </a:p>
          <a:p>
            <a:pPr indent="0" lvl="0" marL="0" marR="0" rtl="0" algn="l">
              <a:spcBef>
                <a:spcPts val="0"/>
              </a:spcBef>
              <a:buNone/>
            </a:pPr>
            <a:r>
              <a:t/>
            </a:r>
            <a:endParaRPr sz="1800">
              <a:solidFill>
                <a:schemeClr val="dk1"/>
              </a:solidFill>
              <a:latin typeface="Arial"/>
              <a:ea typeface="Arial"/>
              <a:cs typeface="Arial"/>
              <a:sym typeface="Arial"/>
            </a:endParaRPr>
          </a:p>
          <a:p>
            <a:pPr indent="0" lvl="0" marL="0" marR="0" rtl="0" algn="l">
              <a:spcBef>
                <a:spcPts val="0"/>
              </a:spcBef>
              <a:buNone/>
            </a:pPr>
            <a:r>
              <a:t/>
            </a:r>
            <a:endParaRPr sz="1800">
              <a:solidFill>
                <a:schemeClr val="dk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3" name="Shape 113"/>
        <p:cNvGrpSpPr/>
        <p:nvPr/>
      </p:nvGrpSpPr>
      <p:grpSpPr>
        <a:xfrm>
          <a:off x="0" y="0"/>
          <a:ext cx="0" cy="0"/>
          <a:chOff x="0" y="0"/>
          <a:chExt cx="0" cy="0"/>
        </a:xfrm>
      </p:grpSpPr>
      <p:sp>
        <p:nvSpPr>
          <p:cNvPr id="114" name="Shape 114"/>
          <p:cNvSpPr txBox="1"/>
          <p:nvPr>
            <p:ph idx="1" type="body"/>
          </p:nvPr>
        </p:nvSpPr>
        <p:spPr>
          <a:xfrm>
            <a:off x="304800" y="609600"/>
            <a:ext cx="8305799" cy="5478463"/>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fr-FR" sz="1800" u="none" cap="none" strike="noStrike">
                <a:solidFill>
                  <a:srgbClr val="000000"/>
                </a:solidFill>
                <a:latin typeface="Arial"/>
                <a:ea typeface="Arial"/>
                <a:cs typeface="Arial"/>
                <a:sym typeface="Arial"/>
              </a:rPr>
              <a:t>Beethoven blieb zeit seines Lebens Junggeselle.</a:t>
            </a:r>
          </a:p>
          <a:p>
            <a:pPr indent="0" lvl="0" marL="0" marR="0" rtl="0" algn="l">
              <a:spcBef>
                <a:spcPts val="400"/>
              </a:spcBef>
              <a:spcAft>
                <a:spcPts val="0"/>
              </a:spcAft>
              <a:buClr>
                <a:srgbClr val="7889FB"/>
              </a:buClr>
              <a:buSzPct val="25000"/>
              <a:buFont typeface="Noto Sans Symbols"/>
              <a:buNone/>
            </a:pPr>
            <a:r>
              <a:rPr b="0" i="0" lang="fr-FR" sz="1800" u="none" cap="none" strike="noStrike">
                <a:solidFill>
                  <a:srgbClr val="000000"/>
                </a:solidFill>
                <a:latin typeface="Arial"/>
                <a:ea typeface="Arial"/>
                <a:cs typeface="Arial"/>
                <a:sym typeface="Arial"/>
              </a:rPr>
              <a:t>Mit 30 Jahren verliebte er sich in die </a:t>
            </a:r>
            <a:r>
              <a:rPr b="1" i="0" lang="fr-FR" sz="1800" u="none" cap="none" strike="noStrike">
                <a:solidFill>
                  <a:srgbClr val="000000"/>
                </a:solidFill>
                <a:latin typeface="Arial"/>
                <a:ea typeface="Arial"/>
                <a:cs typeface="Arial"/>
                <a:sym typeface="Arial"/>
              </a:rPr>
              <a:t>Gräfin Giulietta Guicciardi</a:t>
            </a:r>
            <a:r>
              <a:rPr b="0" i="0" lang="fr-FR" sz="1800" u="none" cap="none" strike="noStrike">
                <a:solidFill>
                  <a:srgbClr val="000000"/>
                </a:solidFill>
                <a:latin typeface="Arial"/>
                <a:ea typeface="Arial"/>
                <a:cs typeface="Arial"/>
                <a:sym typeface="Arial"/>
              </a:rPr>
              <a:t>, aber Standesunterschiede machten eine Heirat unmöglich. Die Gräfin heiratete einen anderen. </a:t>
            </a:r>
          </a:p>
          <a:p>
            <a:pPr indent="0" lvl="0" marL="0" marR="0" rtl="0" algn="l">
              <a:spcBef>
                <a:spcPts val="400"/>
              </a:spcBef>
              <a:spcAft>
                <a:spcPts val="0"/>
              </a:spcAft>
              <a:buClr>
                <a:srgbClr val="7889FB"/>
              </a:buClr>
              <a:buSzPct val="25000"/>
              <a:buFont typeface="Noto Sans Symbols"/>
              <a:buNone/>
            </a:pPr>
            <a:r>
              <a:t/>
            </a:r>
            <a:endParaRPr b="0" i="0" sz="18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8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8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rPr b="1" i="0" lang="fr-FR" sz="1800" u="none" cap="none" strike="noStrike">
                <a:solidFill>
                  <a:srgbClr val="000000"/>
                </a:solidFill>
                <a:latin typeface="Arial"/>
                <a:ea typeface="Arial"/>
                <a:cs typeface="Arial"/>
                <a:sym typeface="Arial"/>
              </a:rPr>
              <a:t>					  </a:t>
            </a:r>
            <a:r>
              <a:rPr b="0" i="0" lang="fr-FR" sz="1600" u="none" cap="none" strike="noStrike">
                <a:solidFill>
                  <a:srgbClr val="000000"/>
                </a:solidFill>
                <a:latin typeface="Arial"/>
                <a:ea typeface="Arial"/>
                <a:cs typeface="Arial"/>
                <a:sym typeface="Arial"/>
              </a:rPr>
              <a:t>Giulietta Guicciardi					   Therese Malfatti 	</a:t>
            </a:r>
          </a:p>
          <a:p>
            <a:pPr indent="0" lvl="0" marL="0" marR="0" rtl="0" algn="l">
              <a:spcBef>
                <a:spcPts val="400"/>
              </a:spcBef>
              <a:spcAft>
                <a:spcPts val="0"/>
              </a:spcAft>
              <a:buClr>
                <a:srgbClr val="7889FB"/>
              </a:buClr>
              <a:buSzPct val="25000"/>
              <a:buFont typeface="Noto Sans Symbols"/>
              <a:buNone/>
            </a:pPr>
            <a:r>
              <a:t/>
            </a:r>
            <a:endParaRPr b="0" i="0" sz="18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8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8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8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rPr b="0" i="0" lang="fr-FR" sz="1800" u="none" cap="none" strike="noStrike">
                <a:solidFill>
                  <a:srgbClr val="000000"/>
                </a:solidFill>
                <a:latin typeface="Arial"/>
                <a:ea typeface="Arial"/>
                <a:cs typeface="Arial"/>
                <a:sym typeface="Arial"/>
              </a:rPr>
              <a:t>Sechs Jahre später war es </a:t>
            </a:r>
            <a:r>
              <a:rPr b="1" i="0" lang="fr-FR" sz="1800" u="none" cap="none" strike="noStrike">
                <a:solidFill>
                  <a:srgbClr val="000000"/>
                </a:solidFill>
                <a:latin typeface="Arial"/>
                <a:ea typeface="Arial"/>
                <a:cs typeface="Arial"/>
                <a:sym typeface="Arial"/>
              </a:rPr>
              <a:t>Therese Malfatti</a:t>
            </a:r>
            <a:r>
              <a:rPr b="0" i="0" lang="fr-FR" sz="1800" u="none" cap="none" strike="noStrike">
                <a:solidFill>
                  <a:srgbClr val="000000"/>
                </a:solidFill>
                <a:latin typeface="Arial"/>
                <a:ea typeface="Arial"/>
                <a:cs typeface="Arial"/>
                <a:sym typeface="Arial"/>
              </a:rPr>
              <a:t>, die Tochter eines seiner Ärzte, in die er sich verliebte. Doch Beethoven war unentschlossen und konnte sich zu keinem Heiratsantrag durchringen. Abgesehen von einigen glühenden Liebesbriefen an eine 'unsterbliche Geliebte', geschrieben um 1812, scheint es, als habe er sich mit dem Junggesellenleben abgefunden. </a:t>
            </a:r>
            <a:br>
              <a:rPr b="0" i="0" lang="fr-FR" sz="1800" u="none" cap="none" strike="noStrike">
                <a:solidFill>
                  <a:srgbClr val="000000"/>
                </a:solidFill>
                <a:latin typeface="Arial"/>
                <a:ea typeface="Arial"/>
                <a:cs typeface="Arial"/>
                <a:sym typeface="Arial"/>
              </a:rPr>
            </a:br>
          </a:p>
        </p:txBody>
      </p:sp>
      <p:pic>
        <p:nvPicPr>
          <p:cNvPr id="115" name="Shape 115"/>
          <p:cNvPicPr preferRelativeResize="0"/>
          <p:nvPr/>
        </p:nvPicPr>
        <p:blipFill rotWithShape="1">
          <a:blip r:embed="rId3">
            <a:alphaModFix/>
          </a:blip>
          <a:srcRect b="0" l="0" r="0" t="0"/>
          <a:stretch/>
        </p:blipFill>
        <p:spPr>
          <a:xfrm>
            <a:off x="990600" y="1828800"/>
            <a:ext cx="1676399" cy="2315527"/>
          </a:xfrm>
          <a:prstGeom prst="rect">
            <a:avLst/>
          </a:prstGeom>
          <a:noFill/>
          <a:ln>
            <a:noFill/>
          </a:ln>
        </p:spPr>
      </p:pic>
      <p:pic>
        <p:nvPicPr>
          <p:cNvPr id="116" name="Shape 116"/>
          <p:cNvPicPr preferRelativeResize="0"/>
          <p:nvPr/>
        </p:nvPicPr>
        <p:blipFill rotWithShape="1">
          <a:blip r:embed="rId4">
            <a:alphaModFix/>
          </a:blip>
          <a:srcRect b="0" l="0" r="0" t="0"/>
          <a:stretch/>
        </p:blipFill>
        <p:spPr>
          <a:xfrm>
            <a:off x="5181600" y="1856930"/>
            <a:ext cx="1569265" cy="2259267"/>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0" name="Shape 120"/>
        <p:cNvGrpSpPr/>
        <p:nvPr/>
      </p:nvGrpSpPr>
      <p:grpSpPr>
        <a:xfrm>
          <a:off x="0" y="0"/>
          <a:ext cx="0" cy="0"/>
          <a:chOff x="0" y="0"/>
          <a:chExt cx="0" cy="0"/>
        </a:xfrm>
      </p:grpSpPr>
      <p:sp>
        <p:nvSpPr>
          <p:cNvPr id="121" name="Shape 121"/>
          <p:cNvSpPr txBox="1"/>
          <p:nvPr>
            <p:ph idx="1" type="body"/>
          </p:nvPr>
        </p:nvSpPr>
        <p:spPr>
          <a:xfrm>
            <a:off x="381000" y="685800"/>
            <a:ext cx="8426450" cy="5402262"/>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fr-FR" sz="1800" u="none" cap="none" strike="noStrike">
                <a:solidFill>
                  <a:srgbClr val="000000"/>
                </a:solidFill>
                <a:latin typeface="Arial"/>
                <a:ea typeface="Arial"/>
                <a:cs typeface="Arial"/>
                <a:sym typeface="Arial"/>
              </a:rPr>
              <a:t>Der Kontakt zu seiner Familie in Bonn jedoch war nicht abgebrochen. 1815 starb sein </a:t>
            </a:r>
            <a:r>
              <a:rPr b="1" i="0" lang="fr-FR" sz="1800" u="none" cap="none" strike="noStrike">
                <a:solidFill>
                  <a:srgbClr val="000000"/>
                </a:solidFill>
                <a:latin typeface="Arial"/>
                <a:ea typeface="Arial"/>
                <a:cs typeface="Arial"/>
                <a:sym typeface="Arial"/>
              </a:rPr>
              <a:t>Bruder Caspar</a:t>
            </a:r>
            <a:r>
              <a:rPr b="0" i="0" lang="fr-FR" sz="1800" u="none" cap="none" strike="noStrike">
                <a:solidFill>
                  <a:srgbClr val="000000"/>
                </a:solidFill>
                <a:latin typeface="Arial"/>
                <a:ea typeface="Arial"/>
                <a:cs typeface="Arial"/>
                <a:sym typeface="Arial"/>
              </a:rPr>
              <a:t>. Er hatte die Vormundschaft für seinen 9 jährigen Sohn Karl seiner Frau Johanna und Beethoven übertragen. </a:t>
            </a:r>
          </a:p>
          <a:p>
            <a:pPr indent="0" lvl="0" marL="0" marR="0" rtl="0" algn="l">
              <a:spcBef>
                <a:spcPts val="400"/>
              </a:spcBef>
              <a:spcAft>
                <a:spcPts val="0"/>
              </a:spcAft>
              <a:buClr>
                <a:srgbClr val="7889FB"/>
              </a:buClr>
              <a:buSzPct val="25000"/>
              <a:buFont typeface="Noto Sans Symbols"/>
              <a:buNone/>
            </a:pPr>
            <a:r>
              <a:t/>
            </a:r>
            <a:endParaRPr b="0" i="0" sz="18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8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8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8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8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8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8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rPr b="0" i="0" lang="fr-FR" sz="1800" u="none" cap="none" strike="noStrike">
                <a:solidFill>
                  <a:srgbClr val="000000"/>
                </a:solidFill>
                <a:latin typeface="Arial"/>
                <a:ea typeface="Arial"/>
                <a:cs typeface="Arial"/>
                <a:sym typeface="Arial"/>
              </a:rPr>
              <a:t>Beethoven, der Johanna nicht sonderlich schätzte, versuchte, ihr die Vormundschaft entziehen zu lassen. Nach einem dreijährigen Rechtsstreit wurde Johannas Vormundschaft auch tatsächlich annulliert. </a:t>
            </a:r>
          </a:p>
          <a:p>
            <a:pPr indent="0" lvl="0" marL="0" marR="0" rtl="0" algn="l">
              <a:spcBef>
                <a:spcPts val="400"/>
              </a:spcBef>
              <a:spcAft>
                <a:spcPts val="0"/>
              </a:spcAft>
              <a:buClr>
                <a:srgbClr val="7889FB"/>
              </a:buClr>
              <a:buSzPct val="25000"/>
              <a:buFont typeface="Noto Sans Symbols"/>
              <a:buNone/>
            </a:pPr>
            <a:r>
              <a:t/>
            </a:r>
            <a:endParaRPr b="0" i="0" sz="18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rPr b="0" i="0" lang="fr-FR" sz="1800" u="none" cap="none" strike="noStrike">
                <a:solidFill>
                  <a:srgbClr val="000000"/>
                </a:solidFill>
                <a:latin typeface="Arial"/>
                <a:ea typeface="Arial"/>
                <a:cs typeface="Arial"/>
                <a:sym typeface="Arial"/>
              </a:rPr>
              <a:t>Doch Beethoven, der abwechselnd äußerst streng und sehr nachgiebig war, eignete sich nicht als Vormund. Karl litt darunter, geriet auf die schiefe Bahn und unternahm schließlich einen Selbstmordversuch. </a:t>
            </a: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Char char="▪"/>
            </a:pPr>
            <a:br>
              <a:rPr b="0" i="0" lang="fr-FR" sz="1600" u="none" cap="none" strike="noStrike">
                <a:solidFill>
                  <a:srgbClr val="000000"/>
                </a:solidFill>
                <a:latin typeface="Arial"/>
                <a:ea typeface="Arial"/>
                <a:cs typeface="Arial"/>
                <a:sym typeface="Arial"/>
              </a:rPr>
            </a:br>
          </a:p>
        </p:txBody>
      </p:sp>
      <p:pic>
        <p:nvPicPr>
          <p:cNvPr id="122" name="Shape 122"/>
          <p:cNvPicPr preferRelativeResize="0"/>
          <p:nvPr/>
        </p:nvPicPr>
        <p:blipFill rotWithShape="1">
          <a:blip r:embed="rId3">
            <a:alphaModFix/>
          </a:blip>
          <a:srcRect b="0" l="0" r="0" t="0"/>
          <a:stretch/>
        </p:blipFill>
        <p:spPr>
          <a:xfrm>
            <a:off x="5715001" y="1447800"/>
            <a:ext cx="2819400" cy="234362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6" name="Shape 126"/>
        <p:cNvGrpSpPr/>
        <p:nvPr/>
      </p:nvGrpSpPr>
      <p:grpSpPr>
        <a:xfrm>
          <a:off x="0" y="0"/>
          <a:ext cx="0" cy="0"/>
          <a:chOff x="0" y="0"/>
          <a:chExt cx="0" cy="0"/>
        </a:xfrm>
      </p:grpSpPr>
      <p:sp>
        <p:nvSpPr>
          <p:cNvPr id="127" name="Shape 127"/>
          <p:cNvSpPr txBox="1"/>
          <p:nvPr>
            <p:ph idx="1" type="body"/>
          </p:nvPr>
        </p:nvSpPr>
        <p:spPr>
          <a:xfrm>
            <a:off x="304800" y="609600"/>
            <a:ext cx="4876799" cy="5478463"/>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fr-FR" sz="1800" u="none" cap="none" strike="noStrike">
                <a:solidFill>
                  <a:srgbClr val="000000"/>
                </a:solidFill>
                <a:latin typeface="Arial"/>
                <a:ea typeface="Arial"/>
                <a:cs typeface="Arial"/>
                <a:sym typeface="Arial"/>
              </a:rPr>
              <a:t>Obwohl Beethoven hervorragend verdiente, lebte er in einem verfallenen Haus in Heiligenstadt bei Wien. </a:t>
            </a:r>
          </a:p>
          <a:p>
            <a:pPr indent="0" lvl="0" marL="0" marR="0" rtl="0" algn="l">
              <a:spcBef>
                <a:spcPts val="400"/>
              </a:spcBef>
              <a:spcAft>
                <a:spcPts val="0"/>
              </a:spcAft>
              <a:buClr>
                <a:srgbClr val="7889FB"/>
              </a:buClr>
              <a:buSzPct val="25000"/>
              <a:buFont typeface="Noto Sans Symbols"/>
              <a:buNone/>
            </a:pPr>
            <a:r>
              <a:t/>
            </a:r>
            <a:endParaRPr b="0" i="0" sz="18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8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8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rPr b="0" i="0" lang="fr-FR" sz="1800" u="none" cap="none" strike="noStrike">
                <a:solidFill>
                  <a:srgbClr val="000000"/>
                </a:solidFill>
                <a:latin typeface="Arial"/>
                <a:ea typeface="Arial"/>
                <a:cs typeface="Arial"/>
                <a:sym typeface="Arial"/>
              </a:rPr>
              <a:t>Wegen seiner Taubheit zog er sich mehr und mehr von den Menschen zurück. Zwar dirigierte er immer noch seine eigenen Kompositionen. Den Applaus konnte er nicht mehr hören. </a:t>
            </a:r>
          </a:p>
          <a:p>
            <a:pPr indent="0" lvl="0" marL="0" marR="0" rtl="0" algn="l">
              <a:spcBef>
                <a:spcPts val="400"/>
              </a:spcBef>
              <a:spcAft>
                <a:spcPts val="0"/>
              </a:spcAft>
              <a:buClr>
                <a:srgbClr val="7889FB"/>
              </a:buClr>
              <a:buSzPct val="25000"/>
              <a:buFont typeface="Noto Sans Symbols"/>
              <a:buNone/>
            </a:pPr>
            <a:r>
              <a:t/>
            </a:r>
            <a:endParaRPr b="0" i="0" sz="18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8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8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rPr b="0" i="0" lang="fr-FR" sz="1800" u="none" cap="none" strike="noStrike">
                <a:solidFill>
                  <a:srgbClr val="000000"/>
                </a:solidFill>
                <a:latin typeface="Arial"/>
                <a:ea typeface="Arial"/>
                <a:cs typeface="Arial"/>
                <a:sym typeface="Arial"/>
              </a:rPr>
              <a:t>Er hatte die Töne im Kopf. Jedoch verwendete er soviel Sorgfalt auf seine Kompositionen, dass er sie oft zu spät fertig stellte.</a:t>
            </a: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rPr b="0" i="0" lang="fr-FR" sz="1600" u="none" cap="none" strike="noStrike">
                <a:solidFill>
                  <a:srgbClr val="000000"/>
                </a:solidFill>
                <a:latin typeface="Arial"/>
                <a:ea typeface="Arial"/>
                <a:cs typeface="Arial"/>
                <a:sym typeface="Arial"/>
              </a:rPr>
              <a:t> </a:t>
            </a:r>
            <a:br>
              <a:rPr b="0" i="0" lang="fr-FR" sz="1600" u="none" cap="none" strike="noStrike">
                <a:solidFill>
                  <a:srgbClr val="000000"/>
                </a:solidFill>
                <a:latin typeface="Arial"/>
                <a:ea typeface="Arial"/>
                <a:cs typeface="Arial"/>
                <a:sym typeface="Arial"/>
              </a:rPr>
            </a:b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p:txBody>
      </p:sp>
      <p:pic>
        <p:nvPicPr>
          <p:cNvPr id="128" name="Shape 128"/>
          <p:cNvPicPr preferRelativeResize="0"/>
          <p:nvPr/>
        </p:nvPicPr>
        <p:blipFill rotWithShape="1">
          <a:blip r:embed="rId3">
            <a:alphaModFix/>
          </a:blip>
          <a:srcRect b="0" l="0" r="0" t="0"/>
          <a:stretch/>
        </p:blipFill>
        <p:spPr>
          <a:xfrm>
            <a:off x="5314673" y="533400"/>
            <a:ext cx="3650236" cy="510539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