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67" name="Shape 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4" name="Shape 12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9" name="Shape 129"/>
        <p:cNvGrpSpPr/>
        <p:nvPr/>
      </p:nvGrpSpPr>
      <p:grpSpPr>
        <a:xfrm>
          <a:off x="0" y="0"/>
          <a:ext cx="0" cy="0"/>
          <a:chOff x="0" y="0"/>
          <a:chExt cx="0" cy="0"/>
        </a:xfrm>
      </p:grpSpPr>
      <p:sp>
        <p:nvSpPr>
          <p:cNvPr id="130" name="Shape 13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1" name="Shape 13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8" name="Shape 13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3" name="Shape 143"/>
        <p:cNvGrpSpPr/>
        <p:nvPr/>
      </p:nvGrpSpPr>
      <p:grpSpPr>
        <a:xfrm>
          <a:off x="0" y="0"/>
          <a:ext cx="0" cy="0"/>
          <a:chOff x="0" y="0"/>
          <a:chExt cx="0" cy="0"/>
        </a:xfrm>
      </p:grpSpPr>
      <p:sp>
        <p:nvSpPr>
          <p:cNvPr id="144" name="Shape 14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45" name="Shape 14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0" name="Shape 150"/>
        <p:cNvGrpSpPr/>
        <p:nvPr/>
      </p:nvGrpSpPr>
      <p:grpSpPr>
        <a:xfrm>
          <a:off x="0" y="0"/>
          <a:ext cx="0" cy="0"/>
          <a:chOff x="0" y="0"/>
          <a:chExt cx="0" cy="0"/>
        </a:xfrm>
      </p:grpSpPr>
      <p:sp>
        <p:nvSpPr>
          <p:cNvPr id="151" name="Shape 15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52" name="Shape 15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7" name="Shape 157"/>
        <p:cNvGrpSpPr/>
        <p:nvPr/>
      </p:nvGrpSpPr>
      <p:grpSpPr>
        <a:xfrm>
          <a:off x="0" y="0"/>
          <a:ext cx="0" cy="0"/>
          <a:chOff x="0" y="0"/>
          <a:chExt cx="0" cy="0"/>
        </a:xfrm>
      </p:grpSpPr>
      <p:sp>
        <p:nvSpPr>
          <p:cNvPr id="158" name="Shape 15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59" name="Shape 15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4" name="Shape 164"/>
        <p:cNvGrpSpPr/>
        <p:nvPr/>
      </p:nvGrpSpPr>
      <p:grpSpPr>
        <a:xfrm>
          <a:off x="0" y="0"/>
          <a:ext cx="0" cy="0"/>
          <a:chOff x="0" y="0"/>
          <a:chExt cx="0" cy="0"/>
        </a:xfrm>
      </p:grpSpPr>
      <p:sp>
        <p:nvSpPr>
          <p:cNvPr id="165" name="Shape 16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66" name="Shape 16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 name="Shape 71"/>
        <p:cNvGrpSpPr/>
        <p:nvPr/>
      </p:nvGrpSpPr>
      <p:grpSpPr>
        <a:xfrm>
          <a:off x="0" y="0"/>
          <a:ext cx="0" cy="0"/>
          <a:chOff x="0" y="0"/>
          <a:chExt cx="0" cy="0"/>
        </a:xfrm>
      </p:grpSpPr>
      <p:sp>
        <p:nvSpPr>
          <p:cNvPr id="72" name="Shape 7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73" name="Shape 7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0" name="Shape 8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6" name="Shape 8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0" name="Shape 90"/>
        <p:cNvGrpSpPr/>
        <p:nvPr/>
      </p:nvGrpSpPr>
      <p:grpSpPr>
        <a:xfrm>
          <a:off x="0" y="0"/>
          <a:ext cx="0" cy="0"/>
          <a:chOff x="0" y="0"/>
          <a:chExt cx="0" cy="0"/>
        </a:xfrm>
      </p:grpSpPr>
      <p:sp>
        <p:nvSpPr>
          <p:cNvPr id="91" name="Shape 9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2" name="Shape 9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7" name="Shape 97"/>
        <p:cNvGrpSpPr/>
        <p:nvPr/>
      </p:nvGrpSpPr>
      <p:grpSpPr>
        <a:xfrm>
          <a:off x="0" y="0"/>
          <a:ext cx="0" cy="0"/>
          <a:chOff x="0" y="0"/>
          <a:chExt cx="0" cy="0"/>
        </a:xfrm>
      </p:grpSpPr>
      <p:sp>
        <p:nvSpPr>
          <p:cNvPr id="98" name="Shape 9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9" name="Shape 9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3" name="Shape 103"/>
        <p:cNvGrpSpPr/>
        <p:nvPr/>
      </p:nvGrpSpPr>
      <p:grpSpPr>
        <a:xfrm>
          <a:off x="0" y="0"/>
          <a:ext cx="0" cy="0"/>
          <a:chOff x="0" y="0"/>
          <a:chExt cx="0" cy="0"/>
        </a:xfrm>
      </p:grpSpPr>
      <p:sp>
        <p:nvSpPr>
          <p:cNvPr id="104" name="Shape 10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5" name="Shape 10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9" name="Shape 109"/>
        <p:cNvGrpSpPr/>
        <p:nvPr/>
      </p:nvGrpSpPr>
      <p:grpSpPr>
        <a:xfrm>
          <a:off x="0" y="0"/>
          <a:ext cx="0" cy="0"/>
          <a:chOff x="0" y="0"/>
          <a:chExt cx="0" cy="0"/>
        </a:xfrm>
      </p:grpSpPr>
      <p:sp>
        <p:nvSpPr>
          <p:cNvPr id="110" name="Shape 11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1" name="Shape 11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6" name="Shape 116"/>
        <p:cNvGrpSpPr/>
        <p:nvPr/>
      </p:nvGrpSpPr>
      <p:grpSpPr>
        <a:xfrm>
          <a:off x="0" y="0"/>
          <a:ext cx="0" cy="0"/>
          <a:chOff x="0" y="0"/>
          <a:chExt cx="0" cy="0"/>
        </a:xfrm>
      </p:grpSpPr>
      <p:sp>
        <p:nvSpPr>
          <p:cNvPr id="117" name="Shape 11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8" name="Shape 11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5" name="Shape 15"/>
        <p:cNvGrpSpPr/>
        <p:nvPr/>
      </p:nvGrpSpPr>
      <p:grpSpPr>
        <a:xfrm>
          <a:off x="0" y="0"/>
          <a:ext cx="0" cy="0"/>
          <a:chOff x="0" y="0"/>
          <a:chExt cx="0" cy="0"/>
        </a:xfrm>
      </p:grpSpPr>
      <p:sp>
        <p:nvSpPr>
          <p:cNvPr id="16" name="Shape 16"/>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17" name="Shape 17"/>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18" name="Shape 1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i="0" lang="fr-FR"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x="0" y="0"/>
          <a:ext cx="0" cy="0"/>
          <a:chOff x="0" y="0"/>
          <a:chExt cx="0" cy="0"/>
        </a:xfrm>
      </p:grpSpPr>
      <p:sp>
        <p:nvSpPr>
          <p:cNvPr id="53" name="Shape 53"/>
          <p:cNvSpPr txBox="1"/>
          <p:nvPr>
            <p:ph type="title"/>
          </p:nvPr>
        </p:nvSpPr>
        <p:spPr>
          <a:xfrm>
            <a:off x="1792288" y="4800600"/>
            <a:ext cx="5486399" cy="566737"/>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4" name="Shape 54"/>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5" name="Shape 5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6" name="Shape 5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x="0" y="0"/>
          <a:ext cx="0" cy="0"/>
          <a:chOff x="0" y="0"/>
          <a:chExt cx="0" cy="0"/>
        </a:xfrm>
      </p:grpSpPr>
      <p:sp>
        <p:nvSpPr>
          <p:cNvPr id="58" name="Shape 58"/>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9" name="Shape 59"/>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x="0" y="0"/>
          <a:ext cx="0" cy="0"/>
          <a:chOff x="0" y="0"/>
          <a:chExt cx="0" cy="0"/>
        </a:xfrm>
      </p:grpSpPr>
      <p:sp>
        <p:nvSpPr>
          <p:cNvPr id="62" name="Shape 62"/>
          <p:cNvSpPr txBox="1"/>
          <p:nvPr>
            <p:ph type="title"/>
          </p:nvPr>
        </p:nvSpPr>
        <p:spPr>
          <a:xfrm rot="5400000">
            <a:off x="5098255" y="2378868"/>
            <a:ext cx="5300662"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785812" y="336550"/>
            <a:ext cx="5300662" cy="6202362"/>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9" name="Shape 19"/>
        <p:cNvGrpSpPr/>
        <p:nvPr/>
      </p:nvGrpSpPr>
      <p:grpSpPr>
        <a:xfrm>
          <a:off x="0" y="0"/>
          <a:ext cx="0" cy="0"/>
          <a:chOff x="0" y="0"/>
          <a:chExt cx="0" cy="0"/>
        </a:xfrm>
      </p:grpSpPr>
      <p:sp>
        <p:nvSpPr>
          <p:cNvPr id="20" name="Shape 20"/>
          <p:cNvSpPr txBox="1"/>
          <p:nvPr>
            <p:ph type="ctrTitle"/>
          </p:nvPr>
        </p:nvSpPr>
        <p:spPr>
          <a:xfrm>
            <a:off x="685800" y="2130425"/>
            <a:ext cx="7772400" cy="1470024"/>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2" name="Shape 22"/>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3" name="Shape 23"/>
        <p:cNvGrpSpPr/>
        <p:nvPr/>
      </p:nvGrpSpPr>
      <p:grpSpPr>
        <a:xfrm>
          <a:off x="0" y="0"/>
          <a:ext cx="0" cy="0"/>
          <a:chOff x="0" y="0"/>
          <a:chExt cx="0" cy="0"/>
        </a:xfrm>
      </p:grpSpPr>
      <p:sp>
        <p:nvSpPr>
          <p:cNvPr id="24" name="Shape 24"/>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5" name="Shape 25"/>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26" name="Shape 2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27" name="Shape 27"/>
        <p:cNvGrpSpPr/>
        <p:nvPr/>
      </p:nvGrpSpPr>
      <p:grpSpPr>
        <a:xfrm>
          <a:off x="0" y="0"/>
          <a:ext cx="0" cy="0"/>
          <a:chOff x="0" y="0"/>
          <a:chExt cx="0" cy="0"/>
        </a:xfrm>
      </p:grpSpPr>
      <p:sp>
        <p:nvSpPr>
          <p:cNvPr id="28" name="Shape 28"/>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9" name="Shape 29"/>
          <p:cNvSpPr txBox="1"/>
          <p:nvPr>
            <p:ph idx="1" type="body"/>
          </p:nvPr>
        </p:nvSpPr>
        <p:spPr>
          <a:xfrm>
            <a:off x="698500"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0" name="Shape 30"/>
          <p:cNvSpPr txBox="1"/>
          <p:nvPr>
            <p:ph idx="2" type="body"/>
          </p:nvPr>
        </p:nvSpPr>
        <p:spPr>
          <a:xfrm>
            <a:off x="4829175"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1" name="Shape 3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2" name="Shape 32"/>
        <p:cNvGrpSpPr/>
        <p:nvPr/>
      </p:nvGrpSpPr>
      <p:grpSpPr>
        <a:xfrm>
          <a:off x="0" y="0"/>
          <a:ext cx="0" cy="0"/>
          <a:chOff x="0" y="0"/>
          <a:chExt cx="0" cy="0"/>
        </a:xfrm>
      </p:grpSpPr>
      <p:sp>
        <p:nvSpPr>
          <p:cNvPr id="33" name="Shape 33"/>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4" name="Shape 3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5" name="Shape 35"/>
        <p:cNvGrpSpPr/>
        <p:nvPr/>
      </p:nvGrpSpPr>
      <p:grpSpPr>
        <a:xfrm>
          <a:off x="0" y="0"/>
          <a:ext cx="0" cy="0"/>
          <a:chOff x="0" y="0"/>
          <a:chExt cx="0" cy="0"/>
        </a:xfrm>
      </p:grpSpPr>
      <p:sp>
        <p:nvSpPr>
          <p:cNvPr id="36" name="Shape 36"/>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7" name="Shape 37"/>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38" name="Shape 38"/>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39" name="Shape 39"/>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0" name="Shape 40"/>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1" name="Shape 4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x="0" y="0"/>
          <a:ext cx="0" cy="0"/>
          <a:chOff x="0" y="0"/>
          <a:chExt cx="0" cy="0"/>
        </a:xfrm>
      </p:grpSpPr>
      <p:sp>
        <p:nvSpPr>
          <p:cNvPr id="43" name="Shape 43"/>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4" name="Shape 4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5" name="Shape 45"/>
        <p:cNvGrpSpPr/>
        <p:nvPr/>
      </p:nvGrpSpPr>
      <p:grpSpPr>
        <a:xfrm>
          <a:off x="0" y="0"/>
          <a:ext cx="0" cy="0"/>
          <a:chOff x="0" y="0"/>
          <a:chExt cx="0" cy="0"/>
        </a:xfrm>
      </p:grpSpPr>
      <p:sp>
        <p:nvSpPr>
          <p:cNvPr id="46" name="Shape 4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x="0" y="0"/>
          <a:ext cx="0" cy="0"/>
          <a:chOff x="0" y="0"/>
          <a:chExt cx="0" cy="0"/>
        </a:xfrm>
      </p:grpSpPr>
      <p:sp>
        <p:nvSpPr>
          <p:cNvPr id="48" name="Shape 48"/>
          <p:cNvSpPr txBox="1"/>
          <p:nvPr>
            <p:ph type="title"/>
          </p:nvPr>
        </p:nvSpPr>
        <p:spPr>
          <a:xfrm>
            <a:off x="457200" y="273050"/>
            <a:ext cx="3008313" cy="1162049"/>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9" name="Shape 49"/>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61595" lvl="0" marL="161925" marR="0" rtl="0" algn="l">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3175" lvl="1" marL="504825" marR="0" rtl="0" algn="l">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5875" lvl="2" marL="85407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57150" lvl="3" marL="1200150" marR="0" rtl="0" algn="l">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34925" lvl="4" marL="15335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34925" lvl="5" marL="19907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34925" lvl="6" marL="24479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34925" lvl="7" marL="29051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34925" lvl="8" marL="33623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0" name="Shape 5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1" name="Shape 5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2.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2.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 name="Shape 5"/>
        <p:cNvGrpSpPr/>
        <p:nvPr/>
      </p:nvGrpSpPr>
      <p:grpSpPr>
        <a:xfrm>
          <a:off x="0" y="0"/>
          <a:ext cx="0" cy="0"/>
          <a:chOff x="0" y="0"/>
          <a:chExt cx="0" cy="0"/>
        </a:xfrm>
      </p:grpSpPr>
      <p:pic>
        <p:nvPicPr>
          <p:cNvPr id="6" name="Shape 6"/>
          <p:cNvPicPr preferRelativeResize="0"/>
          <p:nvPr/>
        </p:nvPicPr>
        <p:blipFill rotWithShape="1">
          <a:blip r:embed="rId1">
            <a:alphaModFix/>
          </a:blip>
          <a:srcRect b="0" l="0" r="0" t="0"/>
          <a:stretch/>
        </p:blipFill>
        <p:spPr>
          <a:xfrm>
            <a:off x="4763" y="0"/>
            <a:ext cx="9139236" cy="387350"/>
          </a:xfrm>
          <a:prstGeom prst="rect">
            <a:avLst/>
          </a:prstGeom>
          <a:noFill/>
          <a:ln>
            <a:noFill/>
          </a:ln>
        </p:spPr>
      </p:pic>
      <p:sp>
        <p:nvSpPr>
          <p:cNvPr id="7" name="Shape 7"/>
          <p:cNvSpPr/>
          <p:nvPr/>
        </p:nvSpPr>
        <p:spPr>
          <a:xfrm>
            <a:off x="4763" y="6473825"/>
            <a:ext cx="9139236" cy="384174"/>
          </a:xfrm>
          <a:prstGeom prst="rect">
            <a:avLst/>
          </a:prstGeom>
          <a:solidFill>
            <a:srgbClr val="6666FF"/>
          </a:solidFill>
          <a:ln>
            <a:noFill/>
          </a:ln>
        </p:spPr>
        <p:txBody>
          <a:bodyPr anchorCtr="0" anchor="ctr" bIns="45700" lIns="91425" rIns="91425" tIns="45700">
            <a:noAutofit/>
          </a:bodyPr>
          <a:lstStyle/>
          <a:p>
            <a:pPr indent="0" lvl="0" marL="0" marR="0" rtl="0" algn="l">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8" name="Shape 8"/>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9" name="Shape 9"/>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None/>
            </a:pPr>
            <a:r>
              <a:t/>
            </a:r>
            <a:endParaRPr b="1" i="0" sz="1400" u="none" cap="none" strike="noStrike">
              <a:solidFill>
                <a:srgbClr val="FFFFFF"/>
              </a:solidFill>
              <a:latin typeface="Arial"/>
              <a:ea typeface="Arial"/>
              <a:cs typeface="Arial"/>
              <a:sym typeface="Arial"/>
            </a:endParaRPr>
          </a:p>
        </p:txBody>
      </p:sp>
      <p:sp>
        <p:nvSpPr>
          <p:cNvPr id="10" name="Shape 1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spcAft>
                <a:spcPts val="0"/>
              </a:spcAft>
              <a:buSzPct val="25000"/>
              <a:buNone/>
            </a:pPr>
            <a:fld id="{00000000-1234-1234-1234-123412341234}" type="slidenum">
              <a:rPr b="1" i="0" lang="fr-FR" sz="1000" u="none" cap="none" strike="noStrike">
                <a:solidFill>
                  <a:srgbClr val="FFFFFF"/>
                </a:solidFill>
                <a:latin typeface="Arial"/>
                <a:ea typeface="Arial"/>
                <a:cs typeface="Arial"/>
                <a:sym typeface="Arial"/>
              </a:rPr>
              <a:t>‹#›</a:t>
            </a:fld>
          </a:p>
        </p:txBody>
      </p:sp>
      <p:cxnSp>
        <p:nvCxnSpPr>
          <p:cNvPr id="11" name="Shape 11"/>
          <p:cNvCxnSpPr/>
          <p:nvPr/>
        </p:nvCxnSpPr>
        <p:spPr>
          <a:xfrm>
            <a:off x="990600" y="147638"/>
            <a:ext cx="1587" cy="234949"/>
          </a:xfrm>
          <a:prstGeom prst="straightConnector1">
            <a:avLst/>
          </a:prstGeom>
          <a:noFill/>
          <a:ln cap="flat" cmpd="sng" w="9525">
            <a:solidFill>
              <a:srgbClr val="FFFFFF"/>
            </a:solidFill>
            <a:prstDash val="solid"/>
            <a:miter/>
            <a:headEnd len="med" w="med" type="none"/>
            <a:tailEnd len="med" w="med" type="none"/>
          </a:ln>
        </p:spPr>
      </p:cxnSp>
      <p:cxnSp>
        <p:nvCxnSpPr>
          <p:cNvPr id="12" name="Shape 12"/>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3" name="Shape 13"/>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4" name="Shape 14"/>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spcBef>
                <a:spcPts val="0"/>
              </a:spcBef>
              <a:buSzPct val="25000"/>
              <a:buNone/>
            </a:pPr>
            <a:r>
              <a:rPr b="1" i="0" lang="fr-FR" sz="1100" u="none" cap="none" strike="noStrike">
                <a:solidFill>
                  <a:srgbClr val="FFFFFF"/>
                </a:solidFill>
                <a:latin typeface="Calibri"/>
                <a:ea typeface="Calibri"/>
                <a:cs typeface="Calibri"/>
                <a:sym typeface="Calibri"/>
              </a:rPr>
              <a:t>© </a:t>
            </a:r>
            <a:r>
              <a:rPr b="0" i="0" lang="fr-FR"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4.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8.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6.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7.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9.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9.jpg"/><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7.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0.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3600" u="none" cap="none" strike="noStrike">
                <a:solidFill>
                  <a:srgbClr val="000000"/>
                </a:solidFill>
                <a:latin typeface="Arial"/>
                <a:ea typeface="Arial"/>
                <a:cs typeface="Arial"/>
                <a:sym typeface="Arial"/>
              </a:rPr>
              <a:t>Das Horoskop</a:t>
            </a:r>
          </a:p>
        </p:txBody>
      </p:sp>
      <p:pic>
        <p:nvPicPr>
          <p:cNvPr id="70" name="Shape 70"/>
          <p:cNvPicPr preferRelativeResize="0"/>
          <p:nvPr/>
        </p:nvPicPr>
        <p:blipFill rotWithShape="1">
          <a:blip r:embed="rId3">
            <a:alphaModFix/>
          </a:blip>
          <a:srcRect b="0" l="0" r="0" t="0"/>
          <a:stretch/>
        </p:blipFill>
        <p:spPr>
          <a:xfrm>
            <a:off x="2590800" y="2043111"/>
            <a:ext cx="6000750" cy="423839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x="0" y="0"/>
          <a:ext cx="0" cy="0"/>
          <a:chOff x="0" y="0"/>
          <a:chExt cx="0" cy="0"/>
        </a:xfrm>
      </p:grpSpPr>
      <p:sp>
        <p:nvSpPr>
          <p:cNvPr id="126" name="Shape 126"/>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27" name="Shape 127"/>
          <p:cNvPicPr preferRelativeResize="0"/>
          <p:nvPr>
            <p:ph idx="1" type="body"/>
          </p:nvPr>
        </p:nvPicPr>
        <p:blipFill rotWithShape="1">
          <a:blip r:embed="rId3">
            <a:alphaModFix/>
          </a:blip>
          <a:srcRect b="0" l="0" r="0" t="0"/>
          <a:stretch/>
        </p:blipFill>
        <p:spPr>
          <a:xfrm>
            <a:off x="228600" y="2133600"/>
            <a:ext cx="8770291" cy="3818731"/>
          </a:xfrm>
          <a:prstGeom prst="rect">
            <a:avLst/>
          </a:prstGeom>
          <a:noFill/>
          <a:ln>
            <a:noFill/>
          </a:ln>
        </p:spPr>
      </p:pic>
      <p:sp>
        <p:nvSpPr>
          <p:cNvPr id="128" name="Shape 128"/>
          <p:cNvSpPr txBox="1"/>
          <p:nvPr/>
        </p:nvSpPr>
        <p:spPr>
          <a:xfrm>
            <a:off x="304800" y="1524000"/>
            <a:ext cx="3581399" cy="40010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2000">
                <a:solidFill>
                  <a:schemeClr val="dk1"/>
                </a:solidFill>
                <a:latin typeface="Arial"/>
                <a:ea typeface="Arial"/>
                <a:cs typeface="Arial"/>
                <a:sym typeface="Arial"/>
              </a:rPr>
              <a:t>23.11 – 21.12</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x="0" y="0"/>
          <a:ext cx="0" cy="0"/>
          <a:chOff x="0" y="0"/>
          <a:chExt cx="0" cy="0"/>
        </a:xfrm>
      </p:grpSpPr>
      <p:sp>
        <p:nvSpPr>
          <p:cNvPr id="133" name="Shape 133"/>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34" name="Shape 134"/>
          <p:cNvPicPr preferRelativeResize="0"/>
          <p:nvPr>
            <p:ph idx="1" type="body"/>
          </p:nvPr>
        </p:nvPicPr>
        <p:blipFill rotWithShape="1">
          <a:blip r:embed="rId3">
            <a:alphaModFix/>
          </a:blip>
          <a:srcRect b="0" l="0" r="0" t="0"/>
          <a:stretch/>
        </p:blipFill>
        <p:spPr>
          <a:xfrm>
            <a:off x="304800" y="2057400"/>
            <a:ext cx="8610599" cy="3768275"/>
          </a:xfrm>
          <a:prstGeom prst="rect">
            <a:avLst/>
          </a:prstGeom>
          <a:noFill/>
          <a:ln>
            <a:noFill/>
          </a:ln>
        </p:spPr>
      </p:pic>
      <p:sp>
        <p:nvSpPr>
          <p:cNvPr id="135" name="Shape 135"/>
          <p:cNvSpPr txBox="1"/>
          <p:nvPr/>
        </p:nvSpPr>
        <p:spPr>
          <a:xfrm>
            <a:off x="381000" y="1447800"/>
            <a:ext cx="3962399" cy="40010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2000">
                <a:solidFill>
                  <a:schemeClr val="dk1"/>
                </a:solidFill>
                <a:latin typeface="Arial"/>
                <a:ea typeface="Arial"/>
                <a:cs typeface="Arial"/>
                <a:sym typeface="Arial"/>
              </a:rPr>
              <a:t>22.06 – 22.07</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x="0" y="0"/>
          <a:ext cx="0" cy="0"/>
          <a:chOff x="0" y="0"/>
          <a:chExt cx="0" cy="0"/>
        </a:xfrm>
      </p:grpSpPr>
      <p:sp>
        <p:nvSpPr>
          <p:cNvPr id="140" name="Shape 140"/>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41" name="Shape 141"/>
          <p:cNvPicPr preferRelativeResize="0"/>
          <p:nvPr>
            <p:ph idx="1" type="body"/>
          </p:nvPr>
        </p:nvPicPr>
        <p:blipFill rotWithShape="1">
          <a:blip r:embed="rId3">
            <a:alphaModFix/>
          </a:blip>
          <a:srcRect b="0" l="0" r="0" t="0"/>
          <a:stretch/>
        </p:blipFill>
        <p:spPr>
          <a:xfrm>
            <a:off x="381000" y="2286000"/>
            <a:ext cx="8506005" cy="3756818"/>
          </a:xfrm>
          <a:prstGeom prst="rect">
            <a:avLst/>
          </a:prstGeom>
          <a:noFill/>
          <a:ln>
            <a:noFill/>
          </a:ln>
        </p:spPr>
      </p:pic>
      <p:sp>
        <p:nvSpPr>
          <p:cNvPr id="142" name="Shape 142"/>
          <p:cNvSpPr txBox="1"/>
          <p:nvPr/>
        </p:nvSpPr>
        <p:spPr>
          <a:xfrm>
            <a:off x="449893" y="1480066"/>
            <a:ext cx="3809999" cy="40010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2000">
                <a:solidFill>
                  <a:schemeClr val="dk1"/>
                </a:solidFill>
                <a:latin typeface="Arial"/>
                <a:ea typeface="Arial"/>
                <a:cs typeface="Arial"/>
                <a:sym typeface="Arial"/>
              </a:rPr>
              <a:t>23.07 – 23.08</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6" name="Shape 146"/>
        <p:cNvGrpSpPr/>
        <p:nvPr/>
      </p:nvGrpSpPr>
      <p:grpSpPr>
        <a:xfrm>
          <a:off x="0" y="0"/>
          <a:ext cx="0" cy="0"/>
          <a:chOff x="0" y="0"/>
          <a:chExt cx="0" cy="0"/>
        </a:xfrm>
      </p:grpSpPr>
      <p:sp>
        <p:nvSpPr>
          <p:cNvPr id="147" name="Shape 147"/>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48" name="Shape 148"/>
          <p:cNvPicPr preferRelativeResize="0"/>
          <p:nvPr>
            <p:ph idx="1" type="body"/>
          </p:nvPr>
        </p:nvPicPr>
        <p:blipFill rotWithShape="1">
          <a:blip r:embed="rId3">
            <a:alphaModFix/>
          </a:blip>
          <a:srcRect b="0" l="0" r="0" t="0"/>
          <a:stretch/>
        </p:blipFill>
        <p:spPr>
          <a:xfrm>
            <a:off x="152400" y="2057400"/>
            <a:ext cx="8898291" cy="3990181"/>
          </a:xfrm>
          <a:prstGeom prst="rect">
            <a:avLst/>
          </a:prstGeom>
          <a:noFill/>
          <a:ln>
            <a:noFill/>
          </a:ln>
        </p:spPr>
      </p:pic>
      <p:sp>
        <p:nvSpPr>
          <p:cNvPr id="149" name="Shape 149"/>
          <p:cNvSpPr txBox="1"/>
          <p:nvPr/>
        </p:nvSpPr>
        <p:spPr>
          <a:xfrm>
            <a:off x="304800" y="1371600"/>
            <a:ext cx="6476999" cy="40010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2000">
                <a:solidFill>
                  <a:schemeClr val="dk1"/>
                </a:solidFill>
                <a:latin typeface="Arial"/>
                <a:ea typeface="Arial"/>
                <a:cs typeface="Arial"/>
                <a:sym typeface="Arial"/>
              </a:rPr>
              <a:t>24.08 – 24.09</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3" name="Shape 153"/>
        <p:cNvGrpSpPr/>
        <p:nvPr/>
      </p:nvGrpSpPr>
      <p:grpSpPr>
        <a:xfrm>
          <a:off x="0" y="0"/>
          <a:ext cx="0" cy="0"/>
          <a:chOff x="0" y="0"/>
          <a:chExt cx="0" cy="0"/>
        </a:xfrm>
      </p:grpSpPr>
      <p:sp>
        <p:nvSpPr>
          <p:cNvPr id="154" name="Shape 154"/>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55" name="Shape 155"/>
          <p:cNvPicPr preferRelativeResize="0"/>
          <p:nvPr>
            <p:ph idx="1" type="body"/>
          </p:nvPr>
        </p:nvPicPr>
        <p:blipFill rotWithShape="1">
          <a:blip r:embed="rId3">
            <a:alphaModFix/>
          </a:blip>
          <a:srcRect b="0" l="0" r="0" t="0"/>
          <a:stretch/>
        </p:blipFill>
        <p:spPr>
          <a:xfrm>
            <a:off x="228600" y="2057400"/>
            <a:ext cx="8560152" cy="3852069"/>
          </a:xfrm>
          <a:prstGeom prst="rect">
            <a:avLst/>
          </a:prstGeom>
          <a:noFill/>
          <a:ln>
            <a:noFill/>
          </a:ln>
        </p:spPr>
      </p:pic>
      <p:sp>
        <p:nvSpPr>
          <p:cNvPr id="156" name="Shape 156"/>
          <p:cNvSpPr txBox="1"/>
          <p:nvPr/>
        </p:nvSpPr>
        <p:spPr>
          <a:xfrm>
            <a:off x="457200" y="1447800"/>
            <a:ext cx="3657600" cy="40010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2000">
                <a:solidFill>
                  <a:schemeClr val="dk1"/>
                </a:solidFill>
                <a:latin typeface="Arial"/>
                <a:ea typeface="Arial"/>
                <a:cs typeface="Arial"/>
                <a:sym typeface="Arial"/>
              </a:rPr>
              <a:t>21.03 – 20.04</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0" name="Shape 160"/>
        <p:cNvGrpSpPr/>
        <p:nvPr/>
      </p:nvGrpSpPr>
      <p:grpSpPr>
        <a:xfrm>
          <a:off x="0" y="0"/>
          <a:ext cx="0" cy="0"/>
          <a:chOff x="0" y="0"/>
          <a:chExt cx="0" cy="0"/>
        </a:xfrm>
      </p:grpSpPr>
      <p:sp>
        <p:nvSpPr>
          <p:cNvPr id="161" name="Shape 161"/>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62" name="Shape 162"/>
          <p:cNvPicPr preferRelativeResize="0"/>
          <p:nvPr>
            <p:ph idx="1" type="body"/>
          </p:nvPr>
        </p:nvPicPr>
        <p:blipFill rotWithShape="1">
          <a:blip r:embed="rId3">
            <a:alphaModFix/>
          </a:blip>
          <a:srcRect b="0" l="0" r="0" t="0"/>
          <a:stretch/>
        </p:blipFill>
        <p:spPr>
          <a:xfrm>
            <a:off x="228600" y="2286000"/>
            <a:ext cx="8687170" cy="3728244"/>
          </a:xfrm>
          <a:prstGeom prst="rect">
            <a:avLst/>
          </a:prstGeom>
          <a:noFill/>
          <a:ln>
            <a:noFill/>
          </a:ln>
        </p:spPr>
      </p:pic>
      <p:sp>
        <p:nvSpPr>
          <p:cNvPr id="163" name="Shape 163"/>
          <p:cNvSpPr txBox="1"/>
          <p:nvPr/>
        </p:nvSpPr>
        <p:spPr>
          <a:xfrm>
            <a:off x="343421" y="1618895"/>
            <a:ext cx="3352799" cy="40010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2000">
                <a:solidFill>
                  <a:schemeClr val="dk1"/>
                </a:solidFill>
                <a:latin typeface="Arial"/>
                <a:ea typeface="Arial"/>
                <a:cs typeface="Arial"/>
                <a:sym typeface="Arial"/>
              </a:rPr>
              <a:t>21.04 – 20.05</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7" name="Shape 167"/>
        <p:cNvGrpSpPr/>
        <p:nvPr/>
      </p:nvGrpSpPr>
      <p:grpSpPr>
        <a:xfrm>
          <a:off x="0" y="0"/>
          <a:ext cx="0" cy="0"/>
          <a:chOff x="0" y="0"/>
          <a:chExt cx="0" cy="0"/>
        </a:xfrm>
      </p:grpSpPr>
      <p:sp>
        <p:nvSpPr>
          <p:cNvPr id="168" name="Shape 168"/>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pic>
        <p:nvPicPr>
          <p:cNvPr id="169" name="Shape 169"/>
          <p:cNvPicPr preferRelativeResize="0"/>
          <p:nvPr>
            <p:ph idx="1" type="body"/>
          </p:nvPr>
        </p:nvPicPr>
        <p:blipFill rotWithShape="1">
          <a:blip r:embed="rId3">
            <a:alphaModFix/>
          </a:blip>
          <a:srcRect b="0" l="0" r="0" t="0"/>
          <a:stretch/>
        </p:blipFill>
        <p:spPr>
          <a:xfrm>
            <a:off x="228600" y="2362200"/>
            <a:ext cx="8686798" cy="3782377"/>
          </a:xfrm>
          <a:prstGeom prst="rect">
            <a:avLst/>
          </a:prstGeom>
          <a:noFill/>
          <a:ln>
            <a:noFill/>
          </a:ln>
        </p:spPr>
      </p:pic>
      <p:sp>
        <p:nvSpPr>
          <p:cNvPr id="170" name="Shape 170"/>
          <p:cNvSpPr txBox="1"/>
          <p:nvPr/>
        </p:nvSpPr>
        <p:spPr>
          <a:xfrm>
            <a:off x="304800" y="1752600"/>
            <a:ext cx="4343400" cy="40010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2000">
                <a:solidFill>
                  <a:schemeClr val="dk1"/>
                </a:solidFill>
                <a:latin typeface="Arial"/>
                <a:ea typeface="Arial"/>
                <a:cs typeface="Arial"/>
                <a:sym typeface="Arial"/>
              </a:rPr>
              <a:t>21.05 – 21.06</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x="0" y="0"/>
          <a:ext cx="0" cy="0"/>
          <a:chOff x="0" y="0"/>
          <a:chExt cx="0" cy="0"/>
        </a:xfrm>
      </p:grpSpPr>
      <p:sp>
        <p:nvSpPr>
          <p:cNvPr id="75" name="Shape 75"/>
          <p:cNvSpPr txBox="1"/>
          <p:nvPr>
            <p:ph idx="1" type="body"/>
          </p:nvPr>
        </p:nvSpPr>
        <p:spPr>
          <a:xfrm>
            <a:off x="533400" y="1143000"/>
            <a:ext cx="8274049" cy="4945062"/>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Das </a:t>
            </a:r>
            <a:r>
              <a:rPr b="1" i="0" lang="fr-FR" sz="1800" u="none" cap="none" strike="noStrike">
                <a:solidFill>
                  <a:srgbClr val="000000"/>
                </a:solidFill>
                <a:latin typeface="Arial"/>
                <a:ea typeface="Arial"/>
                <a:cs typeface="Arial"/>
                <a:sym typeface="Arial"/>
              </a:rPr>
              <a:t>Horoskop</a:t>
            </a:r>
            <a:r>
              <a:rPr b="0" i="0" lang="fr-FR" sz="1800" u="none" cap="none" strike="noStrike">
                <a:solidFill>
                  <a:srgbClr val="000000"/>
                </a:solidFill>
                <a:latin typeface="Arial"/>
                <a:ea typeface="Arial"/>
                <a:cs typeface="Arial"/>
                <a:sym typeface="Arial"/>
              </a:rPr>
              <a:t> ,auch </a:t>
            </a:r>
            <a:r>
              <a:rPr b="1" i="0" lang="fr-FR" sz="1800" u="none" cap="none" strike="noStrike">
                <a:solidFill>
                  <a:srgbClr val="000000"/>
                </a:solidFill>
                <a:latin typeface="Arial"/>
                <a:ea typeface="Arial"/>
                <a:cs typeface="Arial"/>
                <a:sym typeface="Arial"/>
              </a:rPr>
              <a:t>Kosmogramm</a:t>
            </a:r>
            <a:r>
              <a:rPr b="0" i="0" lang="fr-FR" sz="1800" u="none" cap="none" strike="noStrike">
                <a:solidFill>
                  <a:srgbClr val="000000"/>
                </a:solidFill>
                <a:latin typeface="Arial"/>
                <a:ea typeface="Arial"/>
                <a:cs typeface="Arial"/>
                <a:sym typeface="Arial"/>
              </a:rPr>
              <a:t> ist das wichtigste Hilfsmittel der Astrologie. Es stellt Planetenpositionen der größten und bekanntesten Himmelskörper (Sonne, Erdmond, Planeten) unseres Sonnensystems zu einem bestimmten Zeitpunkt dar. Die Horoskopzeichnung gibt die Sicht in das Sonnensystem aus geozentrischer Sicht (Erd-Sicht) wieder, wobei der Ort, für den das Horoskop erstellt wird, nach geografischer Länge und Breite berücksichtigt wird. </a:t>
            </a:r>
          </a:p>
        </p:txBody>
      </p:sp>
      <p:pic>
        <p:nvPicPr>
          <p:cNvPr id="76" name="Shape 76"/>
          <p:cNvPicPr preferRelativeResize="0"/>
          <p:nvPr/>
        </p:nvPicPr>
        <p:blipFill rotWithShape="1">
          <a:blip r:embed="rId3">
            <a:alphaModFix/>
          </a:blip>
          <a:srcRect b="0" l="0" r="0" t="0"/>
          <a:stretch/>
        </p:blipFill>
        <p:spPr>
          <a:xfrm>
            <a:off x="144051" y="3886200"/>
            <a:ext cx="5486399" cy="2414755"/>
          </a:xfrm>
          <a:prstGeom prst="rect">
            <a:avLst/>
          </a:prstGeom>
          <a:noFill/>
          <a:ln>
            <a:noFill/>
          </a:ln>
        </p:spPr>
      </p:pic>
      <p:pic>
        <p:nvPicPr>
          <p:cNvPr id="77" name="Shape 77"/>
          <p:cNvPicPr preferRelativeResize="0"/>
          <p:nvPr/>
        </p:nvPicPr>
        <p:blipFill rotWithShape="1">
          <a:blip r:embed="rId4">
            <a:alphaModFix/>
          </a:blip>
          <a:srcRect b="0" l="0" r="0" t="0"/>
          <a:stretch/>
        </p:blipFill>
        <p:spPr>
          <a:xfrm>
            <a:off x="3693546" y="3200400"/>
            <a:ext cx="5414963" cy="238331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x="0" y="0"/>
          <a:ext cx="0" cy="0"/>
          <a:chOff x="0" y="0"/>
          <a:chExt cx="0" cy="0"/>
        </a:xfrm>
      </p:grpSpPr>
      <p:sp>
        <p:nvSpPr>
          <p:cNvPr id="82" name="Shape 82"/>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2000" u="none" cap="none" strike="noStrike">
                <a:solidFill>
                  <a:srgbClr val="000000"/>
                </a:solidFill>
                <a:latin typeface="Arial"/>
                <a:ea typeface="Arial"/>
                <a:cs typeface="Arial"/>
                <a:sym typeface="Arial"/>
              </a:rPr>
              <a:t>Grundlagen sind astronomische Berechnungsmethoden der Himmelsmechanik. Früher wurden zur Berechnung die Ephemeriden genutzt; heute wird meistens eine Astrologie-Software verwendet, die darauf zurückgreift.</a:t>
            </a: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p:txBody>
      </p:sp>
      <p:pic>
        <p:nvPicPr>
          <p:cNvPr id="83" name="Shape 83"/>
          <p:cNvPicPr preferRelativeResize="0"/>
          <p:nvPr/>
        </p:nvPicPr>
        <p:blipFill rotWithShape="1">
          <a:blip r:embed="rId3">
            <a:alphaModFix/>
          </a:blip>
          <a:srcRect b="0" l="0" r="0" t="0"/>
          <a:stretch/>
        </p:blipFill>
        <p:spPr>
          <a:xfrm>
            <a:off x="2057400" y="2819400"/>
            <a:ext cx="4815816" cy="343376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sp>
        <p:nvSpPr>
          <p:cNvPr id="88" name="Shape 88"/>
          <p:cNvSpPr txBox="1"/>
          <p:nvPr>
            <p:ph idx="1" type="body"/>
          </p:nvPr>
        </p:nvSpPr>
        <p:spPr>
          <a:xfrm>
            <a:off x="4876800" y="1600200"/>
            <a:ext cx="3429000" cy="4487862"/>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2800" u="none" cap="none" strike="noStrike">
                <a:solidFill>
                  <a:srgbClr val="000000"/>
                </a:solidFill>
                <a:latin typeface="Arial"/>
                <a:ea typeface="Arial"/>
                <a:cs typeface="Arial"/>
                <a:sym typeface="Arial"/>
              </a:rPr>
              <a:t>Sie wollen mehr über ihr Sternzeichen erfahren? Wollen wissen, was der Tag für Sie bereithält?</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pic>
        <p:nvPicPr>
          <p:cNvPr id="89" name="Shape 89"/>
          <p:cNvPicPr preferRelativeResize="0"/>
          <p:nvPr/>
        </p:nvPicPr>
        <p:blipFill rotWithShape="1">
          <a:blip r:embed="rId3">
            <a:alphaModFix/>
          </a:blip>
          <a:srcRect b="0" l="0" r="0" t="0"/>
          <a:stretch/>
        </p:blipFill>
        <p:spPr>
          <a:xfrm>
            <a:off x="762000" y="533400"/>
            <a:ext cx="3886200" cy="578253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 name="Shape 93"/>
        <p:cNvGrpSpPr/>
        <p:nvPr/>
      </p:nvGrpSpPr>
      <p:grpSpPr>
        <a:xfrm>
          <a:off x="0" y="0"/>
          <a:ext cx="0" cy="0"/>
          <a:chOff x="0" y="0"/>
          <a:chExt cx="0" cy="0"/>
        </a:xfrm>
      </p:grpSpPr>
      <p:sp>
        <p:nvSpPr>
          <p:cNvPr id="94" name="Shape 94"/>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800" u="none" cap="none" strike="noStrike">
              <a:solidFill>
                <a:srgbClr val="7889FB"/>
              </a:solidFill>
              <a:latin typeface="Arial"/>
              <a:ea typeface="Arial"/>
              <a:cs typeface="Arial"/>
              <a:sym typeface="Arial"/>
            </a:endParaRPr>
          </a:p>
        </p:txBody>
      </p:sp>
      <p:pic>
        <p:nvPicPr>
          <p:cNvPr id="95" name="Shape 95"/>
          <p:cNvPicPr preferRelativeResize="0"/>
          <p:nvPr>
            <p:ph idx="1" type="body"/>
          </p:nvPr>
        </p:nvPicPr>
        <p:blipFill rotWithShape="1">
          <a:blip r:embed="rId3">
            <a:alphaModFix/>
          </a:blip>
          <a:srcRect b="0" l="0" r="0" t="0"/>
          <a:stretch/>
        </p:blipFill>
        <p:spPr>
          <a:xfrm>
            <a:off x="304800" y="2362200"/>
            <a:ext cx="8679835" cy="3918743"/>
          </a:xfrm>
          <a:prstGeom prst="rect">
            <a:avLst/>
          </a:prstGeom>
          <a:noFill/>
          <a:ln>
            <a:noFill/>
          </a:ln>
        </p:spPr>
      </p:pic>
      <p:sp>
        <p:nvSpPr>
          <p:cNvPr id="96" name="Shape 96"/>
          <p:cNvSpPr txBox="1"/>
          <p:nvPr/>
        </p:nvSpPr>
        <p:spPr>
          <a:xfrm>
            <a:off x="457200" y="1600200"/>
            <a:ext cx="3581399" cy="36933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fr-FR" sz="1800" u="none" cap="none" strike="noStrike">
                <a:solidFill>
                  <a:schemeClr val="dk1"/>
                </a:solidFill>
                <a:latin typeface="Arial"/>
                <a:ea typeface="Arial"/>
                <a:cs typeface="Arial"/>
                <a:sym typeface="Arial"/>
              </a:rPr>
              <a:t>22.12 – 12.01</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x="0" y="0"/>
          <a:ext cx="0" cy="0"/>
          <a:chOff x="0" y="0"/>
          <a:chExt cx="0" cy="0"/>
        </a:xfrm>
      </p:grpSpPr>
      <p:sp>
        <p:nvSpPr>
          <p:cNvPr id="101" name="Shape 101"/>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2000" u="none" cap="none" strike="noStrike">
                <a:solidFill>
                  <a:srgbClr val="000000"/>
                </a:solidFill>
                <a:latin typeface="Arial"/>
                <a:ea typeface="Arial"/>
                <a:cs typeface="Arial"/>
                <a:sym typeface="Arial"/>
              </a:rPr>
              <a:t>20.02 – 20.03</a:t>
            </a:r>
          </a:p>
        </p:txBody>
      </p:sp>
      <p:pic>
        <p:nvPicPr>
          <p:cNvPr id="102" name="Shape 102"/>
          <p:cNvPicPr preferRelativeResize="0"/>
          <p:nvPr/>
        </p:nvPicPr>
        <p:blipFill rotWithShape="1">
          <a:blip r:embed="rId3">
            <a:alphaModFix/>
          </a:blip>
          <a:srcRect b="0" l="0" r="0" t="0"/>
          <a:stretch/>
        </p:blipFill>
        <p:spPr>
          <a:xfrm>
            <a:off x="153443" y="2057400"/>
            <a:ext cx="8781199" cy="401478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6" name="Shape 106"/>
        <p:cNvGrpSpPr/>
        <p:nvPr/>
      </p:nvGrpSpPr>
      <p:grpSpPr>
        <a:xfrm>
          <a:off x="0" y="0"/>
          <a:ext cx="0" cy="0"/>
          <a:chOff x="0" y="0"/>
          <a:chExt cx="0" cy="0"/>
        </a:xfrm>
      </p:grpSpPr>
      <p:pic>
        <p:nvPicPr>
          <p:cNvPr id="107" name="Shape 107"/>
          <p:cNvPicPr preferRelativeResize="0"/>
          <p:nvPr>
            <p:ph idx="1" type="body"/>
          </p:nvPr>
        </p:nvPicPr>
        <p:blipFill rotWithShape="1">
          <a:blip r:embed="rId3">
            <a:alphaModFix/>
          </a:blip>
          <a:srcRect b="0" l="0" r="0" t="0"/>
          <a:stretch/>
        </p:blipFill>
        <p:spPr>
          <a:xfrm>
            <a:off x="228600" y="2438400"/>
            <a:ext cx="8763000" cy="3852069"/>
          </a:xfrm>
          <a:prstGeom prst="rect">
            <a:avLst/>
          </a:prstGeom>
          <a:noFill/>
          <a:ln>
            <a:noFill/>
          </a:ln>
        </p:spPr>
      </p:pic>
      <p:sp>
        <p:nvSpPr>
          <p:cNvPr id="108" name="Shape 108"/>
          <p:cNvSpPr txBox="1"/>
          <p:nvPr/>
        </p:nvSpPr>
        <p:spPr>
          <a:xfrm>
            <a:off x="609600" y="1696998"/>
            <a:ext cx="2133599" cy="40010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2000">
                <a:solidFill>
                  <a:schemeClr val="dk1"/>
                </a:solidFill>
                <a:latin typeface="Arial"/>
                <a:ea typeface="Arial"/>
                <a:cs typeface="Arial"/>
                <a:sym typeface="Arial"/>
              </a:rPr>
              <a:t>21.01 – 19.02</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2" name="Shape 112"/>
        <p:cNvGrpSpPr/>
        <p:nvPr/>
      </p:nvGrpSpPr>
      <p:grpSpPr>
        <a:xfrm>
          <a:off x="0" y="0"/>
          <a:ext cx="0" cy="0"/>
          <a:chOff x="0" y="0"/>
          <a:chExt cx="0" cy="0"/>
        </a:xfrm>
      </p:grpSpPr>
      <p:sp>
        <p:nvSpPr>
          <p:cNvPr id="113" name="Shape 113"/>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br>
              <a:rPr b="0" i="0" lang="fr-FR" sz="1600" u="none" cap="none" strike="noStrike">
                <a:solidFill>
                  <a:srgbClr val="000000"/>
                </a:solidFill>
                <a:latin typeface="Arial"/>
                <a:ea typeface="Arial"/>
                <a:cs typeface="Arial"/>
                <a:sym typeface="Arial"/>
              </a:rPr>
            </a:br>
          </a:p>
        </p:txBody>
      </p:sp>
      <p:pic>
        <p:nvPicPr>
          <p:cNvPr id="114" name="Shape 114"/>
          <p:cNvPicPr preferRelativeResize="0"/>
          <p:nvPr/>
        </p:nvPicPr>
        <p:blipFill rotWithShape="1">
          <a:blip r:embed="rId3">
            <a:alphaModFix/>
          </a:blip>
          <a:srcRect b="0" l="0" r="0" t="0"/>
          <a:stretch/>
        </p:blipFill>
        <p:spPr>
          <a:xfrm>
            <a:off x="304801" y="2133600"/>
            <a:ext cx="8610599" cy="3708347"/>
          </a:xfrm>
          <a:prstGeom prst="rect">
            <a:avLst/>
          </a:prstGeom>
          <a:noFill/>
          <a:ln>
            <a:noFill/>
          </a:ln>
        </p:spPr>
      </p:pic>
      <p:sp>
        <p:nvSpPr>
          <p:cNvPr id="115" name="Shape 115"/>
          <p:cNvSpPr txBox="1"/>
          <p:nvPr/>
        </p:nvSpPr>
        <p:spPr>
          <a:xfrm>
            <a:off x="457200" y="1295400"/>
            <a:ext cx="2819400" cy="40010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2000">
                <a:solidFill>
                  <a:schemeClr val="dk1"/>
                </a:solidFill>
                <a:latin typeface="Arial"/>
                <a:ea typeface="Arial"/>
                <a:cs typeface="Arial"/>
                <a:sym typeface="Arial"/>
              </a:rPr>
              <a:t>24.09 – 23.10</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x="0" y="0"/>
          <a:ext cx="0" cy="0"/>
          <a:chOff x="0" y="0"/>
          <a:chExt cx="0" cy="0"/>
        </a:xfrm>
      </p:grpSpPr>
      <p:sp>
        <p:nvSpPr>
          <p:cNvPr id="120" name="Shape 120"/>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2000" u="none" cap="none" strike="noStrike">
                <a:solidFill>
                  <a:srgbClr val="000000"/>
                </a:solidFill>
                <a:latin typeface="Arial"/>
                <a:ea typeface="Arial"/>
                <a:cs typeface="Arial"/>
                <a:sym typeface="Arial"/>
              </a:rPr>
              <a:t>24.10 – 22.11</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pic>
        <p:nvPicPr>
          <p:cNvPr id="121" name="Shape 121"/>
          <p:cNvPicPr preferRelativeResize="0"/>
          <p:nvPr/>
        </p:nvPicPr>
        <p:blipFill rotWithShape="1">
          <a:blip r:embed="rId3">
            <a:alphaModFix/>
          </a:blip>
          <a:srcRect b="0" l="0" r="0" t="0"/>
          <a:stretch/>
        </p:blipFill>
        <p:spPr>
          <a:xfrm>
            <a:off x="194645" y="2133600"/>
            <a:ext cx="8911776" cy="379264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