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1" name="Shape 13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9" name="Shape 13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1" name="Shape 8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8" name="Shape 8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1" name="Shape 10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9" name="Shape 10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6" name="Shape 11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4" name="Shape 12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2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jpg"/><Relationship Id="rId4" Type="http://schemas.openxmlformats.org/officeDocument/2006/relationships/image" Target="../media/image1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g"/><Relationship Id="rId4" Type="http://schemas.openxmlformats.org/officeDocument/2006/relationships/image" Target="../media/image20.jpg"/><Relationship Id="rId5" Type="http://schemas.openxmlformats.org/officeDocument/2006/relationships/image" Target="../media/image2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8.jpg"/><Relationship Id="rId5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9.jpg"/><Relationship Id="rId5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Relationship Id="rId4" Type="http://schemas.openxmlformats.org/officeDocument/2006/relationships/image" Target="../media/image2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Relationship Id="rId4" Type="http://schemas.openxmlformats.org/officeDocument/2006/relationships/image" Target="../media/image14.jpg"/><Relationship Id="rId5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990600"/>
            <a:ext cx="8121650" cy="5097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Das Studentenleben</a:t>
            </a:r>
          </a:p>
        </p:txBody>
      </p:sp>
      <p:pic>
        <p:nvPicPr>
          <p:cNvPr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1981200"/>
            <a:ext cx="7619999" cy="4267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den Ferien viel reisen!</a:t>
            </a:r>
          </a:p>
        </p:txBody>
      </p:sp>
      <p:pic>
        <p:nvPicPr>
          <p:cNvPr id="135" name="Shape 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2133103"/>
            <a:ext cx="4575047" cy="2102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Shape 1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33800" y="3581400"/>
            <a:ext cx="4953000" cy="224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609600" y="914400"/>
            <a:ext cx="8197849" cy="5173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Und natürlich schöne Partys machen und viel Spaß bekommen!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" y="1447800"/>
            <a:ext cx="3740584" cy="2493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54683" y="4114800"/>
            <a:ext cx="4495800" cy="2161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Shape 1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73005" y="1447800"/>
            <a:ext cx="3154958" cy="23664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Shape 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60314" y="3124200"/>
            <a:ext cx="3390900" cy="3231796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Shape 76"/>
          <p:cNvSpPr txBox="1"/>
          <p:nvPr>
            <p:ph idx="1" type="body"/>
          </p:nvPr>
        </p:nvSpPr>
        <p:spPr>
          <a:xfrm>
            <a:off x="381000" y="685800"/>
            <a:ext cx="8337550" cy="53220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ist schon lange bekannt, die Studenten sind die fröhlichsten und lustigsten Menschen auf der Welt! Und nicht umsonst …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id="77" name="Shape 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6260" y="1833524"/>
            <a:ext cx="3151413" cy="183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Shape 7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91200" y="1890094"/>
            <a:ext cx="2914489" cy="1771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idx="1" type="body"/>
          </p:nvPr>
        </p:nvSpPr>
        <p:spPr>
          <a:xfrm>
            <a:off x="381000" y="914400"/>
            <a:ext cx="8426450" cy="5173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 Studenten haben sehr viele Möglichkeiten, zum Beispiel: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 schönen und bekannten Hochschulen und Universitäten studieren.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Shape 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19400" y="3673257"/>
            <a:ext cx="6096000" cy="256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8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400" y="2590800"/>
            <a:ext cx="3921124" cy="289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Neue Freundschaften machen</a:t>
            </a:r>
            <a:r>
              <a:rPr b="0" i="0" lang="fr-F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91" name="Shape 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4600" y="2362200"/>
            <a:ext cx="5247304" cy="350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Gutes Stipendium bekommen.</a:t>
            </a:r>
          </a:p>
        </p:txBody>
      </p:sp>
      <p:pic>
        <p:nvPicPr>
          <p:cNvPr id="98" name="Shape 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71385" y="2231721"/>
            <a:ext cx="5714999" cy="380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idx="1" type="body"/>
          </p:nvPr>
        </p:nvSpPr>
        <p:spPr>
          <a:xfrm>
            <a:off x="457200" y="990600"/>
            <a:ext cx="8350250" cy="5097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 verschiedenen Projekten in neuen Ländern teilnehmen!</a:t>
            </a:r>
          </a:p>
        </p:txBody>
      </p:sp>
      <p:pic>
        <p:nvPicPr>
          <p:cNvPr id="104" name="Shape 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4737" y="1905000"/>
            <a:ext cx="4190999" cy="2797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1534340"/>
            <a:ext cx="4095749" cy="2761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Shape 10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40100" y="3733800"/>
            <a:ext cx="3911089" cy="26103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idx="1" type="body"/>
          </p:nvPr>
        </p:nvSpPr>
        <p:spPr>
          <a:xfrm>
            <a:off x="698500" y="990600"/>
            <a:ext cx="7912100" cy="50974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Versammlungen und Konferenzen vorbereiten</a:t>
            </a: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pic>
        <p:nvPicPr>
          <p:cNvPr id="112" name="Shape 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2093975"/>
            <a:ext cx="4343400" cy="289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Shape 1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38600" y="3124200"/>
            <a:ext cx="4495800" cy="2995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" type="body"/>
          </p:nvPr>
        </p:nvSpPr>
        <p:spPr>
          <a:xfrm>
            <a:off x="533400" y="990600"/>
            <a:ext cx="8274049" cy="5097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Interessante Praktika auch im Ausland machen.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</a:pP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676400"/>
            <a:ext cx="3474719" cy="2316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Shape 1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4400" y="1721167"/>
            <a:ext cx="3690536" cy="2271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Shape 1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25894" y="4191000"/>
            <a:ext cx="5530202" cy="2092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Vielfaltige wissenschaftliche Arbeiten führen.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0600" y="2286000"/>
            <a:ext cx="2636520" cy="1759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67200" y="3365089"/>
            <a:ext cx="4470399" cy="2336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