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1" name="Shape 7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8" name="Shape 7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7" name="Shape 1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1" name="Shape 15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1" name="Shape 16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Shape 58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5" name="Shape 15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6" name="Shape 16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7" name="Shape 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8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jp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jpg"/><Relationship Id="rId10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9.jpg"/><Relationship Id="rId9" Type="http://schemas.openxmlformats.org/officeDocument/2006/relationships/image" Target="../media/image8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5.jpg"/><Relationship Id="rId8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1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jpg"/><Relationship Id="rId4" Type="http://schemas.openxmlformats.org/officeDocument/2006/relationships/image" Target="../media/image17.jpg"/><Relationship Id="rId5" Type="http://schemas.openxmlformats.org/officeDocument/2006/relationships/image" Target="../media/image16.jpg"/><Relationship Id="rId6" Type="http://schemas.openxmlformats.org/officeDocument/2006/relationships/image" Target="../media/image21.jpg"/><Relationship Id="rId7" Type="http://schemas.openxmlformats.org/officeDocument/2006/relationships/image" Target="../media/image22.jpg"/><Relationship Id="rId8" Type="http://schemas.openxmlformats.org/officeDocument/2006/relationships/image" Target="../media/image2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Relationship Id="rId4" Type="http://schemas.openxmlformats.org/officeDocument/2006/relationships/image" Target="../media/image25.jpg"/><Relationship Id="rId5" Type="http://schemas.openxmlformats.org/officeDocument/2006/relationships/image" Target="../media/image24.jpg"/><Relationship Id="rId6" Type="http://schemas.openxmlformats.org/officeDocument/2006/relationships/image" Target="../media/image26.jpg"/><Relationship Id="rId7" Type="http://schemas.openxmlformats.org/officeDocument/2006/relationships/image" Target="../media/image2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jpg"/><Relationship Id="rId4" Type="http://schemas.openxmlformats.org/officeDocument/2006/relationships/image" Target="../media/image32.jpg"/><Relationship Id="rId5" Type="http://schemas.openxmlformats.org/officeDocument/2006/relationships/image" Target="../media/image3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jpg"/><Relationship Id="rId4" Type="http://schemas.openxmlformats.org/officeDocument/2006/relationships/image" Target="../media/image35.jpg"/><Relationship Id="rId5" Type="http://schemas.openxmlformats.org/officeDocument/2006/relationships/image" Target="../media/image3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-228600" y="30480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Wie schminkt man sich?</a:t>
            </a:r>
          </a:p>
        </p:txBody>
      </p:sp>
      <p:pic>
        <p:nvPicPr>
          <p:cNvPr descr="images-4.jpeg" id="74" name="Shape 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61973" y="3810000"/>
            <a:ext cx="3162300" cy="2616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1.jpeg" id="75" name="Shape 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57200"/>
            <a:ext cx="3200399" cy="2356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x="609600" y="130730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descr="a884a98087f1b564dc14581e3fa91527.jpg" id="81" name="Shape 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7400" y="838200"/>
            <a:ext cx="4876799" cy="5257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Die Körperpflege</a:t>
            </a:r>
          </a:p>
        </p:txBody>
      </p:sp>
      <p:sp>
        <p:nvSpPr>
          <p:cNvPr id="88" name="Shape 88"/>
          <p:cNvSpPr txBox="1"/>
          <p:nvPr/>
        </p:nvSpPr>
        <p:spPr>
          <a:xfrm>
            <a:off x="381000" y="1981200"/>
            <a:ext cx="16859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Zahnpasta</a:t>
            </a:r>
          </a:p>
        </p:txBody>
      </p:sp>
      <p:sp>
        <p:nvSpPr>
          <p:cNvPr id="89" name="Shape 89"/>
          <p:cNvSpPr txBox="1"/>
          <p:nvPr/>
        </p:nvSpPr>
        <p:spPr>
          <a:xfrm>
            <a:off x="2286000" y="1981200"/>
            <a:ext cx="14032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Parfüm</a:t>
            </a:r>
          </a:p>
        </p:txBody>
      </p:sp>
      <p:sp>
        <p:nvSpPr>
          <p:cNvPr id="90" name="Shape 90"/>
          <p:cNvSpPr txBox="1"/>
          <p:nvPr/>
        </p:nvSpPr>
        <p:spPr>
          <a:xfrm>
            <a:off x="3886200" y="1981200"/>
            <a:ext cx="10827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Deo</a:t>
            </a:r>
          </a:p>
        </p:txBody>
      </p:sp>
      <p:sp>
        <p:nvSpPr>
          <p:cNvPr id="91" name="Shape 91"/>
          <p:cNvSpPr txBox="1"/>
          <p:nvPr/>
        </p:nvSpPr>
        <p:spPr>
          <a:xfrm>
            <a:off x="5181600" y="1981200"/>
            <a:ext cx="2134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Gesichtscreme</a:t>
            </a:r>
          </a:p>
        </p:txBody>
      </p:sp>
      <p:sp>
        <p:nvSpPr>
          <p:cNvPr id="92" name="Shape 92"/>
          <p:cNvSpPr txBox="1"/>
          <p:nvPr/>
        </p:nvSpPr>
        <p:spPr>
          <a:xfrm>
            <a:off x="7467600" y="1981200"/>
            <a:ext cx="12876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Kamm</a:t>
            </a:r>
          </a:p>
        </p:txBody>
      </p:sp>
      <p:sp>
        <p:nvSpPr>
          <p:cNvPr id="93" name="Shape 93"/>
          <p:cNvSpPr txBox="1"/>
          <p:nvPr/>
        </p:nvSpPr>
        <p:spPr>
          <a:xfrm>
            <a:off x="381000" y="4343400"/>
            <a:ext cx="17370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Haarbürste</a:t>
            </a:r>
          </a:p>
        </p:txBody>
      </p:sp>
      <p:sp>
        <p:nvSpPr>
          <p:cNvPr id="94" name="Shape 94"/>
          <p:cNvSpPr txBox="1"/>
          <p:nvPr/>
        </p:nvSpPr>
        <p:spPr>
          <a:xfrm>
            <a:off x="2895600" y="4343400"/>
            <a:ext cx="14292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Pinzette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5181600" y="4343400"/>
            <a:ext cx="18911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Nagelschere</a:t>
            </a:r>
          </a:p>
        </p:txBody>
      </p:sp>
      <p:sp>
        <p:nvSpPr>
          <p:cNvPr id="96" name="Shape 96"/>
          <p:cNvSpPr txBox="1"/>
          <p:nvPr/>
        </p:nvSpPr>
        <p:spPr>
          <a:xfrm>
            <a:off x="7315200" y="4343400"/>
            <a:ext cx="16217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Nagelfeile</a:t>
            </a:r>
          </a:p>
        </p:txBody>
      </p:sp>
      <p:pic>
        <p:nvPicPr>
          <p:cNvPr descr="Unknown-4.jpeg" id="97" name="Shape 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5200" y="2362200"/>
            <a:ext cx="1447800" cy="12721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5.jpeg" id="98" name="Shape 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6400" y="2438400"/>
            <a:ext cx="1764746" cy="11371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1.jpeg" id="99" name="Shape 9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57600" y="2438400"/>
            <a:ext cx="1550954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.jpeg" id="100" name="Shape 10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33600" y="2438400"/>
            <a:ext cx="1524000" cy="10632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3.jpeg" id="101" name="Shape 10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1000" y="2438400"/>
            <a:ext cx="1524000" cy="11464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6.jpeg" id="102" name="Shape 10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086600" y="4800600"/>
            <a:ext cx="1828800" cy="15183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5.jpeg" id="103" name="Shape 10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181600" y="4724400"/>
            <a:ext cx="1812995" cy="16170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4.jpeg" id="104" name="Shape 10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971800" y="4800600"/>
            <a:ext cx="1521275" cy="14939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3.jpeg" id="105" name="Shape 10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57200" y="4724400"/>
            <a:ext cx="1592706" cy="129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/>
        </p:nvSpPr>
        <p:spPr>
          <a:xfrm>
            <a:off x="838200" y="1524000"/>
            <a:ext cx="32007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 die Augenbrauen zupfen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5486400" y="1524000"/>
            <a:ext cx="17887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Enthaarung</a:t>
            </a:r>
          </a:p>
        </p:txBody>
      </p:sp>
      <p:sp>
        <p:nvSpPr>
          <p:cNvPr id="112" name="Shape 112"/>
          <p:cNvSpPr txBox="1"/>
          <p:nvPr/>
        </p:nvSpPr>
        <p:spPr>
          <a:xfrm>
            <a:off x="838200" y="3810000"/>
            <a:ext cx="25582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Nagellackentferner</a:t>
            </a:r>
          </a:p>
        </p:txBody>
      </p:sp>
      <p:sp>
        <p:nvSpPr>
          <p:cNvPr id="113" name="Shape 113"/>
          <p:cNvSpPr txBox="1"/>
          <p:nvPr/>
        </p:nvSpPr>
        <p:spPr>
          <a:xfrm>
            <a:off x="5334000" y="3810000"/>
            <a:ext cx="24688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 die Haare föhnen</a:t>
            </a:r>
          </a:p>
        </p:txBody>
      </p:sp>
      <p:pic>
        <p:nvPicPr>
          <p:cNvPr descr="Unknown-5.jpeg" id="114" name="Shape 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00" y="4343400"/>
            <a:ext cx="1811334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1.jpeg" id="115" name="Shape 1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19200" y="4343400"/>
            <a:ext cx="1674583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4.jpeg" id="116" name="Shape 1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34000" y="2133600"/>
            <a:ext cx="2181379" cy="13630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.jpeg" id="117" name="Shape 1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0600" y="2133600"/>
            <a:ext cx="2557262" cy="137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Die Schminksachen</a:t>
            </a:r>
          </a:p>
        </p:txBody>
      </p:sp>
      <p:sp>
        <p:nvSpPr>
          <p:cNvPr id="123" name="Shape 123"/>
          <p:cNvSpPr txBox="1"/>
          <p:nvPr/>
        </p:nvSpPr>
        <p:spPr>
          <a:xfrm>
            <a:off x="838200" y="2057400"/>
            <a:ext cx="139078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Spiegel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x="3581400" y="1981200"/>
            <a:ext cx="19936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Abdeckcreme</a:t>
            </a:r>
          </a:p>
        </p:txBody>
      </p:sp>
      <p:sp>
        <p:nvSpPr>
          <p:cNvPr id="125" name="Shape 125"/>
          <p:cNvSpPr txBox="1"/>
          <p:nvPr/>
        </p:nvSpPr>
        <p:spPr>
          <a:xfrm>
            <a:off x="6629400" y="1981200"/>
            <a:ext cx="18783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Grundierung </a:t>
            </a:r>
          </a:p>
        </p:txBody>
      </p:sp>
      <p:sp>
        <p:nvSpPr>
          <p:cNvPr id="126" name="Shape 126"/>
          <p:cNvSpPr txBox="1"/>
          <p:nvPr/>
        </p:nvSpPr>
        <p:spPr>
          <a:xfrm>
            <a:off x="609600" y="4267200"/>
            <a:ext cx="17628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Farbpalette</a:t>
            </a:r>
          </a:p>
        </p:txBody>
      </p:sp>
      <p:sp>
        <p:nvSpPr>
          <p:cNvPr id="127" name="Shape 127"/>
          <p:cNvSpPr txBox="1"/>
          <p:nvPr/>
        </p:nvSpPr>
        <p:spPr>
          <a:xfrm>
            <a:off x="3581400" y="4191000"/>
            <a:ext cx="180139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Lidschatten</a:t>
            </a:r>
          </a:p>
        </p:txBody>
      </p:sp>
      <p:sp>
        <p:nvSpPr>
          <p:cNvPr id="128" name="Shape 128"/>
          <p:cNvSpPr txBox="1"/>
          <p:nvPr/>
        </p:nvSpPr>
        <p:spPr>
          <a:xfrm>
            <a:off x="7010400" y="4191000"/>
            <a:ext cx="16343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Nagellack</a:t>
            </a:r>
          </a:p>
        </p:txBody>
      </p:sp>
      <p:pic>
        <p:nvPicPr>
          <p:cNvPr descr="Unknown-5.jpeg" id="129" name="Shape 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05600" y="2514600"/>
            <a:ext cx="1812152" cy="15074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4.jpeg" id="130" name="Shape 1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7600" y="2438400"/>
            <a:ext cx="1704051" cy="1600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3.jpeg" id="131" name="Shape 1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800" y="2362200"/>
            <a:ext cx="1689653" cy="16712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3.jpeg" id="132" name="Shape 1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81800" y="4724400"/>
            <a:ext cx="1479254" cy="15661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1.jpeg" id="133" name="Shape 1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57600" y="4572000"/>
            <a:ext cx="1904999" cy="15618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.jpeg" id="134" name="Shape 13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85800" y="4572000"/>
            <a:ext cx="1679559" cy="160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/>
        </p:nvSpPr>
        <p:spPr>
          <a:xfrm>
            <a:off x="685800" y="1295400"/>
            <a:ext cx="16730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Lippenstift</a:t>
            </a:r>
          </a:p>
        </p:txBody>
      </p:sp>
      <p:sp>
        <p:nvSpPr>
          <p:cNvPr id="140" name="Shape 140"/>
          <p:cNvSpPr txBox="1"/>
          <p:nvPr/>
        </p:nvSpPr>
        <p:spPr>
          <a:xfrm>
            <a:off x="3124200" y="1295400"/>
            <a:ext cx="21987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Wimperntusche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86959" y="1588587"/>
            <a:ext cx="1994639" cy="1600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6.jpeg" id="142" name="Shape 1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656" y="1749141"/>
            <a:ext cx="1900117" cy="146867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Shape 143"/>
          <p:cNvSpPr txBox="1"/>
          <p:nvPr/>
        </p:nvSpPr>
        <p:spPr>
          <a:xfrm>
            <a:off x="6400800" y="1295400"/>
            <a:ext cx="171167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Puderdose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Shape 144"/>
          <p:cNvSpPr txBox="1"/>
          <p:nvPr/>
        </p:nvSpPr>
        <p:spPr>
          <a:xfrm>
            <a:off x="2133600" y="3733800"/>
            <a:ext cx="142899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Bronzer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known-5.jpeg" id="145" name="Shape 1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7000" y="1676400"/>
            <a:ext cx="1904999" cy="1665121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 txBox="1"/>
          <p:nvPr/>
        </p:nvSpPr>
        <p:spPr>
          <a:xfrm>
            <a:off x="5257800" y="3733800"/>
            <a:ext cx="13395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Rouge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known-4.jpeg" id="147" name="Shape 1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57400" y="4267200"/>
            <a:ext cx="1600199" cy="17669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5.jpeg" id="148" name="Shape 1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81600" y="4343400"/>
            <a:ext cx="1371599" cy="17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/>
        </p:nvSpPr>
        <p:spPr>
          <a:xfrm>
            <a:off x="914400" y="1600200"/>
            <a:ext cx="14931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Kajalstift</a:t>
            </a:r>
          </a:p>
        </p:txBody>
      </p:sp>
      <p:sp>
        <p:nvSpPr>
          <p:cNvPr id="154" name="Shape 154"/>
          <p:cNvSpPr txBox="1"/>
          <p:nvPr/>
        </p:nvSpPr>
        <p:spPr>
          <a:xfrm>
            <a:off x="5867400" y="1600200"/>
            <a:ext cx="186563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der/das Lipgloss</a:t>
            </a:r>
          </a:p>
        </p:txBody>
      </p:sp>
      <p:sp>
        <p:nvSpPr>
          <p:cNvPr id="155" name="Shape 155"/>
          <p:cNvSpPr txBox="1"/>
          <p:nvPr/>
        </p:nvSpPr>
        <p:spPr>
          <a:xfrm>
            <a:off x="3505200" y="3581400"/>
            <a:ext cx="21475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Wimpernzange</a:t>
            </a:r>
          </a:p>
        </p:txBody>
      </p:sp>
      <p:pic>
        <p:nvPicPr>
          <p:cNvPr descr="Unknown-5.jpeg" id="156" name="Shape 1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9000" y="4114800"/>
            <a:ext cx="2806699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4.jpeg" id="157" name="Shape 1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9814" y="2209799"/>
            <a:ext cx="2997199" cy="21006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3.jpeg" id="158" name="Shape 1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" y="2209800"/>
            <a:ext cx="3048000" cy="213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164" name="Shape 164"/>
          <p:cNvSpPr txBox="1"/>
          <p:nvPr/>
        </p:nvSpPr>
        <p:spPr>
          <a:xfrm>
            <a:off x="762000" y="990600"/>
            <a:ext cx="6882778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 schminken man sich an Halloween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Schminken für Halloween: Schrecklich schön soll es aussehen und möglichst gruselig. </a:t>
            </a:r>
          </a:p>
        </p:txBody>
      </p:sp>
      <p:pic>
        <p:nvPicPr>
          <p:cNvPr descr="Unknown-3.jpeg" id="165" name="Shape 1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3505200"/>
            <a:ext cx="2324099" cy="2666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4.jpeg" id="166" name="Shape 1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0400" y="3505200"/>
            <a:ext cx="2519695" cy="2666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.jpeg" id="167" name="Shape 1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19800" y="3505200"/>
            <a:ext cx="2590800" cy="25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Wann hast du begonnen sich zu schminken?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Warum schmecken sich die Männer?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Kann man ohne Make up gut aussehen?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Shape 173"/>
          <p:cNvSpPr txBox="1"/>
          <p:nvPr>
            <p:ph type="title"/>
          </p:nvPr>
        </p:nvSpPr>
        <p:spPr>
          <a:xfrm>
            <a:off x="914400" y="7620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Besprechung</a:t>
            </a:r>
          </a:p>
        </p:txBody>
      </p:sp>
      <p:sp>
        <p:nvSpPr>
          <p:cNvPr id="174" name="Shape 174"/>
          <p:cNvSpPr txBox="1"/>
          <p:nvPr/>
        </p:nvSpPr>
        <p:spPr>
          <a:xfrm>
            <a:off x="1520519" y="1921827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s-5.jpeg" id="175" name="Shape 1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0" y="2743200"/>
            <a:ext cx="2552699" cy="318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