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7" name="Shape 13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1" name="Shape 15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Shape 58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5" name="Shape 15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" name="Shape 16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3.jp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20.jpg"/><Relationship Id="rId10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9.jpg"/><Relationship Id="rId9" Type="http://schemas.openxmlformats.org/officeDocument/2006/relationships/image" Target="../media/image8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5.jpg"/><Relationship Id="rId8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jpg"/><Relationship Id="rId4" Type="http://schemas.openxmlformats.org/officeDocument/2006/relationships/image" Target="../media/image14.jpg"/><Relationship Id="rId5" Type="http://schemas.openxmlformats.org/officeDocument/2006/relationships/image" Target="../media/image15.jpg"/><Relationship Id="rId6" Type="http://schemas.openxmlformats.org/officeDocument/2006/relationships/image" Target="../media/image19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8.jpg"/><Relationship Id="rId4" Type="http://schemas.openxmlformats.org/officeDocument/2006/relationships/image" Target="../media/image17.jpg"/><Relationship Id="rId5" Type="http://schemas.openxmlformats.org/officeDocument/2006/relationships/image" Target="../media/image16.jpg"/><Relationship Id="rId6" Type="http://schemas.openxmlformats.org/officeDocument/2006/relationships/image" Target="../media/image21.jpg"/><Relationship Id="rId7" Type="http://schemas.openxmlformats.org/officeDocument/2006/relationships/image" Target="../media/image22.jpg"/><Relationship Id="rId8" Type="http://schemas.openxmlformats.org/officeDocument/2006/relationships/image" Target="../media/image2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7.png"/><Relationship Id="rId4" Type="http://schemas.openxmlformats.org/officeDocument/2006/relationships/image" Target="../media/image25.jpg"/><Relationship Id="rId5" Type="http://schemas.openxmlformats.org/officeDocument/2006/relationships/image" Target="../media/image24.jpg"/><Relationship Id="rId6" Type="http://schemas.openxmlformats.org/officeDocument/2006/relationships/image" Target="../media/image26.jpg"/><Relationship Id="rId7" Type="http://schemas.openxmlformats.org/officeDocument/2006/relationships/image" Target="../media/image2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0.jpg"/><Relationship Id="rId4" Type="http://schemas.openxmlformats.org/officeDocument/2006/relationships/image" Target="../media/image32.jpg"/><Relationship Id="rId5" Type="http://schemas.openxmlformats.org/officeDocument/2006/relationships/image" Target="../media/image3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1.jpg"/><Relationship Id="rId4" Type="http://schemas.openxmlformats.org/officeDocument/2006/relationships/image" Target="../media/image35.jpg"/><Relationship Id="rId5" Type="http://schemas.openxmlformats.org/officeDocument/2006/relationships/image" Target="../media/image3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-228600" y="30480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Wie schminkt man sich?</a:t>
            </a:r>
          </a:p>
        </p:txBody>
      </p:sp>
      <p:pic>
        <p:nvPicPr>
          <p:cNvPr descr="images-4.jpeg" id="74" name="Shape 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61973" y="3810000"/>
            <a:ext cx="3162300" cy="261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1.jpeg" id="75" name="Shape 7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57200"/>
            <a:ext cx="3200399" cy="2356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pic>
        <p:nvPicPr>
          <p:cNvPr descr="a884a98087f1b564dc14581e3fa91527.jpg" id="81" name="Shape 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57400" y="838200"/>
            <a:ext cx="4876799" cy="525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Die Körperpflege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381000" y="1981200"/>
            <a:ext cx="168597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Zahnpasta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2286000" y="1981200"/>
            <a:ext cx="14032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Parfüm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886200" y="1981200"/>
            <a:ext cx="10827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Deo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5181600" y="1981200"/>
            <a:ext cx="21344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Gesichtscreme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7467600" y="1981200"/>
            <a:ext cx="128765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Kamm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381000" y="4343400"/>
            <a:ext cx="17370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Haarbürste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2895600" y="4343400"/>
            <a:ext cx="14292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Pinzette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5181600" y="4343400"/>
            <a:ext cx="1891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Nagelschere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7315200" y="4343400"/>
            <a:ext cx="16217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Nagelfeile</a:t>
            </a:r>
          </a:p>
        </p:txBody>
      </p:sp>
      <p:pic>
        <p:nvPicPr>
          <p:cNvPr descr="Unknown-4.jpeg" id="97" name="Shape 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362200"/>
            <a:ext cx="1447800" cy="12721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5.jpeg" id="98" name="Shape 9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0" y="2438400"/>
            <a:ext cx="1764746" cy="113712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1.jpeg" id="99" name="Shape 9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57600" y="2438400"/>
            <a:ext cx="1550954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100" name="Shape 10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33600" y="2438400"/>
            <a:ext cx="1524000" cy="1063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01" name="Shape 10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1000" y="2438400"/>
            <a:ext cx="1524000" cy="1146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6.jpeg" id="102" name="Shape 10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86600" y="4800600"/>
            <a:ext cx="1828800" cy="15183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5.jpeg" id="103" name="Shape 10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181600" y="4724400"/>
            <a:ext cx="1812995" cy="16170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4.jpeg" id="104" name="Shape 10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971800" y="4800600"/>
            <a:ext cx="1521275" cy="14939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05" name="Shape 10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57200" y="4724400"/>
            <a:ext cx="1592706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838200" y="1524000"/>
            <a:ext cx="32007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Sich die Augenbrauen zupfen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5486400" y="1524000"/>
            <a:ext cx="17887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Enthaarung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838200" y="3810000"/>
            <a:ext cx="25582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Nagellackentferner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5334000" y="3810000"/>
            <a:ext cx="24688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Sich die Haare föhnen</a:t>
            </a:r>
          </a:p>
        </p:txBody>
      </p:sp>
      <p:pic>
        <p:nvPicPr>
          <p:cNvPr descr="Unknown-5.jpeg" id="114" name="Shape 1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800" y="4343400"/>
            <a:ext cx="1811334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1.jpeg" id="115" name="Shape 1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19200" y="4343400"/>
            <a:ext cx="1674583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4.jpeg" id="116" name="Shape 1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0" y="2133600"/>
            <a:ext cx="2181379" cy="13630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117" name="Shape 1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90600" y="2133600"/>
            <a:ext cx="2557262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Die Schminksachen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838200" y="2057400"/>
            <a:ext cx="13907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Spiegel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3581400" y="1981200"/>
            <a:ext cx="19936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Abdeckcreme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6629400" y="1981200"/>
            <a:ext cx="18783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Grundierung 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609600" y="4267200"/>
            <a:ext cx="176284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Farbpalette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3581400" y="4191000"/>
            <a:ext cx="180139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Lidschatten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7010400" y="4191000"/>
            <a:ext cx="163435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Nagellack</a:t>
            </a:r>
          </a:p>
        </p:txBody>
      </p:sp>
      <p:pic>
        <p:nvPicPr>
          <p:cNvPr descr="Unknown-5.jpeg" id="129" name="Shape 1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5600" y="2514600"/>
            <a:ext cx="1812152" cy="15074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4.jpeg" id="130" name="Shape 1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57600" y="2438400"/>
            <a:ext cx="1704051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31" name="Shape 1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5800" y="2362200"/>
            <a:ext cx="1689653" cy="16712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32" name="Shape 1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81800" y="4724400"/>
            <a:ext cx="1479254" cy="15661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1.jpeg" id="133" name="Shape 13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657600" y="4572000"/>
            <a:ext cx="1904999" cy="15618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134" name="Shape 13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85800" y="4572000"/>
            <a:ext cx="1679559" cy="1600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685800" y="1295400"/>
            <a:ext cx="167301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Lippenstift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3124200" y="1295400"/>
            <a:ext cx="21987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Wimperntusche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86959" y="1588587"/>
            <a:ext cx="1994639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6.jpeg" id="142" name="Shape 1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1656" y="1749141"/>
            <a:ext cx="1900117" cy="146867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Shape 143"/>
          <p:cNvSpPr txBox="1"/>
          <p:nvPr/>
        </p:nvSpPr>
        <p:spPr>
          <a:xfrm>
            <a:off x="6400800" y="1295400"/>
            <a:ext cx="171167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Puderdose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2133600" y="3733800"/>
            <a:ext cx="142899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Bronzer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-5.jpeg" id="145" name="Shape 1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77000" y="1676400"/>
            <a:ext cx="1904999" cy="1665121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/>
        </p:nvSpPr>
        <p:spPr>
          <a:xfrm>
            <a:off x="5257800" y="3733800"/>
            <a:ext cx="133950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Rouge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-4.jpeg" id="147" name="Shape 14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057400" y="4267200"/>
            <a:ext cx="1600199" cy="17669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5.jpeg" id="148" name="Shape 14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181600" y="4343400"/>
            <a:ext cx="1371599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/>
        </p:nvSpPr>
        <p:spPr>
          <a:xfrm>
            <a:off x="914400" y="1600200"/>
            <a:ext cx="14931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Kajalstift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5867400" y="1600200"/>
            <a:ext cx="18656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der/das Lipgloss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3505200" y="3581400"/>
            <a:ext cx="21475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Wimpernzange</a:t>
            </a:r>
          </a:p>
        </p:txBody>
      </p:sp>
      <p:pic>
        <p:nvPicPr>
          <p:cNvPr descr="Unknown-5.jpeg" id="156" name="Shape 1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29000" y="4114800"/>
            <a:ext cx="2806699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4.jpeg" id="157" name="Shape 1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69814" y="2209799"/>
            <a:ext cx="2997199" cy="21006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58" name="Shape 15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800" y="2209800"/>
            <a:ext cx="3048000" cy="2133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64" name="Shape 164"/>
          <p:cNvSpPr txBox="1"/>
          <p:nvPr/>
        </p:nvSpPr>
        <p:spPr>
          <a:xfrm>
            <a:off x="762000" y="990600"/>
            <a:ext cx="6882778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 schminken man sich an Halloween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Schminken für Halloween: Schrecklich schön soll es aussehen und möglichst gruselig. </a:t>
            </a:r>
          </a:p>
        </p:txBody>
      </p:sp>
      <p:pic>
        <p:nvPicPr>
          <p:cNvPr descr="Unknown-3.jpeg" id="165" name="Shape 1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3505200"/>
            <a:ext cx="2324099" cy="26669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4.jpeg" id="166" name="Shape 1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00400" y="3505200"/>
            <a:ext cx="2519695" cy="26669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167" name="Shape 16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19800" y="3505200"/>
            <a:ext cx="2590800" cy="259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Wann hast du begonnen sich zu schminken?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Warum schmecken sich die Männer? 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Kann man ohne Make up gut aussehen?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Shape 173"/>
          <p:cNvSpPr txBox="1"/>
          <p:nvPr>
            <p:ph type="title"/>
          </p:nvPr>
        </p:nvSpPr>
        <p:spPr>
          <a:xfrm>
            <a:off x="914400" y="7620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Besprechung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1520519" y="1921827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5.jpeg" id="175" name="Shape 1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6400" y="2743200"/>
            <a:ext cx="2552699" cy="318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