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31" y="403008"/>
            <a:ext cx="8819367" cy="607556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Moskau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914400"/>
            <a:ext cx="8350250" cy="517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Jetzt wohnen in Moskau mehr als 12 Mln. Einwohner.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Hauptstadt wächst von Jahr zu Jahr.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981200"/>
            <a:ext cx="6483874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228600" y="609600"/>
            <a:ext cx="8578850" cy="5478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gibt auch viele schöne Sehenswürdigkeiten in Moskau. So wie: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Roter Platz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09800"/>
            <a:ext cx="5932966" cy="398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 flipH="1" rot="10800000">
            <a:off x="304800" y="-76200"/>
            <a:ext cx="8434357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438400"/>
            <a:ext cx="6052556" cy="3947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86218" y="990600"/>
            <a:ext cx="78485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Tretjakow Galerie ist Kunstmuseum in Moskau mit rund 140.000 Werken der Malerei, der Graphik und der Bildhauerei.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Shape 1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114" y="914400"/>
            <a:ext cx="4419599" cy="232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362194"/>
            <a:ext cx="4457700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5257800" y="990600"/>
            <a:ext cx="30480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Bolschoi-Theater ist das bekannteste und wichtigste Schauspielhaus für Oper und Ballett in Russland.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Shape 1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991" y="685800"/>
            <a:ext cx="4160679" cy="235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991" y="3287305"/>
            <a:ext cx="4138808" cy="275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3253901"/>
            <a:ext cx="36576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4953000" y="1600200"/>
            <a:ext cx="350520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Gorki-Park für Kultur und Erholung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228600" y="533400"/>
            <a:ext cx="8108950" cy="5474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Wissenswertes zur Geschichte von Moskau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Im Jahre 1147 wird Moskau von Jurij Dolgoruki gegründet, und zum ersten Mal urkundlich erwähnt. </a:t>
            </a: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 ließ 1156 eine Holzfestung bauen.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19200"/>
            <a:ext cx="224198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3124200"/>
            <a:ext cx="4648199" cy="324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152400" y="533400"/>
            <a:ext cx="8655050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	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247" y="474316"/>
            <a:ext cx="2784954" cy="31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141" y="3810000"/>
            <a:ext cx="3244770" cy="24335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724400" y="838200"/>
            <a:ext cx="4190999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1547 wurde Iwan IV., welcher auch unter dem Namen </a:t>
            </a:r>
            <a:r>
              <a:rPr b="1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Iwan der Schreckliche</a:t>
            </a: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bekannt war, russischer Zar (Kaiser).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Kurze Zeit später, von 1555-1560, erbaute man am Roten Platz die Basilius-Kathedrale.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96237"/>
            <a:ext cx="3352799" cy="464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3124200"/>
            <a:ext cx="4802688" cy="320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574087" y="722333"/>
            <a:ext cx="4267199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1755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gründete der Gelehrte und Dichter </a:t>
            </a:r>
            <a:r>
              <a:rPr b="1"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Michail Wassiljewitsch Lomonossow </a:t>
            </a: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Universität.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Heute sind hier 29 Fakultäten.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1981200"/>
            <a:ext cx="3094732" cy="4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581400"/>
            <a:ext cx="371726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52400" y="533400"/>
            <a:ext cx="57912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Napoleon (Franzose) besetzte mit seinen Truppen 1812 die Stadt, wobei ein Großbrand zwei Drittel der Häuser vernichtete.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Aber der eisige Winter, Hunger und ausdauernder Widerstand der russischen Armee sorgten für den baldigen Rückzug von Napoleons Soldaten, daraufhin konnte der Wiederaufbau der Stadt beginnen.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0"/>
            <a:ext cx="7036984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27763" y="990600"/>
            <a:ext cx="8816235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1890 wurde in Moskau die elektrische Straßenbahn eingeführt</a:t>
            </a: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32095"/>
            <a:ext cx="2362200" cy="266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200400"/>
            <a:ext cx="4357895" cy="3271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876800" y="609600"/>
            <a:ext cx="4038599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 Jahre 1941 brach Hitler den Nichtangriffspakt mit Stalin und drang mit seinen Truppen bis Moskau vor, um die Stadt zu belagern.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Aber der eisige Winter und ein russischer Gegenstoß zwangen Hitlers Truppen zum Rückzug.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2" y="1106036"/>
            <a:ext cx="4767197" cy="4837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181600" y="990600"/>
            <a:ext cx="3505200" cy="415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b="1" lang="fr-FR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 Alex</a:t>
            </a:r>
            <a:r>
              <a:rPr b="1" lang="fr-FR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jewitsch Gag</a:t>
            </a:r>
            <a:r>
              <a:rPr b="1" lang="fr-FR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(1934 - 1968)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 war der erste Mensch im Weltraum (12. April 1961), Held der Sowjetunion und Oberst der sowjetischen Luftstreitkräfte.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420126"/>
            <a:ext cx="59435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58708"/>
            <a:ext cx="1940051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2800" y="490024"/>
            <a:ext cx="1775981" cy="286788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6324600" y="685800"/>
            <a:ext cx="259080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 Jahre </a:t>
            </a:r>
            <a:r>
              <a:rPr b="1"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1980</a:t>
            </a: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fanden in Moskau, der Hauptstadt der Sowjetunion die Olympischen Spiele statt.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jedoch von den westlichen Staaten aus Protest gegen den sowjetischen Einmarsch in Afghanistan boykottiert wurden.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