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4" name="Shape 13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1" name="Shape 14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7" name="Shape 14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4" name="Shape 15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2" name="Shape 16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3" name="Shape 7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0" name="Shape 8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8" name="Shape 8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6" name="Shape 9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4" name="Shape 10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1" name="Shape 11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8" name="Shape 11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5" name="Shape 12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Shape 54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 rot="5400000">
            <a:off x="2402680" y="-316706"/>
            <a:ext cx="4700588" cy="8108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 rot="5400000">
            <a:off x="5098255" y="2378868"/>
            <a:ext cx="5300662" cy="2117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 rot="5400000">
            <a:off x="785812" y="336550"/>
            <a:ext cx="5300662" cy="62023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698500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2" type="body"/>
          </p:nvPr>
        </p:nvSpPr>
        <p:spPr>
          <a:xfrm>
            <a:off x="4829175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6159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58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3" y="0"/>
            <a:ext cx="9139236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/>
          <p:nvPr/>
        </p:nvSpPr>
        <p:spPr>
          <a:xfrm>
            <a:off x="4763" y="6473825"/>
            <a:ext cx="9139236" cy="38417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8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9"/>
          <p:cNvSpPr txBox="1"/>
          <p:nvPr/>
        </p:nvSpPr>
        <p:spPr>
          <a:xfrm>
            <a:off x="990600" y="77788"/>
            <a:ext cx="181821" cy="305661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cxnSp>
        <p:nvCxnSpPr>
          <p:cNvPr id="11" name="Shape 11"/>
          <p:cNvCxnSpPr/>
          <p:nvPr/>
        </p:nvCxnSpPr>
        <p:spPr>
          <a:xfrm>
            <a:off x="990600" y="147638"/>
            <a:ext cx="1587" cy="234949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2" name="Shape 12"/>
          <p:cNvCxnSpPr/>
          <p:nvPr/>
        </p:nvCxnSpPr>
        <p:spPr>
          <a:xfrm>
            <a:off x="995362" y="6526212"/>
            <a:ext cx="1587" cy="1651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pic>
        <p:nvPicPr>
          <p:cNvPr descr="E:\Logo albert_rouge.png" id="13" name="Shape 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40589" y="-315178"/>
            <a:ext cx="1151890" cy="115189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/>
          <p:nvPr/>
        </p:nvSpPr>
        <p:spPr>
          <a:xfrm>
            <a:off x="7119813" y="6620971"/>
            <a:ext cx="1628651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i="0" lang="fr-FR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</a:t>
            </a:r>
            <a:r>
              <a:rPr b="0" i="0" lang="fr-FR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2015 albert-learning.com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jpg"/><Relationship Id="rId4" Type="http://schemas.openxmlformats.org/officeDocument/2006/relationships/image" Target="../media/image2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jpg"/><Relationship Id="rId4" Type="http://schemas.openxmlformats.org/officeDocument/2006/relationships/image" Target="../media/image24.jpg"/><Relationship Id="rId5" Type="http://schemas.openxmlformats.org/officeDocument/2006/relationships/image" Target="../media/image2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g"/><Relationship Id="rId4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jpg"/><Relationship Id="rId4" Type="http://schemas.openxmlformats.org/officeDocument/2006/relationships/image" Target="../media/image1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Relationship Id="rId4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Relationship Id="rId4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jpg"/><Relationship Id="rId4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jpg"/><Relationship Id="rId4" Type="http://schemas.openxmlformats.org/officeDocument/2006/relationships/image" Target="../media/image16.jpg"/><Relationship Id="rId5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Shape 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231" y="403008"/>
            <a:ext cx="8819367" cy="6075563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Shape 70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Moskau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Shape 137"/>
          <p:cNvSpPr txBox="1"/>
          <p:nvPr>
            <p:ph idx="1" type="body"/>
          </p:nvPr>
        </p:nvSpPr>
        <p:spPr>
          <a:xfrm>
            <a:off x="457200" y="914400"/>
            <a:ext cx="8350250" cy="5173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Jetzt wohnen in Moskau mehr als 12 Mln. Einwohner.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Die Hauptstadt wächst von Jahr zu Jahr.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" name="Shape 1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0600" y="1981200"/>
            <a:ext cx="6483874" cy="4267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>
            <p:ph idx="1" type="body"/>
          </p:nvPr>
        </p:nvSpPr>
        <p:spPr>
          <a:xfrm>
            <a:off x="228600" y="609600"/>
            <a:ext cx="8578850" cy="5478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gibt auch viele schöne Sehenswürdigkeiten in Moskau. So wie: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Roter Platz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b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" name="Shape 1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09800"/>
            <a:ext cx="5932966" cy="3986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>
            <p:ph type="title"/>
          </p:nvPr>
        </p:nvSpPr>
        <p:spPr>
          <a:xfrm flipH="1" rot="10800000">
            <a:off x="304800" y="-76200"/>
            <a:ext cx="8434357" cy="12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Shape 15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2438400"/>
            <a:ext cx="6052556" cy="3947319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Shape 151"/>
          <p:cNvSpPr txBox="1"/>
          <p:nvPr/>
        </p:nvSpPr>
        <p:spPr>
          <a:xfrm>
            <a:off x="386218" y="990600"/>
            <a:ext cx="784859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Tretjakow Galerie ist Kunstmuseum in Moskau mit rund 140.000 Werken der Malerei, der Graphik und der Bildhauerei.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Shape 15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6114" y="914400"/>
            <a:ext cx="4419599" cy="2326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Shape 1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" y="3362194"/>
            <a:ext cx="4457700" cy="2971799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Shape 159"/>
          <p:cNvSpPr txBox="1"/>
          <p:nvPr/>
        </p:nvSpPr>
        <p:spPr>
          <a:xfrm>
            <a:off x="5257800" y="990600"/>
            <a:ext cx="3048000" cy="2308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Bolschoi-Theater ist das bekannteste und wichtigste Schauspielhaus für Oper und Ballett in Russland.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" name="Shape 16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6991" y="685800"/>
            <a:ext cx="4160679" cy="2352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Shape 1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6991" y="3287305"/>
            <a:ext cx="4138808" cy="2754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Shape 16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00600" y="3253901"/>
            <a:ext cx="3657600" cy="2743199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Shape 168"/>
          <p:cNvSpPr txBox="1"/>
          <p:nvPr/>
        </p:nvSpPr>
        <p:spPr>
          <a:xfrm>
            <a:off x="4953000" y="1600200"/>
            <a:ext cx="3505200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Gorki-Park für Kultur und Erholung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idx="1" type="body"/>
          </p:nvPr>
        </p:nvSpPr>
        <p:spPr>
          <a:xfrm>
            <a:off x="228600" y="533400"/>
            <a:ext cx="8108950" cy="54744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Wissenswertes zur Geschichte von Moskau</a:t>
            </a:r>
          </a:p>
          <a:p>
            <a: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				Im Jahre 1147 wird Moskau von Jurij Dolgoruki gegründet, und zum ersten Mal urkundlich erwähnt. </a:t>
            </a:r>
          </a:p>
          <a:p>
            <a:pPr indent="0" lvl="0" marL="0" marR="0" rtl="0" algn="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</a:p>
          <a:p>
            <a:pPr indent="0" lvl="0" marL="0" marR="0" rtl="0" algn="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 ließ 1156 eine Holzfestung bauen.</a:t>
            </a:r>
          </a:p>
        </p:txBody>
      </p:sp>
      <p:pic>
        <p:nvPicPr>
          <p:cNvPr id="76" name="Shape 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219200"/>
            <a:ext cx="2241980" cy="266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Shape 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95600" y="3124200"/>
            <a:ext cx="4648199" cy="3242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idx="1" type="body"/>
          </p:nvPr>
        </p:nvSpPr>
        <p:spPr>
          <a:xfrm>
            <a:off x="152400" y="533400"/>
            <a:ext cx="8655050" cy="5554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								</a:t>
            </a:r>
          </a:p>
        </p:txBody>
      </p:sp>
      <p:pic>
        <p:nvPicPr>
          <p:cNvPr id="83" name="Shape 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247" y="474316"/>
            <a:ext cx="2784954" cy="317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Shape 8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0141" y="3810000"/>
            <a:ext cx="3244770" cy="2433577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Shape 85"/>
          <p:cNvSpPr txBox="1"/>
          <p:nvPr/>
        </p:nvSpPr>
        <p:spPr>
          <a:xfrm>
            <a:off x="4724400" y="838200"/>
            <a:ext cx="4190999" cy="37856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1547 wurde Iwan IV., welcher auch unter dem Namen </a:t>
            </a:r>
            <a:r>
              <a:rPr b="1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Iwan der Schreckliche</a:t>
            </a:r>
            <a:r>
              <a:rPr b="0" i="0" lang="fr-F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bekannt war, russischer Zar (Kaiser).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Kurze Zeit später, von 1555-1560, erbaute man am Roten Platz die Basilius-Kathedrale.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Shape 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696237"/>
            <a:ext cx="3352799" cy="4645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Shape 9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2400" y="3124200"/>
            <a:ext cx="4802688" cy="3201791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Shape 93"/>
          <p:cNvSpPr txBox="1"/>
          <p:nvPr/>
        </p:nvSpPr>
        <p:spPr>
          <a:xfrm>
            <a:off x="4574087" y="722333"/>
            <a:ext cx="4267199" cy="35086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1755</a:t>
            </a: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gründete der Gelehrte und Dichter 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Michail Wassiljewitsch Lomonossow </a:t>
            </a: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Universität.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Heute sind hier 29 Fakultäten.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Shape 9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67400" y="1981200"/>
            <a:ext cx="3094732" cy="4419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Shape 10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3581400"/>
            <a:ext cx="3717260" cy="2819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Shape 101"/>
          <p:cNvSpPr txBox="1"/>
          <p:nvPr/>
        </p:nvSpPr>
        <p:spPr>
          <a:xfrm>
            <a:off x="152400" y="533400"/>
            <a:ext cx="5791200" cy="3139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Napoleon (Franzose) besetzte mit seinen Truppen 1812 die Stadt, wobei ein Großbrand zwei Drittel der Häuser vernichtete.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Aber der eisige Winter, Hunger und ausdauernder Widerstand der russischen Armee sorgten für den baldigen Rückzug von Napoleons Soldaten, daraufhin konnte der Wiederaufbau der Stadt beginnen.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b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pic>
        <p:nvPicPr>
          <p:cNvPr id="107" name="Shape 1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286000"/>
            <a:ext cx="7036984" cy="412432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Shape 108"/>
          <p:cNvSpPr txBox="1"/>
          <p:nvPr/>
        </p:nvSpPr>
        <p:spPr>
          <a:xfrm>
            <a:off x="327763" y="990600"/>
            <a:ext cx="8816235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1890 wurde in Moskau die elektrische Straßenbahn eingeführt</a:t>
            </a: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Shape 11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532095"/>
            <a:ext cx="2362200" cy="2668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Shape 1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800" y="3200400"/>
            <a:ext cx="4357895" cy="3271836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/>
          <p:nvPr/>
        </p:nvSpPr>
        <p:spPr>
          <a:xfrm>
            <a:off x="4876800" y="609600"/>
            <a:ext cx="4038599" cy="4893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 Jahre 1941 brach Hitler den Nichtangriffspakt mit Stalin und drang mit seinen Truppen bis Moskau vor, um die Stadt zu belagern. 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Aber der eisige Winter und ein russischer Gegenstoß zwangen Hitlers Truppen zum Rückzug.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" name="Shape 12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402" y="1106036"/>
            <a:ext cx="4767197" cy="4837563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Shape 122"/>
          <p:cNvSpPr txBox="1"/>
          <p:nvPr/>
        </p:nvSpPr>
        <p:spPr>
          <a:xfrm>
            <a:off x="5181600" y="990600"/>
            <a:ext cx="3505200" cy="415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r>
              <a:rPr b="1" lang="fr-FR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 Alex</a:t>
            </a:r>
            <a:r>
              <a:rPr b="1" lang="fr-FR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jewitsch Gag</a:t>
            </a:r>
            <a:r>
              <a:rPr b="1" lang="fr-FR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(1934 - 1968)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 war der erste Mensch im Weltraum (12. April 1961), Held der Sowjetunion und Oberst der sowjetischen Luftstreitkräfte.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b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pic>
        <p:nvPicPr>
          <p:cNvPr id="128" name="Shape 1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3420126"/>
            <a:ext cx="5943599" cy="2971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Shape 1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458708"/>
            <a:ext cx="1940051" cy="289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Shape 1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52800" y="490024"/>
            <a:ext cx="1775981" cy="2867882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Shape 131"/>
          <p:cNvSpPr txBox="1"/>
          <p:nvPr/>
        </p:nvSpPr>
        <p:spPr>
          <a:xfrm>
            <a:off x="6324600" y="685800"/>
            <a:ext cx="2590800" cy="5355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 Jahre </a:t>
            </a:r>
            <a:r>
              <a:rPr b="1"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1980</a:t>
            </a: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fanden in Moskau, der Hauptstadt der Sowjetunion die Olympischen Spiele statt.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jedoch von den westlichen Staaten aus Protest gegen den sowjetischen Einmarsch in Afghanistan boykottiert wurden.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