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. текст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. загол. и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BF8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4978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6600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DAS DEUTSCHE ALPHABET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878" y="161932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759533" y="747125"/>
            <a:ext cx="7620260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Öö               Pp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der L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                                              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alme 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10" y="2863811"/>
            <a:ext cx="266699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1483" y="2747674"/>
            <a:ext cx="2200675" cy="328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771985" y="622606"/>
            <a:ext cx="7632710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Qq               Rr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uadrat                                             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666" y="3223416"/>
            <a:ext cx="2844800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2333" y="2959958"/>
            <a:ext cx="24003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722181" y="560345"/>
            <a:ext cx="7782128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Ss               ßß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oldat                                                die Fü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ß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81" y="2822386"/>
            <a:ext cx="2170925" cy="30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1846" y="2988507"/>
            <a:ext cx="3852152" cy="290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759535" y="647510"/>
            <a:ext cx="7545551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Tt               Uu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raktor                                            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535" y="2952216"/>
            <a:ext cx="278130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9514" y="3175288"/>
            <a:ext cx="2303508" cy="2403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759535" y="659962"/>
            <a:ext cx="7645161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Üü              Vv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die Gem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                                         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ogel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204" y="3422650"/>
            <a:ext cx="3035300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5100" y="3721100"/>
            <a:ext cx="3898900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647472" y="759577"/>
            <a:ext cx="7794578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Ww             Xx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aschbär                                        das Sa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ophon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7694" y="3268477"/>
            <a:ext cx="33782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472" y="3849453"/>
            <a:ext cx="3403599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622568" y="859195"/>
            <a:ext cx="7931545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Yy               Zz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acht                                                das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ebra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568" y="3460750"/>
            <a:ext cx="3289299" cy="2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1014" y="3397250"/>
            <a:ext cx="3213100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33397" y="200093"/>
            <a:ext cx="8287912" cy="3086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de-DE" sz="864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864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Aa              Ää</a:t>
            </a:r>
            <a:br>
              <a:rPr b="1" i="0" lang="de-DE" sz="864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864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de-D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 </a:t>
            </a:r>
            <a:r>
              <a:rPr b="0" i="0" lang="de-DE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de-D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pfel                              der B</a:t>
            </a:r>
            <a:r>
              <a:rPr b="0" i="0" lang="de-DE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ä</a:t>
            </a:r>
            <a:r>
              <a:rPr b="0" i="0" lang="de-D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</p:txBody>
      </p:sp>
      <p:pic>
        <p:nvPicPr>
          <p:cNvPr id="96" name="Shape 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14" y="3429000"/>
            <a:ext cx="3420533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2651" y="3429000"/>
            <a:ext cx="3352799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731658" y="644268"/>
            <a:ext cx="7689311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de-DE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Bb            Cc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das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                                     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lown    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707" y="3261816"/>
            <a:ext cx="288289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6262" y="3033216"/>
            <a:ext cx="15112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684827" y="423372"/>
            <a:ext cx="7943995" cy="2985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Dd             Ee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elphine                                          das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                               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827" y="2801724"/>
            <a:ext cx="3263473" cy="326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523" y="3143460"/>
            <a:ext cx="32892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734631" y="709770"/>
            <a:ext cx="7707419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Ff             Gg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lamingo                                 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itarre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399" y="2912133"/>
            <a:ext cx="21335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896" y="2912133"/>
            <a:ext cx="28574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747083" y="684866"/>
            <a:ext cx="768251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Hh               Ii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                                               das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                                   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7646" y="3016752"/>
            <a:ext cx="2540085" cy="268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6" y="3039876"/>
            <a:ext cx="3207664" cy="266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784437" y="684866"/>
            <a:ext cx="7570454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Jj               Kk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oghurt                                             der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rabbe   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760" y="3032383"/>
            <a:ext cx="3292451" cy="225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437" y="3032383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635022" y="772031"/>
            <a:ext cx="7807029" cy="2000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Ll              Mm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ampe                                           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633" y="2845907"/>
            <a:ext cx="2324099" cy="329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7451" y="2960207"/>
            <a:ext cx="2291858" cy="322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718433" y="602900"/>
            <a:ext cx="7620534" cy="243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Nn              Oo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                                                  die </a:t>
            </a:r>
            <a:r>
              <a:rPr lang="de-DE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3013933"/>
            <a:ext cx="2984500" cy="27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6067" y="3013933"/>
            <a:ext cx="288289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