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9" name="Shape 1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6" name="Shape 1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3" name="Shape 16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0" name="Shape 17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1" name="Shape 19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0" name="Shape 10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7" name="Shape 1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4" name="Shape 11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1" name="Shape 12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2" name="Shape 1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Титульный слайд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Заголовок и вертик. текст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Вертик. загол. и текст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Рисунок с подписью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Пустой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Два объекта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Заголовок и объект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Заголовок раздела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Сравнение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Shape 54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Shape 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Shape 59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Только заголовок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Объект с подписью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de-DE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de-DE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7.png"/><Relationship Id="rId4" Type="http://schemas.openxmlformats.org/officeDocument/2006/relationships/image" Target="../media/image1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2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Relationship Id="rId4" Type="http://schemas.openxmlformats.org/officeDocument/2006/relationships/image" Target="../media/image2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Relationship Id="rId4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ABF8E"/>
        </a:solid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ctrTitle"/>
          </p:nvPr>
        </p:nvSpPr>
        <p:spPr>
          <a:xfrm>
            <a:off x="685800" y="4978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Clr>
                <a:srgbClr val="FF6600"/>
              </a:buClr>
              <a:buSzPct val="25000"/>
              <a:buFont typeface="Calibri"/>
              <a:buNone/>
            </a:pPr>
            <a:r>
              <a:rPr b="0" i="0" lang="de-DE" sz="4400" u="none" cap="none" strike="noStrike">
                <a:solidFill>
                  <a:srgbClr val="FF6600"/>
                </a:solidFill>
                <a:latin typeface="Calibri"/>
                <a:ea typeface="Calibri"/>
                <a:cs typeface="Calibri"/>
                <a:sym typeface="Calibri"/>
              </a:rPr>
              <a:t>DAS DEUTSCHE ALPHABET</a:t>
            </a:r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6878" y="1619320"/>
            <a:ext cx="6096000" cy="457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/>
        </p:nvSpPr>
        <p:spPr>
          <a:xfrm>
            <a:off x="759533" y="747125"/>
            <a:ext cx="7620260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Öö               Pp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der L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ö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                                              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P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alme  </a:t>
            </a:r>
          </a:p>
        </p:txBody>
      </p:sp>
      <p:pic>
        <p:nvPicPr>
          <p:cNvPr id="152" name="Shape 1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71110" y="2863811"/>
            <a:ext cx="2666999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91483" y="2747674"/>
            <a:ext cx="2200675" cy="32890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/>
          <p:nvPr/>
        </p:nvSpPr>
        <p:spPr>
          <a:xfrm>
            <a:off x="771985" y="622606"/>
            <a:ext cx="7632710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Qq               Rr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das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Q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uadrat                                             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ing</a:t>
            </a:r>
          </a:p>
        </p:txBody>
      </p:sp>
      <p:pic>
        <p:nvPicPr>
          <p:cNvPr id="159" name="Shape 15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7666" y="3223416"/>
            <a:ext cx="2844800" cy="2857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Shape 1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2333" y="2959958"/>
            <a:ext cx="2400300" cy="339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/>
        </p:nvSpPr>
        <p:spPr>
          <a:xfrm>
            <a:off x="722181" y="560345"/>
            <a:ext cx="778212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Ss               ßß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oldat                                                die Fü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ß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</a:p>
        </p:txBody>
      </p:sp>
      <p:pic>
        <p:nvPicPr>
          <p:cNvPr id="166" name="Shape 16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2181" y="2822386"/>
            <a:ext cx="2170925" cy="3066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Shape 16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91846" y="2988507"/>
            <a:ext cx="3852152" cy="29007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/>
        </p:nvSpPr>
        <p:spPr>
          <a:xfrm>
            <a:off x="759535" y="647510"/>
            <a:ext cx="7545551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Tt               Uu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T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raktor                                            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hr</a:t>
            </a: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9535" y="2952216"/>
            <a:ext cx="2781300" cy="292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Shape 1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89514" y="3175288"/>
            <a:ext cx="2303508" cy="2403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/>
        </p:nvSpPr>
        <p:spPr>
          <a:xfrm>
            <a:off x="759535" y="659962"/>
            <a:ext cx="7645161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Üü              Vv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die Gem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ü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                                          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V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ogel</a:t>
            </a:r>
          </a:p>
        </p:txBody>
      </p:sp>
      <p:pic>
        <p:nvPicPr>
          <p:cNvPr id="180" name="Shape 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3204" y="3422650"/>
            <a:ext cx="3035300" cy="267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45100" y="3721100"/>
            <a:ext cx="3898900" cy="208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 txBox="1"/>
          <p:nvPr/>
        </p:nvSpPr>
        <p:spPr>
          <a:xfrm>
            <a:off x="647472" y="759577"/>
            <a:ext cx="7794578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Ww             Xx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aschbär                                        das Sa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x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ophon</a:t>
            </a:r>
          </a:p>
        </p:txBody>
      </p:sp>
      <p:pic>
        <p:nvPicPr>
          <p:cNvPr id="187" name="Shape 18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97694" y="3268477"/>
            <a:ext cx="3378200" cy="240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Shape 1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7472" y="3849453"/>
            <a:ext cx="3403599" cy="157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/>
          <p:nvPr/>
        </p:nvSpPr>
        <p:spPr>
          <a:xfrm>
            <a:off x="622568" y="859195"/>
            <a:ext cx="7931545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Yy               Zz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Y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acht                                                das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Z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ebra</a:t>
            </a:r>
          </a:p>
        </p:txBody>
      </p:sp>
      <p:pic>
        <p:nvPicPr>
          <p:cNvPr id="194" name="Shape 1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22568" y="3460750"/>
            <a:ext cx="3289299" cy="246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Shape 19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41014" y="3397250"/>
            <a:ext cx="3213100" cy="252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533397" y="200093"/>
            <a:ext cx="8287912" cy="308640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Clr>
                <a:srgbClr val="000000"/>
              </a:buClr>
              <a:buSzPct val="25000"/>
              <a:buFont typeface="Calibri"/>
              <a:buNone/>
            </a:pPr>
            <a:br>
              <a:rPr b="1" i="0" lang="de-DE" sz="86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de-DE" sz="86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Aa              Ää</a:t>
            </a:r>
            <a:br>
              <a:rPr b="1" i="0" lang="de-DE" sz="86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de-DE" sz="864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</a:t>
            </a:r>
            <a:r>
              <a:rPr b="0" i="0" lang="de-DE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der </a:t>
            </a:r>
            <a:r>
              <a:rPr b="0" i="0" lang="de-DE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A</a:t>
            </a:r>
            <a:r>
              <a:rPr b="0" i="0" lang="de-DE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pfel                              der B</a:t>
            </a:r>
            <a:r>
              <a:rPr b="0" i="0" lang="de-DE" sz="36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ä</a:t>
            </a:r>
            <a:r>
              <a:rPr b="0" i="0" lang="de-DE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</a:p>
        </p:txBody>
      </p:sp>
      <p:pic>
        <p:nvPicPr>
          <p:cNvPr id="96" name="Shape 9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0014" y="3429000"/>
            <a:ext cx="3420533" cy="256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72651" y="3429000"/>
            <a:ext cx="3352799" cy="256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/>
        </p:nvSpPr>
        <p:spPr>
          <a:xfrm>
            <a:off x="731658" y="644268"/>
            <a:ext cx="7689311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de-DE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Bb            Cc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    das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B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uch                                     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lown     </a:t>
            </a:r>
          </a:p>
        </p:txBody>
      </p:sp>
      <p:pic>
        <p:nvPicPr>
          <p:cNvPr id="103" name="Shape 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707" y="3261816"/>
            <a:ext cx="2882899" cy="2819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Shape 10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6262" y="3033216"/>
            <a:ext cx="1511299" cy="304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/>
        </p:nvSpPr>
        <p:spPr>
          <a:xfrm>
            <a:off x="684827" y="423372"/>
            <a:ext cx="7943995" cy="29854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Dd             Ee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elphine                                          das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                                  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4827" y="2801724"/>
            <a:ext cx="3263473" cy="3263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39523" y="3143460"/>
            <a:ext cx="3289299" cy="2463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/>
        </p:nvSpPr>
        <p:spPr>
          <a:xfrm>
            <a:off x="734631" y="709770"/>
            <a:ext cx="7707419" cy="34778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Ff             Gg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lamingo                                 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itarre 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</a:t>
            </a:r>
          </a:p>
        </p:txBody>
      </p:sp>
      <p:pic>
        <p:nvPicPr>
          <p:cNvPr id="117" name="Shape 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6399" y="2912133"/>
            <a:ext cx="2133599" cy="320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15896" y="2912133"/>
            <a:ext cx="2857499" cy="2857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/>
        </p:nvSpPr>
        <p:spPr>
          <a:xfrm>
            <a:off x="747083" y="684866"/>
            <a:ext cx="7682516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Hh               Ii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H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und                                               das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                                    </a:t>
            </a:r>
          </a:p>
        </p:txBody>
      </p:sp>
      <p:pic>
        <p:nvPicPr>
          <p:cNvPr id="124" name="Shape 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27646" y="3016752"/>
            <a:ext cx="2540085" cy="2686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Shape 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65026" y="3039876"/>
            <a:ext cx="3207664" cy="26631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/>
        </p:nvSpPr>
        <p:spPr>
          <a:xfrm>
            <a:off x="784437" y="684866"/>
            <a:ext cx="7570454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Jj               Kk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J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oghurt                                             der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K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rabbe   </a:t>
            </a:r>
          </a:p>
        </p:txBody>
      </p:sp>
      <p:pic>
        <p:nvPicPr>
          <p:cNvPr id="131" name="Shape 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236760" y="3032383"/>
            <a:ext cx="3292451" cy="2259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Shape 1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84437" y="3032383"/>
            <a:ext cx="2540000" cy="254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/>
        </p:nvSpPr>
        <p:spPr>
          <a:xfrm>
            <a:off x="635022" y="772031"/>
            <a:ext cx="7807029" cy="20005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Ll              Mm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ampe                                           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aus</a:t>
            </a:r>
          </a:p>
        </p:txBody>
      </p:sp>
      <p:pic>
        <p:nvPicPr>
          <p:cNvPr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34633" y="2845907"/>
            <a:ext cx="2324099" cy="3292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Shape 1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77451" y="2960207"/>
            <a:ext cx="2291858" cy="32255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/>
          <p:nvPr/>
        </p:nvSpPr>
        <p:spPr>
          <a:xfrm>
            <a:off x="718433" y="602900"/>
            <a:ext cx="7620534" cy="24314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9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Nn              Oo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ase                                                  die </a:t>
            </a:r>
            <a:r>
              <a:rPr lang="de-DE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</a:t>
            </a:r>
            <a:r>
              <a:rPr lang="de-DE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range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5" name="Shape 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8900" y="3013933"/>
            <a:ext cx="2984500" cy="273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Shape 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6067" y="3013933"/>
            <a:ext cx="2882899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