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6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22" Type="http://schemas.openxmlformats.org/officeDocument/2006/relationships/slide" Target="slides/slide18.xml"/><Relationship Id="rId10" Type="http://schemas.openxmlformats.org/officeDocument/2006/relationships/slide" Target="slides/slide6.xml"/><Relationship Id="rId21" Type="http://schemas.openxmlformats.org/officeDocument/2006/relationships/slide" Target="slides/slide17.xml"/><Relationship Id="rId13" Type="http://schemas.openxmlformats.org/officeDocument/2006/relationships/slide" Target="slides/slide9.xml"/><Relationship Id="rId12" Type="http://schemas.openxmlformats.org/officeDocument/2006/relationships/slide" Target="slides/slide8.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indent="0" lvl="0" marL="0" marR="0" rtl="0" algn="l">
              <a:spcBef>
                <a:spcPts val="0"/>
              </a:spcBef>
              <a:buNone/>
              <a:defRPr b="0" i="0" sz="1100" u="none" cap="none" strike="noStrike"/>
            </a:lvl1pPr>
            <a:lvl2pPr indent="0" lvl="1" marL="457200" marR="0" rtl="0" algn="l">
              <a:spcBef>
                <a:spcPts val="0"/>
              </a:spcBef>
              <a:buNone/>
              <a:defRPr b="0" i="0" sz="1100" u="none" cap="none" strike="noStrike"/>
            </a:lvl2pPr>
            <a:lvl3pPr indent="0" lvl="2" marL="914400" marR="0" rtl="0" algn="l">
              <a:spcBef>
                <a:spcPts val="0"/>
              </a:spcBef>
              <a:buNone/>
              <a:defRPr b="0" i="0" sz="1100" u="none" cap="none" strike="noStrike"/>
            </a:lvl3pPr>
            <a:lvl4pPr indent="0" lvl="3" marL="1371600" marR="0" rtl="0" algn="l">
              <a:spcBef>
                <a:spcPts val="0"/>
              </a:spcBef>
              <a:buNone/>
              <a:defRPr b="0" i="0" sz="1100" u="none" cap="none" strike="noStrike"/>
            </a:lvl4pPr>
            <a:lvl5pPr indent="0" lvl="4" marL="1828800" marR="0" rtl="0" algn="l">
              <a:spcBef>
                <a:spcPts val="0"/>
              </a:spcBef>
              <a:buNone/>
              <a:defRPr b="0" i="0" sz="1100" u="none" cap="none" strike="noStrike"/>
            </a:lvl5pPr>
            <a:lvl6pPr indent="0" lvl="5" marL="2286000" marR="0" rtl="0" algn="l">
              <a:spcBef>
                <a:spcPts val="0"/>
              </a:spcBef>
              <a:buNone/>
              <a:defRPr b="0" i="0" sz="1100" u="none" cap="none" strike="noStrike"/>
            </a:lvl6pPr>
            <a:lvl7pPr indent="0" lvl="6" marL="2743200" marR="0" rtl="0" algn="l">
              <a:spcBef>
                <a:spcPts val="0"/>
              </a:spcBef>
              <a:buNone/>
              <a:defRPr b="0" i="0" sz="1100" u="none" cap="none" strike="noStrike"/>
            </a:lvl7pPr>
            <a:lvl8pPr indent="0" lvl="7" marL="3200400" marR="0" rtl="0" algn="l">
              <a:spcBef>
                <a:spcPts val="0"/>
              </a:spcBef>
              <a:buNone/>
              <a:defRPr b="0" i="0" sz="1100" u="none" cap="none" strike="noStrike"/>
            </a:lvl8pPr>
            <a:lvl9pPr indent="0" lvl="8" marL="3657600" marR="0" rtl="0" algn="l">
              <a:spcBef>
                <a:spcPts val="0"/>
              </a:spcBef>
              <a:buNone/>
              <a:defRPr b="0" i="0" sz="1100" u="none" cap="none" strike="noStrike"/>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65" name="Shape 65"/>
        <p:cNvGrpSpPr/>
        <p:nvPr/>
      </p:nvGrpSpPr>
      <p:grpSpPr>
        <a:xfrm>
          <a:off x="0" y="0"/>
          <a:ext cx="0" cy="0"/>
          <a:chOff x="0" y="0"/>
          <a:chExt cx="0" cy="0"/>
        </a:xfrm>
      </p:grpSpPr>
      <p:sp>
        <p:nvSpPr>
          <p:cNvPr id="66" name="Shape 6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67" name="Shape 6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2" name="Shape 122"/>
        <p:cNvGrpSpPr/>
        <p:nvPr/>
      </p:nvGrpSpPr>
      <p:grpSpPr>
        <a:xfrm>
          <a:off x="0" y="0"/>
          <a:ext cx="0" cy="0"/>
          <a:chOff x="0" y="0"/>
          <a:chExt cx="0" cy="0"/>
        </a:xfrm>
      </p:grpSpPr>
      <p:sp>
        <p:nvSpPr>
          <p:cNvPr id="123" name="Shape 12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24" name="Shape 12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28" name="Shape 128"/>
        <p:cNvGrpSpPr/>
        <p:nvPr/>
      </p:nvGrpSpPr>
      <p:grpSpPr>
        <a:xfrm>
          <a:off x="0" y="0"/>
          <a:ext cx="0" cy="0"/>
          <a:chOff x="0" y="0"/>
          <a:chExt cx="0" cy="0"/>
        </a:xfrm>
      </p:grpSpPr>
      <p:sp>
        <p:nvSpPr>
          <p:cNvPr id="129" name="Shape 12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30" name="Shape 13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35" name="Shape 135"/>
        <p:cNvGrpSpPr/>
        <p:nvPr/>
      </p:nvGrpSpPr>
      <p:grpSpPr>
        <a:xfrm>
          <a:off x="0" y="0"/>
          <a:ext cx="0" cy="0"/>
          <a:chOff x="0" y="0"/>
          <a:chExt cx="0" cy="0"/>
        </a:xfrm>
      </p:grpSpPr>
      <p:sp>
        <p:nvSpPr>
          <p:cNvPr id="136" name="Shape 13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37" name="Shape 13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1" name="Shape 141"/>
        <p:cNvGrpSpPr/>
        <p:nvPr/>
      </p:nvGrpSpPr>
      <p:grpSpPr>
        <a:xfrm>
          <a:off x="0" y="0"/>
          <a:ext cx="0" cy="0"/>
          <a:chOff x="0" y="0"/>
          <a:chExt cx="0" cy="0"/>
        </a:xfrm>
      </p:grpSpPr>
      <p:sp>
        <p:nvSpPr>
          <p:cNvPr id="142" name="Shape 14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43" name="Shape 14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8" name="Shape 148"/>
        <p:cNvGrpSpPr/>
        <p:nvPr/>
      </p:nvGrpSpPr>
      <p:grpSpPr>
        <a:xfrm>
          <a:off x="0" y="0"/>
          <a:ext cx="0" cy="0"/>
          <a:chOff x="0" y="0"/>
          <a:chExt cx="0" cy="0"/>
        </a:xfrm>
      </p:grpSpPr>
      <p:sp>
        <p:nvSpPr>
          <p:cNvPr id="149" name="Shape 14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50" name="Shape 15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4" name="Shape 154"/>
        <p:cNvGrpSpPr/>
        <p:nvPr/>
      </p:nvGrpSpPr>
      <p:grpSpPr>
        <a:xfrm>
          <a:off x="0" y="0"/>
          <a:ext cx="0" cy="0"/>
          <a:chOff x="0" y="0"/>
          <a:chExt cx="0" cy="0"/>
        </a:xfrm>
      </p:grpSpPr>
      <p:sp>
        <p:nvSpPr>
          <p:cNvPr id="155" name="Shape 155"/>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56" name="Shape 156"/>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1" name="Shape 161"/>
        <p:cNvGrpSpPr/>
        <p:nvPr/>
      </p:nvGrpSpPr>
      <p:grpSpPr>
        <a:xfrm>
          <a:off x="0" y="0"/>
          <a:ext cx="0" cy="0"/>
          <a:chOff x="0" y="0"/>
          <a:chExt cx="0" cy="0"/>
        </a:xfrm>
      </p:grpSpPr>
      <p:sp>
        <p:nvSpPr>
          <p:cNvPr id="162" name="Shape 162"/>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63" name="Shape 16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6" name="Shape 166"/>
        <p:cNvGrpSpPr/>
        <p:nvPr/>
      </p:nvGrpSpPr>
      <p:grpSpPr>
        <a:xfrm>
          <a:off x="0" y="0"/>
          <a:ext cx="0" cy="0"/>
          <a:chOff x="0" y="0"/>
          <a:chExt cx="0" cy="0"/>
        </a:xfrm>
      </p:grpSpPr>
      <p:sp>
        <p:nvSpPr>
          <p:cNvPr id="167" name="Shape 16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68" name="Shape 16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3" name="Shape 173"/>
        <p:cNvGrpSpPr/>
        <p:nvPr/>
      </p:nvGrpSpPr>
      <p:grpSpPr>
        <a:xfrm>
          <a:off x="0" y="0"/>
          <a:ext cx="0" cy="0"/>
          <a:chOff x="0" y="0"/>
          <a:chExt cx="0" cy="0"/>
        </a:xfrm>
      </p:grpSpPr>
      <p:sp>
        <p:nvSpPr>
          <p:cNvPr id="174" name="Shape 17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75" name="Shape 17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78" name="Shape 178"/>
        <p:cNvGrpSpPr/>
        <p:nvPr/>
      </p:nvGrpSpPr>
      <p:grpSpPr>
        <a:xfrm>
          <a:off x="0" y="0"/>
          <a:ext cx="0" cy="0"/>
          <a:chOff x="0" y="0"/>
          <a:chExt cx="0" cy="0"/>
        </a:xfrm>
      </p:grpSpPr>
      <p:sp>
        <p:nvSpPr>
          <p:cNvPr id="179" name="Shape 179"/>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80" name="Shape 180"/>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2" name="Shape 72"/>
        <p:cNvGrpSpPr/>
        <p:nvPr/>
      </p:nvGrpSpPr>
      <p:grpSpPr>
        <a:xfrm>
          <a:off x="0" y="0"/>
          <a:ext cx="0" cy="0"/>
          <a:chOff x="0" y="0"/>
          <a:chExt cx="0" cy="0"/>
        </a:xfrm>
      </p:grpSpPr>
      <p:sp>
        <p:nvSpPr>
          <p:cNvPr id="73" name="Shape 7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74" name="Shape 7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77" name="Shape 77"/>
        <p:cNvGrpSpPr/>
        <p:nvPr/>
      </p:nvGrpSpPr>
      <p:grpSpPr>
        <a:xfrm>
          <a:off x="0" y="0"/>
          <a:ext cx="0" cy="0"/>
          <a:chOff x="0" y="0"/>
          <a:chExt cx="0" cy="0"/>
        </a:xfrm>
      </p:grpSpPr>
      <p:sp>
        <p:nvSpPr>
          <p:cNvPr id="78" name="Shape 78"/>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79" name="Shape 79"/>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3" name="Shape 83"/>
        <p:cNvGrpSpPr/>
        <p:nvPr/>
      </p:nvGrpSpPr>
      <p:grpSpPr>
        <a:xfrm>
          <a:off x="0" y="0"/>
          <a:ext cx="0" cy="0"/>
          <a:chOff x="0" y="0"/>
          <a:chExt cx="0" cy="0"/>
        </a:xfrm>
      </p:grpSpPr>
      <p:sp>
        <p:nvSpPr>
          <p:cNvPr id="84" name="Shape 84"/>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85" name="Shape 85"/>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91" name="Shape 9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96" name="Shape 96"/>
        <p:cNvGrpSpPr/>
        <p:nvPr/>
      </p:nvGrpSpPr>
      <p:grpSpPr>
        <a:xfrm>
          <a:off x="0" y="0"/>
          <a:ext cx="0" cy="0"/>
          <a:chOff x="0" y="0"/>
          <a:chExt cx="0" cy="0"/>
        </a:xfrm>
      </p:grpSpPr>
      <p:sp>
        <p:nvSpPr>
          <p:cNvPr id="97" name="Shape 97"/>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98" name="Shape 98"/>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2" name="Shape 102"/>
        <p:cNvGrpSpPr/>
        <p:nvPr/>
      </p:nvGrpSpPr>
      <p:grpSpPr>
        <a:xfrm>
          <a:off x="0" y="0"/>
          <a:ext cx="0" cy="0"/>
          <a:chOff x="0" y="0"/>
          <a:chExt cx="0" cy="0"/>
        </a:xfrm>
      </p:grpSpPr>
      <p:sp>
        <p:nvSpPr>
          <p:cNvPr id="103" name="Shape 10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04" name="Shape 10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9" name="Shape 109"/>
        <p:cNvGrpSpPr/>
        <p:nvPr/>
      </p:nvGrpSpPr>
      <p:grpSpPr>
        <a:xfrm>
          <a:off x="0" y="0"/>
          <a:ext cx="0" cy="0"/>
          <a:chOff x="0" y="0"/>
          <a:chExt cx="0" cy="0"/>
        </a:xfrm>
      </p:grpSpPr>
      <p:sp>
        <p:nvSpPr>
          <p:cNvPr id="110" name="Shape 11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11" name="Shape 11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5" name="Shape 115"/>
        <p:cNvGrpSpPr/>
        <p:nvPr/>
      </p:nvGrpSpPr>
      <p:grpSpPr>
        <a:xfrm>
          <a:off x="0" y="0"/>
          <a:ext cx="0" cy="0"/>
          <a:chOff x="0" y="0"/>
          <a:chExt cx="0" cy="0"/>
        </a:xfrm>
      </p:grpSpPr>
      <p:sp>
        <p:nvSpPr>
          <p:cNvPr id="116" name="Shape 116"/>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indent="0" lvl="0" marL="0" marR="0" rtl="0" algn="l">
              <a:spcBef>
                <a:spcPts val="0"/>
              </a:spcBef>
              <a:buSzPct val="25000"/>
              <a:buFont typeface="Arial"/>
              <a:buNone/>
            </a:pPr>
            <a:r>
              <a:t/>
            </a:r>
            <a:endParaRPr b="0" i="0" sz="1100" u="none" cap="none" strike="noStrike"/>
          </a:p>
        </p:txBody>
      </p:sp>
      <p:sp>
        <p:nvSpPr>
          <p:cNvPr id="117" name="Shape 117"/>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5" name="Shape 15"/>
        <p:cNvGrpSpPr/>
        <p:nvPr/>
      </p:nvGrpSpPr>
      <p:grpSpPr>
        <a:xfrm>
          <a:off x="0" y="0"/>
          <a:ext cx="0" cy="0"/>
          <a:chOff x="0" y="0"/>
          <a:chExt cx="0" cy="0"/>
        </a:xfrm>
      </p:grpSpPr>
      <p:sp>
        <p:nvSpPr>
          <p:cNvPr id="16" name="Shape 16"/>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17" name="Shape 17"/>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18" name="Shape 18"/>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52" name="Shape 52"/>
        <p:cNvGrpSpPr/>
        <p:nvPr/>
      </p:nvGrpSpPr>
      <p:grpSpPr>
        <a:xfrm>
          <a:off x="0" y="0"/>
          <a:ext cx="0" cy="0"/>
          <a:chOff x="0" y="0"/>
          <a:chExt cx="0" cy="0"/>
        </a:xfrm>
      </p:grpSpPr>
      <p:sp>
        <p:nvSpPr>
          <p:cNvPr id="53" name="Shape 53"/>
          <p:cNvSpPr txBox="1"/>
          <p:nvPr>
            <p:ph type="title"/>
          </p:nvPr>
        </p:nvSpPr>
        <p:spPr>
          <a:xfrm>
            <a:off x="1792288" y="4800600"/>
            <a:ext cx="5486399" cy="566736"/>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54" name="Shape 54"/>
          <p:cNvSpPr/>
          <p:nvPr>
            <p:ph idx="2" type="pic"/>
          </p:nvPr>
        </p:nvSpPr>
        <p:spPr>
          <a:xfrm>
            <a:off x="1792288" y="612775"/>
            <a:ext cx="5486399" cy="4114800"/>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32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28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24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2000" u="none" cap="none" strike="noStrike">
                <a:solidFill>
                  <a:srgbClr val="000000"/>
                </a:solidFill>
                <a:latin typeface="Arial"/>
                <a:ea typeface="Arial"/>
                <a:cs typeface="Arial"/>
                <a:sym typeface="Arial"/>
              </a:defRPr>
            </a:lvl9pPr>
          </a:lstStyle>
          <a:p/>
        </p:txBody>
      </p:sp>
      <p:sp>
        <p:nvSpPr>
          <p:cNvPr id="55" name="Shape 55"/>
          <p:cNvSpPr txBox="1"/>
          <p:nvPr>
            <p:ph idx="1" type="body"/>
          </p:nvPr>
        </p:nvSpPr>
        <p:spPr>
          <a:xfrm>
            <a:off x="1792288" y="5367337"/>
            <a:ext cx="5486399" cy="804861"/>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6" name="Shape 5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57" name="Shape 57"/>
        <p:cNvGrpSpPr/>
        <p:nvPr/>
      </p:nvGrpSpPr>
      <p:grpSpPr>
        <a:xfrm>
          <a:off x="0" y="0"/>
          <a:ext cx="0" cy="0"/>
          <a:chOff x="0" y="0"/>
          <a:chExt cx="0" cy="0"/>
        </a:xfrm>
      </p:grpSpPr>
      <p:sp>
        <p:nvSpPr>
          <p:cNvPr id="58" name="Shape 58"/>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59" name="Shape 59"/>
          <p:cNvSpPr txBox="1"/>
          <p:nvPr>
            <p:ph idx="1" type="body"/>
          </p:nvPr>
        </p:nvSpPr>
        <p:spPr>
          <a:xfrm rot="5400000">
            <a:off x="2402680" y="-316706"/>
            <a:ext cx="4700588" cy="8108950"/>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0" name="Shape 6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61" name="Shape 61"/>
        <p:cNvGrpSpPr/>
        <p:nvPr/>
      </p:nvGrpSpPr>
      <p:grpSpPr>
        <a:xfrm>
          <a:off x="0" y="0"/>
          <a:ext cx="0" cy="0"/>
          <a:chOff x="0" y="0"/>
          <a:chExt cx="0" cy="0"/>
        </a:xfrm>
      </p:grpSpPr>
      <p:sp>
        <p:nvSpPr>
          <p:cNvPr id="62" name="Shape 62"/>
          <p:cNvSpPr txBox="1"/>
          <p:nvPr>
            <p:ph type="title"/>
          </p:nvPr>
        </p:nvSpPr>
        <p:spPr>
          <a:xfrm rot="5400000">
            <a:off x="5098254" y="2378867"/>
            <a:ext cx="5300661" cy="2117725"/>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63" name="Shape 63"/>
          <p:cNvSpPr txBox="1"/>
          <p:nvPr>
            <p:ph idx="1" type="body"/>
          </p:nvPr>
        </p:nvSpPr>
        <p:spPr>
          <a:xfrm rot="5400000">
            <a:off x="785811" y="336549"/>
            <a:ext cx="5300661" cy="6202362"/>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64" name="Shape 6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9" name="Shape 19"/>
        <p:cNvGrpSpPr/>
        <p:nvPr/>
      </p:nvGrpSpPr>
      <p:grpSpPr>
        <a:xfrm>
          <a:off x="0" y="0"/>
          <a:ext cx="0" cy="0"/>
          <a:chOff x="0" y="0"/>
          <a:chExt cx="0" cy="0"/>
        </a:xfrm>
      </p:grpSpPr>
      <p:sp>
        <p:nvSpPr>
          <p:cNvPr id="20" name="Shape 20"/>
          <p:cNvSpPr txBox="1"/>
          <p:nvPr>
            <p:ph type="ctrTitle"/>
          </p:nvPr>
        </p:nvSpPr>
        <p:spPr>
          <a:xfrm>
            <a:off x="685800" y="2130425"/>
            <a:ext cx="7772400" cy="147002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1" name="Shape 21"/>
          <p:cNvSpPr txBox="1"/>
          <p:nvPr>
            <p:ph idx="1" type="subTitle"/>
          </p:nvPr>
        </p:nvSpPr>
        <p:spPr>
          <a:xfrm>
            <a:off x="1371600" y="3886200"/>
            <a:ext cx="6400799" cy="1752600"/>
          </a:xfrm>
          <a:prstGeom prst="rect">
            <a:avLst/>
          </a:prstGeom>
          <a:noFill/>
          <a:ln>
            <a:noFill/>
          </a:ln>
        </p:spPr>
        <p:txBody>
          <a:bodyPr anchorCtr="0" anchor="t" bIns="91425" lIns="91425" rIns="91425" tIns="91425"/>
          <a:lstStyle>
            <a:lvl1pPr indent="0" lvl="0" marL="0" marR="0" rtl="0" algn="ctr">
              <a:lnSpc>
                <a:spcPct val="100000"/>
              </a:lnSpc>
              <a:spcBef>
                <a:spcPts val="400"/>
              </a:spcBef>
              <a:spcAft>
                <a:spcPts val="0"/>
              </a:spcAft>
              <a:buClr>
                <a:srgbClr val="7889FB"/>
              </a:buClr>
              <a:buFont typeface="Noto Sans Symbols"/>
              <a:buNone/>
              <a:defRPr b="0" i="0" sz="1600" u="none" cap="none" strike="noStrike">
                <a:solidFill>
                  <a:srgbClr val="000000"/>
                </a:solidFill>
                <a:latin typeface="Arial"/>
                <a:ea typeface="Arial"/>
                <a:cs typeface="Arial"/>
                <a:sym typeface="Arial"/>
              </a:defRPr>
            </a:lvl1pPr>
            <a:lvl2pPr indent="0" lvl="1" marL="457200" marR="0" rtl="0" algn="ctr">
              <a:lnSpc>
                <a:spcPct val="100000"/>
              </a:lnSpc>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2pPr>
            <a:lvl3pPr indent="0" lvl="2" marL="914400" marR="0" rtl="0" algn="ctr">
              <a:lnSpc>
                <a:spcPct val="100000"/>
              </a:lnSpc>
              <a:spcBef>
                <a:spcPts val="35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3pPr>
            <a:lvl4pPr indent="0" lvl="3" marL="13716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4pPr>
            <a:lvl5pPr indent="0" lvl="4" marL="18288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5pPr>
            <a:lvl6pPr indent="0" lvl="5" marL="22860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6pPr>
            <a:lvl7pPr indent="0" lvl="6" marL="27432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7pPr>
            <a:lvl8pPr indent="0" lvl="7" marL="32004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8pPr>
            <a:lvl9pPr indent="0" lvl="8" marL="3657600" marR="0" rtl="0" algn="ctr">
              <a:lnSpc>
                <a:spcPct val="100000"/>
              </a:lnSpc>
              <a:spcBef>
                <a:spcPts val="30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9pPr>
          </a:lstStyle>
          <a:p/>
        </p:txBody>
      </p:sp>
      <p:sp>
        <p:nvSpPr>
          <p:cNvPr id="22" name="Shape 22"/>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4406900"/>
            <a:ext cx="7772400" cy="1362075"/>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4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5" name="Shape 25"/>
          <p:cNvSpPr txBox="1"/>
          <p:nvPr>
            <p:ph idx="1" type="body"/>
          </p:nvPr>
        </p:nvSpPr>
        <p:spPr>
          <a:xfrm>
            <a:off x="722312" y="2906713"/>
            <a:ext cx="7772400" cy="1500187"/>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0" i="0" sz="20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8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6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1400" u="none" cap="none" strike="noStrike">
                <a:solidFill>
                  <a:srgbClr val="000000"/>
                </a:solidFill>
                <a:latin typeface="Arial"/>
                <a:ea typeface="Arial"/>
                <a:cs typeface="Arial"/>
                <a:sym typeface="Arial"/>
              </a:defRPr>
            </a:lvl9pPr>
          </a:lstStyle>
          <a:p/>
        </p:txBody>
      </p:sp>
      <p:sp>
        <p:nvSpPr>
          <p:cNvPr id="26" name="Shape 2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7" name="Shape 27"/>
        <p:cNvGrpSpPr/>
        <p:nvPr/>
      </p:nvGrpSpPr>
      <p:grpSpPr>
        <a:xfrm>
          <a:off x="0" y="0"/>
          <a:ext cx="0" cy="0"/>
          <a:chOff x="0" y="0"/>
          <a:chExt cx="0" cy="0"/>
        </a:xfrm>
      </p:grpSpPr>
      <p:sp>
        <p:nvSpPr>
          <p:cNvPr id="28" name="Shape 28"/>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29" name="Shape 29"/>
          <p:cNvSpPr txBox="1"/>
          <p:nvPr>
            <p:ph idx="1" type="body"/>
          </p:nvPr>
        </p:nvSpPr>
        <p:spPr>
          <a:xfrm>
            <a:off x="698500" y="1387475"/>
            <a:ext cx="3978273" cy="4700588"/>
          </a:xfrm>
          <a:prstGeom prst="rect">
            <a:avLst/>
          </a:prstGeom>
          <a:noFill/>
          <a:ln>
            <a:noFill/>
          </a:ln>
        </p:spPr>
        <p:txBody>
          <a:bodyPr anchorCtr="0" anchor="t" bIns="91425" lIns="91425" rIns="91425" tIns="91425"/>
          <a:lstStyle>
            <a:lvl1pPr indent="224155" lvl="0" marL="161925" marR="0" rtl="0" algn="l">
              <a:lnSpc>
                <a:spcPct val="100000"/>
              </a:lnSpc>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130175" lvl="1" marL="50482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85725" lvl="2" marL="85407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44450" lvl="3" marL="1200150" marR="0" rtl="0" algn="l">
              <a:lnSpc>
                <a:spcPct val="100000"/>
              </a:lnSpc>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66675" lvl="4" marL="15335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66675" lvl="5" marL="19907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66675" lvl="6" marL="24479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66675" lvl="7" marL="29051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66675" lvl="8" marL="33623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0" name="Shape 30"/>
          <p:cNvSpPr txBox="1"/>
          <p:nvPr>
            <p:ph idx="2" type="body"/>
          </p:nvPr>
        </p:nvSpPr>
        <p:spPr>
          <a:xfrm>
            <a:off x="4829175" y="1387475"/>
            <a:ext cx="3978273" cy="4700588"/>
          </a:xfrm>
          <a:prstGeom prst="rect">
            <a:avLst/>
          </a:prstGeom>
          <a:noFill/>
          <a:ln>
            <a:noFill/>
          </a:ln>
        </p:spPr>
        <p:txBody>
          <a:bodyPr anchorCtr="0" anchor="t" bIns="91425" lIns="91425" rIns="91425" tIns="91425"/>
          <a:lstStyle>
            <a:lvl1pPr indent="224155" lvl="0" marL="161925" marR="0" rtl="0" algn="l">
              <a:lnSpc>
                <a:spcPct val="100000"/>
              </a:lnSpc>
              <a:spcBef>
                <a:spcPts val="400"/>
              </a:spcBef>
              <a:spcAft>
                <a:spcPts val="0"/>
              </a:spcAft>
              <a:buClr>
                <a:srgbClr val="7889FB"/>
              </a:buClr>
              <a:buSzPct val="110000"/>
              <a:buFont typeface="Noto Sans Symbols"/>
              <a:buChar char="▪"/>
              <a:defRPr b="0" i="0" sz="2800" u="none" cap="none" strike="noStrike">
                <a:solidFill>
                  <a:srgbClr val="000000"/>
                </a:solidFill>
                <a:latin typeface="Arial"/>
                <a:ea typeface="Arial"/>
                <a:cs typeface="Arial"/>
                <a:sym typeface="Arial"/>
              </a:defRPr>
            </a:lvl1pPr>
            <a:lvl2pPr indent="130175" lvl="1" marL="50482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2pPr>
            <a:lvl3pPr indent="85725" lvl="2" marL="85407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3pPr>
            <a:lvl4pPr indent="44450" lvl="3" marL="1200150" marR="0" rtl="0" algn="l">
              <a:lnSpc>
                <a:spcPct val="100000"/>
              </a:lnSpc>
              <a:spcBef>
                <a:spcPts val="300"/>
              </a:spcBef>
              <a:spcAft>
                <a:spcPts val="0"/>
              </a:spcAft>
              <a:buClr>
                <a:srgbClr val="7889FB"/>
              </a:buClr>
              <a:buSzPct val="100000"/>
              <a:buFont typeface="Arial"/>
              <a:buChar char="&gt;"/>
              <a:defRPr b="0" i="0" sz="1800" u="none" cap="none" strike="noStrike">
                <a:solidFill>
                  <a:srgbClr val="000000"/>
                </a:solidFill>
                <a:latin typeface="Arial"/>
                <a:ea typeface="Arial"/>
                <a:cs typeface="Arial"/>
                <a:sym typeface="Arial"/>
              </a:defRPr>
            </a:lvl4pPr>
            <a:lvl5pPr indent="66675" lvl="4" marL="15335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5pPr>
            <a:lvl6pPr indent="66675" lvl="5" marL="19907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6pPr>
            <a:lvl7pPr indent="66675" lvl="6" marL="24479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7pPr>
            <a:lvl8pPr indent="66675" lvl="7" marL="29051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8pPr>
            <a:lvl9pPr indent="66675" lvl="8" marL="3362325" marR="0" rtl="0" algn="l">
              <a:lnSpc>
                <a:spcPct val="100000"/>
              </a:lnSpc>
              <a:spcBef>
                <a:spcPts val="30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9pPr>
          </a:lstStyle>
          <a:p/>
        </p:txBody>
      </p:sp>
      <p:sp>
        <p:nvSpPr>
          <p:cNvPr id="31" name="Shape 3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name="Custom Layout">
    <p:spTree>
      <p:nvGrpSpPr>
        <p:cNvPr id="32" name="Shape 32"/>
        <p:cNvGrpSpPr/>
        <p:nvPr/>
      </p:nvGrpSpPr>
      <p:grpSpPr>
        <a:xfrm>
          <a:off x="0" y="0"/>
          <a:ext cx="0" cy="0"/>
          <a:chOff x="0" y="0"/>
          <a:chExt cx="0" cy="0"/>
        </a:xfrm>
      </p:grpSpPr>
      <p:sp>
        <p:nvSpPr>
          <p:cNvPr id="33" name="Shape 33"/>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34" name="Shape 3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5" name="Shape 35"/>
        <p:cNvGrpSpPr/>
        <p:nvPr/>
      </p:nvGrpSpPr>
      <p:grpSpPr>
        <a:xfrm>
          <a:off x="0" y="0"/>
          <a:ext cx="0" cy="0"/>
          <a:chOff x="0" y="0"/>
          <a:chExt cx="0" cy="0"/>
        </a:xfrm>
      </p:grpSpPr>
      <p:sp>
        <p:nvSpPr>
          <p:cNvPr id="36" name="Shape 36"/>
          <p:cNvSpPr txBox="1"/>
          <p:nvPr>
            <p:ph type="title"/>
          </p:nvPr>
        </p:nvSpPr>
        <p:spPr>
          <a:xfrm>
            <a:off x="457200" y="274637"/>
            <a:ext cx="8229600" cy="1143000"/>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37" name="Shape 37"/>
          <p:cNvSpPr txBox="1"/>
          <p:nvPr>
            <p:ph idx="1" type="body"/>
          </p:nvPr>
        </p:nvSpPr>
        <p:spPr>
          <a:xfrm>
            <a:off x="457200" y="1535112"/>
            <a:ext cx="4040187" cy="639762"/>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38" name="Shape 38"/>
          <p:cNvSpPr txBox="1"/>
          <p:nvPr>
            <p:ph idx="2" type="body"/>
          </p:nvPr>
        </p:nvSpPr>
        <p:spPr>
          <a:xfrm>
            <a:off x="457200" y="2174875"/>
            <a:ext cx="4040187" cy="3951286"/>
          </a:xfrm>
          <a:prstGeom prst="rect">
            <a:avLst/>
          </a:prstGeom>
          <a:noFill/>
          <a:ln>
            <a:noFill/>
          </a:ln>
        </p:spPr>
        <p:txBody>
          <a:bodyPr anchorCtr="0" anchor="t" bIns="91425" lIns="91425" rIns="91425" tIns="91425"/>
          <a:lstStyle>
            <a:lvl1pPr indent="170815" lvl="0" marL="161925" marR="0" rtl="0" algn="l">
              <a:lnSpc>
                <a:spcPct val="100000"/>
              </a:lnSpc>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79375" lvl="1" marL="50482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60325" lvl="2" marL="854075" marR="0" rtl="0" algn="l">
              <a:lnSpc>
                <a:spcPct val="100000"/>
              </a:lnSpc>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19050" lvl="3" marL="1200150" marR="0" rtl="0" algn="l">
              <a:lnSpc>
                <a:spcPct val="100000"/>
              </a:lnSpc>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41275" lvl="4" marL="15335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41275" lvl="5" marL="19907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41275" lvl="6" marL="24479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41275" lvl="7" marL="29051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41275" lvl="8" marL="33623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39" name="Shape 39"/>
          <p:cNvSpPr txBox="1"/>
          <p:nvPr>
            <p:ph idx="3" type="body"/>
          </p:nvPr>
        </p:nvSpPr>
        <p:spPr>
          <a:xfrm>
            <a:off x="4645025" y="1535112"/>
            <a:ext cx="4041773" cy="639762"/>
          </a:xfrm>
          <a:prstGeom prst="rect">
            <a:avLst/>
          </a:prstGeom>
          <a:noFill/>
          <a:ln>
            <a:noFill/>
          </a:ln>
        </p:spPr>
        <p:txBody>
          <a:bodyPr anchorCtr="0" anchor="b" bIns="91425" lIns="91425" rIns="91425" tIns="91425"/>
          <a:lstStyle>
            <a:lvl1pPr indent="0" lvl="0" marL="0" marR="0" rtl="0" algn="l">
              <a:lnSpc>
                <a:spcPct val="100000"/>
              </a:lnSpc>
              <a:spcBef>
                <a:spcPts val="400"/>
              </a:spcBef>
              <a:spcAft>
                <a:spcPts val="0"/>
              </a:spcAft>
              <a:buClr>
                <a:srgbClr val="7889FB"/>
              </a:buClr>
              <a:buFont typeface="Noto Sans Symbols"/>
              <a:buNone/>
              <a:defRPr b="1" i="0" sz="2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1" i="0" sz="20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1" i="0" sz="18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1" i="0" sz="1600" u="none" cap="none" strike="noStrike">
                <a:solidFill>
                  <a:srgbClr val="000000"/>
                </a:solidFill>
                <a:latin typeface="Arial"/>
                <a:ea typeface="Arial"/>
                <a:cs typeface="Arial"/>
                <a:sym typeface="Arial"/>
              </a:defRPr>
            </a:lvl9pPr>
          </a:lstStyle>
          <a:p/>
        </p:txBody>
      </p:sp>
      <p:sp>
        <p:nvSpPr>
          <p:cNvPr id="40" name="Shape 40"/>
          <p:cNvSpPr txBox="1"/>
          <p:nvPr>
            <p:ph idx="4" type="body"/>
          </p:nvPr>
        </p:nvSpPr>
        <p:spPr>
          <a:xfrm>
            <a:off x="4645025" y="2174875"/>
            <a:ext cx="4041773" cy="3951286"/>
          </a:xfrm>
          <a:prstGeom prst="rect">
            <a:avLst/>
          </a:prstGeom>
          <a:noFill/>
          <a:ln>
            <a:noFill/>
          </a:ln>
        </p:spPr>
        <p:txBody>
          <a:bodyPr anchorCtr="0" anchor="t" bIns="91425" lIns="91425" rIns="91425" tIns="91425"/>
          <a:lstStyle>
            <a:lvl1pPr indent="170815" lvl="0" marL="161925" marR="0" rtl="0" algn="l">
              <a:lnSpc>
                <a:spcPct val="100000"/>
              </a:lnSpc>
              <a:spcBef>
                <a:spcPts val="400"/>
              </a:spcBef>
              <a:spcAft>
                <a:spcPts val="0"/>
              </a:spcAft>
              <a:buClr>
                <a:srgbClr val="7889FB"/>
              </a:buClr>
              <a:buSzPct val="110000"/>
              <a:buFont typeface="Noto Sans Symbols"/>
              <a:buChar char="▪"/>
              <a:defRPr b="0" i="0" sz="2400" u="none" cap="none" strike="noStrike">
                <a:solidFill>
                  <a:srgbClr val="000000"/>
                </a:solidFill>
                <a:latin typeface="Arial"/>
                <a:ea typeface="Arial"/>
                <a:cs typeface="Arial"/>
                <a:sym typeface="Arial"/>
              </a:defRPr>
            </a:lvl1pPr>
            <a:lvl2pPr indent="79375" lvl="1" marL="504825" marR="0" rtl="0" algn="l">
              <a:lnSpc>
                <a:spcPct val="100000"/>
              </a:lnSpc>
              <a:spcBef>
                <a:spcPts val="35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2pPr>
            <a:lvl3pPr indent="60325" lvl="2" marL="854075" marR="0" rtl="0" algn="l">
              <a:lnSpc>
                <a:spcPct val="100000"/>
              </a:lnSpc>
              <a:spcBef>
                <a:spcPts val="350"/>
              </a:spcBef>
              <a:spcAft>
                <a:spcPts val="0"/>
              </a:spcAft>
              <a:buClr>
                <a:srgbClr val="7889FB"/>
              </a:buClr>
              <a:buSzPct val="100000"/>
              <a:buFont typeface="Arial"/>
              <a:buChar char="•"/>
              <a:defRPr b="0" i="0" sz="1800" u="none" cap="none" strike="noStrike">
                <a:solidFill>
                  <a:srgbClr val="000000"/>
                </a:solidFill>
                <a:latin typeface="Arial"/>
                <a:ea typeface="Arial"/>
                <a:cs typeface="Arial"/>
                <a:sym typeface="Arial"/>
              </a:defRPr>
            </a:lvl3pPr>
            <a:lvl4pPr indent="19050" lvl="3" marL="1200150" marR="0" rtl="0" algn="l">
              <a:lnSpc>
                <a:spcPct val="100000"/>
              </a:lnSpc>
              <a:spcBef>
                <a:spcPts val="300"/>
              </a:spcBef>
              <a:spcAft>
                <a:spcPts val="0"/>
              </a:spcAft>
              <a:buClr>
                <a:srgbClr val="7889FB"/>
              </a:buClr>
              <a:buSzPct val="100000"/>
              <a:buFont typeface="Arial"/>
              <a:buChar char="&gt;"/>
              <a:defRPr b="0" i="0" sz="1600" u="none" cap="none" strike="noStrike">
                <a:solidFill>
                  <a:srgbClr val="000000"/>
                </a:solidFill>
                <a:latin typeface="Arial"/>
                <a:ea typeface="Arial"/>
                <a:cs typeface="Arial"/>
                <a:sym typeface="Arial"/>
              </a:defRPr>
            </a:lvl4pPr>
            <a:lvl5pPr indent="41275" lvl="4" marL="15335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5pPr>
            <a:lvl6pPr indent="41275" lvl="5" marL="19907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6pPr>
            <a:lvl7pPr indent="41275" lvl="6" marL="24479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7pPr>
            <a:lvl8pPr indent="41275" lvl="7" marL="29051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8pPr>
            <a:lvl9pPr indent="41275" lvl="8" marL="3362325" marR="0" rtl="0" algn="l">
              <a:lnSpc>
                <a:spcPct val="100000"/>
              </a:lnSpc>
              <a:spcBef>
                <a:spcPts val="300"/>
              </a:spcBef>
              <a:spcAft>
                <a:spcPts val="0"/>
              </a:spcAft>
              <a:buClr>
                <a:srgbClr val="7889FB"/>
              </a:buClr>
              <a:buSzPct val="100000"/>
              <a:buFont typeface="Arial"/>
              <a:buChar char="–"/>
              <a:defRPr b="0" i="0" sz="1600" u="none" cap="none" strike="noStrike">
                <a:solidFill>
                  <a:srgbClr val="000000"/>
                </a:solidFill>
                <a:latin typeface="Arial"/>
                <a:ea typeface="Arial"/>
                <a:cs typeface="Arial"/>
                <a:sym typeface="Arial"/>
              </a:defRPr>
            </a:lvl9pPr>
          </a:lstStyle>
          <a:p/>
        </p:txBody>
      </p:sp>
      <p:sp>
        <p:nvSpPr>
          <p:cNvPr id="41" name="Shape 4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2" name="Shape 42"/>
        <p:cNvGrpSpPr/>
        <p:nvPr/>
      </p:nvGrpSpPr>
      <p:grpSpPr>
        <a:xfrm>
          <a:off x="0" y="0"/>
          <a:ext cx="0" cy="0"/>
          <a:chOff x="0" y="0"/>
          <a:chExt cx="0" cy="0"/>
        </a:xfrm>
      </p:grpSpPr>
      <p:sp>
        <p:nvSpPr>
          <p:cNvPr id="43" name="Shape 43"/>
          <p:cNvSpPr txBox="1"/>
          <p:nvPr>
            <p:ph type="title"/>
          </p:nvPr>
        </p:nvSpPr>
        <p:spPr>
          <a:xfrm>
            <a:off x="285718" y="857232"/>
            <a:ext cx="8453437" cy="360363"/>
          </a:xfrm>
          <a:prstGeom prst="rect">
            <a:avLst/>
          </a:prstGeom>
          <a:noFill/>
          <a:ln>
            <a:noFill/>
          </a:ln>
        </p:spPr>
        <p:txBody>
          <a:bodyPr anchorCtr="0" anchor="t" bIns="91425" lIns="91425" rIns="91425" tIns="91425"/>
          <a:lstStyle>
            <a:lvl1pPr indent="-228600" lvl="0"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44" name="Shape 44"/>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45" name="Shape 45"/>
        <p:cNvGrpSpPr/>
        <p:nvPr/>
      </p:nvGrpSpPr>
      <p:grpSpPr>
        <a:xfrm>
          <a:off x="0" y="0"/>
          <a:ext cx="0" cy="0"/>
          <a:chOff x="0" y="0"/>
          <a:chExt cx="0" cy="0"/>
        </a:xfrm>
      </p:grpSpPr>
      <p:sp>
        <p:nvSpPr>
          <p:cNvPr id="46" name="Shape 46"/>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47" name="Shape 47"/>
        <p:cNvGrpSpPr/>
        <p:nvPr/>
      </p:nvGrpSpPr>
      <p:grpSpPr>
        <a:xfrm>
          <a:off x="0" y="0"/>
          <a:ext cx="0" cy="0"/>
          <a:chOff x="0" y="0"/>
          <a:chExt cx="0" cy="0"/>
        </a:xfrm>
      </p:grpSpPr>
      <p:sp>
        <p:nvSpPr>
          <p:cNvPr id="48" name="Shape 48"/>
          <p:cNvSpPr txBox="1"/>
          <p:nvPr>
            <p:ph type="title"/>
          </p:nvPr>
        </p:nvSpPr>
        <p:spPr>
          <a:xfrm>
            <a:off x="457200" y="273050"/>
            <a:ext cx="3008313" cy="1162048"/>
          </a:xfrm>
          <a:prstGeom prst="rect">
            <a:avLst/>
          </a:prstGeom>
          <a:noFill/>
          <a:ln>
            <a:noFill/>
          </a:ln>
        </p:spPr>
        <p:txBody>
          <a:bodyPr anchorCtr="0" anchor="t" bIns="91425" lIns="91425" rIns="91425" tIns="91425"/>
          <a:lstStyle>
            <a:lvl1pPr indent="-228600" lvl="0" marL="20574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1pPr>
            <a:lvl2pPr indent="-228600" lvl="1"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2pPr>
            <a:lvl3pPr indent="-228600" lvl="2"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3pPr>
            <a:lvl4pPr indent="-228600" lvl="3"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4pPr>
            <a:lvl5pPr indent="-228600" lvl="4" marL="2057400" marR="0" rtl="0" algn="just">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5pPr>
            <a:lvl6pPr indent="-228600" lvl="5" marL="25146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6pPr>
            <a:lvl7pPr indent="-228600" lvl="6" marL="29718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7pPr>
            <a:lvl8pPr indent="-228600" lvl="7" marL="34290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8pPr>
            <a:lvl9pPr indent="-228600" lvl="8" marL="3886200" marR="0" rtl="0" algn="l">
              <a:lnSpc>
                <a:spcPct val="90000"/>
              </a:lnSpc>
              <a:spcBef>
                <a:spcPts val="0"/>
              </a:spcBef>
              <a:spcAft>
                <a:spcPts val="0"/>
              </a:spcAft>
              <a:buClr>
                <a:srgbClr val="7889FB"/>
              </a:buClr>
              <a:buFont typeface="Arial"/>
              <a:buNone/>
              <a:defRPr b="1" i="0" sz="2000" u="none" cap="none" strike="noStrike">
                <a:solidFill>
                  <a:srgbClr val="7889FB"/>
                </a:solidFill>
                <a:latin typeface="Arial"/>
                <a:ea typeface="Arial"/>
                <a:cs typeface="Arial"/>
                <a:sym typeface="Arial"/>
              </a:defRPr>
            </a:lvl9pPr>
          </a:lstStyle>
          <a:p/>
        </p:txBody>
      </p:sp>
      <p:sp>
        <p:nvSpPr>
          <p:cNvPr id="49" name="Shape 49"/>
          <p:cNvSpPr txBox="1"/>
          <p:nvPr>
            <p:ph idx="1" type="body"/>
          </p:nvPr>
        </p:nvSpPr>
        <p:spPr>
          <a:xfrm>
            <a:off x="3575050" y="273050"/>
            <a:ext cx="5111750" cy="5853111"/>
          </a:xfrm>
          <a:prstGeom prst="rect">
            <a:avLst/>
          </a:prstGeom>
          <a:noFill/>
          <a:ln>
            <a:noFill/>
          </a:ln>
        </p:spPr>
        <p:txBody>
          <a:bodyPr anchorCtr="0" anchor="t" bIns="91425" lIns="91425" rIns="91425" tIns="91425"/>
          <a:lstStyle>
            <a:lvl1pPr indent="277494" lvl="0" marL="161925" marR="0" rtl="0" algn="l">
              <a:lnSpc>
                <a:spcPct val="100000"/>
              </a:lnSpc>
              <a:spcBef>
                <a:spcPts val="400"/>
              </a:spcBef>
              <a:spcAft>
                <a:spcPts val="0"/>
              </a:spcAft>
              <a:buClr>
                <a:srgbClr val="7889FB"/>
              </a:buClr>
              <a:buSzPct val="110000"/>
              <a:buFont typeface="Noto Sans Symbols"/>
              <a:buChar char="▪"/>
              <a:defRPr b="0" i="0" sz="3200" u="none" cap="none" strike="noStrike">
                <a:solidFill>
                  <a:srgbClr val="000000"/>
                </a:solidFill>
                <a:latin typeface="Arial"/>
                <a:ea typeface="Arial"/>
                <a:cs typeface="Arial"/>
                <a:sym typeface="Arial"/>
              </a:defRPr>
            </a:lvl1pPr>
            <a:lvl2pPr indent="180975" lvl="1" marL="504825" marR="0" rtl="0" algn="l">
              <a:lnSpc>
                <a:spcPct val="100000"/>
              </a:lnSpc>
              <a:spcBef>
                <a:spcPts val="350"/>
              </a:spcBef>
              <a:spcAft>
                <a:spcPts val="0"/>
              </a:spcAft>
              <a:buClr>
                <a:srgbClr val="7889FB"/>
              </a:buClr>
              <a:buSzPct val="100000"/>
              <a:buFont typeface="Arial"/>
              <a:buChar char="–"/>
              <a:defRPr b="0" i="0" sz="2800" u="none" cap="none" strike="noStrike">
                <a:solidFill>
                  <a:srgbClr val="000000"/>
                </a:solidFill>
                <a:latin typeface="Arial"/>
                <a:ea typeface="Arial"/>
                <a:cs typeface="Arial"/>
                <a:sym typeface="Arial"/>
              </a:defRPr>
            </a:lvl2pPr>
            <a:lvl3pPr indent="136525" lvl="2" marL="854075" marR="0" rtl="0" algn="l">
              <a:lnSpc>
                <a:spcPct val="100000"/>
              </a:lnSpc>
              <a:spcBef>
                <a:spcPts val="350"/>
              </a:spcBef>
              <a:spcAft>
                <a:spcPts val="0"/>
              </a:spcAft>
              <a:buClr>
                <a:srgbClr val="7889FB"/>
              </a:buClr>
              <a:buSzPct val="100000"/>
              <a:buFont typeface="Arial"/>
              <a:buChar char="•"/>
              <a:defRPr b="0" i="0" sz="2400" u="none" cap="none" strike="noStrike">
                <a:solidFill>
                  <a:srgbClr val="000000"/>
                </a:solidFill>
                <a:latin typeface="Arial"/>
                <a:ea typeface="Arial"/>
                <a:cs typeface="Arial"/>
                <a:sym typeface="Arial"/>
              </a:defRPr>
            </a:lvl3pPr>
            <a:lvl4pPr indent="69850" lvl="3" marL="1200150" marR="0" rtl="0" algn="l">
              <a:lnSpc>
                <a:spcPct val="100000"/>
              </a:lnSpc>
              <a:spcBef>
                <a:spcPts val="300"/>
              </a:spcBef>
              <a:spcAft>
                <a:spcPts val="0"/>
              </a:spcAft>
              <a:buClr>
                <a:srgbClr val="7889FB"/>
              </a:buClr>
              <a:buSzPct val="100000"/>
              <a:buFont typeface="Arial"/>
              <a:buChar char="&gt;"/>
              <a:defRPr b="0" i="0" sz="2000" u="none" cap="none" strike="noStrike">
                <a:solidFill>
                  <a:srgbClr val="000000"/>
                </a:solidFill>
                <a:latin typeface="Arial"/>
                <a:ea typeface="Arial"/>
                <a:cs typeface="Arial"/>
                <a:sym typeface="Arial"/>
              </a:defRPr>
            </a:lvl4pPr>
            <a:lvl5pPr indent="92075" lvl="4" marL="15335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5pPr>
            <a:lvl6pPr indent="92075" lvl="5" marL="19907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6pPr>
            <a:lvl7pPr indent="92075" lvl="6" marL="24479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7pPr>
            <a:lvl8pPr indent="92075" lvl="7" marL="29051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8pPr>
            <a:lvl9pPr indent="92075" lvl="8" marL="3362325" marR="0" rtl="0" algn="l">
              <a:lnSpc>
                <a:spcPct val="100000"/>
              </a:lnSpc>
              <a:spcBef>
                <a:spcPts val="300"/>
              </a:spcBef>
              <a:spcAft>
                <a:spcPts val="0"/>
              </a:spcAft>
              <a:buClr>
                <a:srgbClr val="7889FB"/>
              </a:buClr>
              <a:buSzPct val="100000"/>
              <a:buFont typeface="Arial"/>
              <a:buChar char="–"/>
              <a:defRPr b="0" i="0" sz="2000" u="none" cap="none" strike="noStrike">
                <a:solidFill>
                  <a:srgbClr val="000000"/>
                </a:solidFill>
                <a:latin typeface="Arial"/>
                <a:ea typeface="Arial"/>
                <a:cs typeface="Arial"/>
                <a:sym typeface="Arial"/>
              </a:defRPr>
            </a:lvl9pPr>
          </a:lstStyle>
          <a:p/>
        </p:txBody>
      </p:sp>
      <p:sp>
        <p:nvSpPr>
          <p:cNvPr id="50" name="Shape 50"/>
          <p:cNvSpPr txBox="1"/>
          <p:nvPr>
            <p:ph idx="2" type="body"/>
          </p:nvPr>
        </p:nvSpPr>
        <p:spPr>
          <a:xfrm>
            <a:off x="457200" y="1435100"/>
            <a:ext cx="3008313" cy="4691063"/>
          </a:xfrm>
          <a:prstGeom prst="rect">
            <a:avLst/>
          </a:prstGeom>
          <a:noFill/>
          <a:ln>
            <a:noFill/>
          </a:ln>
        </p:spPr>
        <p:txBody>
          <a:bodyPr anchorCtr="0" anchor="t" bIns="91425" lIns="91425" rIns="91425" tIns="91425"/>
          <a:lstStyle>
            <a:lvl1pPr indent="0" lvl="0" marL="0" marR="0" rtl="0" algn="l">
              <a:lnSpc>
                <a:spcPct val="100000"/>
              </a:lnSpc>
              <a:spcBef>
                <a:spcPts val="400"/>
              </a:spcBef>
              <a:spcAft>
                <a:spcPts val="0"/>
              </a:spcAft>
              <a:buClr>
                <a:srgbClr val="7889FB"/>
              </a:buClr>
              <a:buFont typeface="Noto Sans Symbols"/>
              <a:buNone/>
              <a:defRPr b="0" i="0" sz="1400" u="none" cap="none" strike="noStrike">
                <a:solidFill>
                  <a:srgbClr val="000000"/>
                </a:solidFill>
                <a:latin typeface="Arial"/>
                <a:ea typeface="Arial"/>
                <a:cs typeface="Arial"/>
                <a:sym typeface="Arial"/>
              </a:defRPr>
            </a:lvl1pPr>
            <a:lvl2pPr indent="0" lvl="1" marL="457200" marR="0" rtl="0" algn="l">
              <a:lnSpc>
                <a:spcPct val="100000"/>
              </a:lnSpc>
              <a:spcBef>
                <a:spcPts val="350"/>
              </a:spcBef>
              <a:spcAft>
                <a:spcPts val="0"/>
              </a:spcAft>
              <a:buClr>
                <a:srgbClr val="7889FB"/>
              </a:buClr>
              <a:buFont typeface="Arial"/>
              <a:buNone/>
              <a:defRPr b="0" i="0" sz="1200" u="none" cap="none" strike="noStrike">
                <a:solidFill>
                  <a:srgbClr val="000000"/>
                </a:solidFill>
                <a:latin typeface="Arial"/>
                <a:ea typeface="Arial"/>
                <a:cs typeface="Arial"/>
                <a:sym typeface="Arial"/>
              </a:defRPr>
            </a:lvl2pPr>
            <a:lvl3pPr indent="0" lvl="2" marL="914400" marR="0" rtl="0" algn="l">
              <a:lnSpc>
                <a:spcPct val="100000"/>
              </a:lnSpc>
              <a:spcBef>
                <a:spcPts val="350"/>
              </a:spcBef>
              <a:spcAft>
                <a:spcPts val="0"/>
              </a:spcAft>
              <a:buClr>
                <a:srgbClr val="7889FB"/>
              </a:buClr>
              <a:buFont typeface="Arial"/>
              <a:buNone/>
              <a:defRPr b="0" i="0" sz="1000" u="none" cap="none" strike="noStrike">
                <a:solidFill>
                  <a:srgbClr val="000000"/>
                </a:solidFill>
                <a:latin typeface="Arial"/>
                <a:ea typeface="Arial"/>
                <a:cs typeface="Arial"/>
                <a:sym typeface="Arial"/>
              </a:defRPr>
            </a:lvl3pPr>
            <a:lvl4pPr indent="0" lvl="3" marL="1371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4pPr>
            <a:lvl5pPr indent="0" lvl="4" marL="18288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5pPr>
            <a:lvl6pPr indent="0" lvl="5" marL="22860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6pPr>
            <a:lvl7pPr indent="0" lvl="6" marL="27432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7pPr>
            <a:lvl8pPr indent="0" lvl="7" marL="32004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8pPr>
            <a:lvl9pPr indent="0" lvl="8" marL="3657600" marR="0" rtl="0" algn="l">
              <a:lnSpc>
                <a:spcPct val="100000"/>
              </a:lnSpc>
              <a:spcBef>
                <a:spcPts val="300"/>
              </a:spcBef>
              <a:spcAft>
                <a:spcPts val="0"/>
              </a:spcAft>
              <a:buClr>
                <a:srgbClr val="7889FB"/>
              </a:buClr>
              <a:buFont typeface="Arial"/>
              <a:buNone/>
              <a:defRPr b="0" i="0" sz="900" u="none" cap="none" strike="noStrike">
                <a:solidFill>
                  <a:srgbClr val="000000"/>
                </a:solidFill>
                <a:latin typeface="Arial"/>
                <a:ea typeface="Arial"/>
                <a:cs typeface="Arial"/>
                <a:sym typeface="Arial"/>
              </a:defRPr>
            </a:lvl9pPr>
          </a:lstStyle>
          <a:p/>
        </p:txBody>
      </p:sp>
      <p:sp>
        <p:nvSpPr>
          <p:cNvPr id="51" name="Shape 51"/>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9.xml"/><Relationship Id="rId10" Type="http://schemas.openxmlformats.org/officeDocument/2006/relationships/slideLayout" Target="../slideLayouts/slideLayout8.xml"/><Relationship Id="rId13" Type="http://schemas.openxmlformats.org/officeDocument/2006/relationships/slideLayout" Target="../slideLayouts/slideLayout11.xml"/><Relationship Id="rId12" Type="http://schemas.openxmlformats.org/officeDocument/2006/relationships/slideLayout" Target="../slideLayouts/slideLayout10.xml"/><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slideLayout" Target="../slideLayouts/slideLayout1.xml"/><Relationship Id="rId4" Type="http://schemas.openxmlformats.org/officeDocument/2006/relationships/slideLayout" Target="../slideLayouts/slideLayout2.xml"/><Relationship Id="rId9" Type="http://schemas.openxmlformats.org/officeDocument/2006/relationships/slideLayout" Target="../slideLayouts/slideLayout7.xml"/><Relationship Id="rId15" Type="http://schemas.openxmlformats.org/officeDocument/2006/relationships/theme" Target="../theme/theme1.xml"/><Relationship Id="rId14" Type="http://schemas.openxmlformats.org/officeDocument/2006/relationships/slideLayout" Target="../slideLayouts/slideLayout1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rgbClr val="FFFFFF"/>
        </a:solidFill>
      </p:bgPr>
    </p:bg>
    <p:spTree>
      <p:nvGrpSpPr>
        <p:cNvPr id="5" name="Shape 5"/>
        <p:cNvGrpSpPr/>
        <p:nvPr/>
      </p:nvGrpSpPr>
      <p:grpSpPr>
        <a:xfrm>
          <a:off x="0" y="0"/>
          <a:ext cx="0" cy="0"/>
          <a:chOff x="0" y="0"/>
          <a:chExt cx="0" cy="0"/>
        </a:xfrm>
      </p:grpSpPr>
      <p:pic>
        <p:nvPicPr>
          <p:cNvPr id="6" name="Shape 6"/>
          <p:cNvPicPr preferRelativeResize="0"/>
          <p:nvPr/>
        </p:nvPicPr>
        <p:blipFill rotWithShape="1">
          <a:blip r:embed="rId1">
            <a:alphaModFix/>
          </a:blip>
          <a:srcRect b="0" l="0" r="0" t="0"/>
          <a:stretch/>
        </p:blipFill>
        <p:spPr>
          <a:xfrm>
            <a:off x="4763" y="0"/>
            <a:ext cx="9139235" cy="387350"/>
          </a:xfrm>
          <a:prstGeom prst="rect">
            <a:avLst/>
          </a:prstGeom>
          <a:noFill/>
          <a:ln>
            <a:noFill/>
          </a:ln>
        </p:spPr>
      </p:pic>
      <p:sp>
        <p:nvSpPr>
          <p:cNvPr id="7" name="Shape 7"/>
          <p:cNvSpPr/>
          <p:nvPr/>
        </p:nvSpPr>
        <p:spPr>
          <a:xfrm>
            <a:off x="4763" y="6473825"/>
            <a:ext cx="9139235" cy="384174"/>
          </a:xfrm>
          <a:prstGeom prst="rect">
            <a:avLst/>
          </a:prstGeom>
          <a:solidFill>
            <a:srgbClr val="6666FF"/>
          </a:solidFill>
          <a:ln>
            <a:noFill/>
          </a:ln>
        </p:spPr>
        <p:txBody>
          <a:bodyPr anchorCtr="0" anchor="ctr" bIns="45700" lIns="91425" rIns="91425" tIns="45700">
            <a:noAutofit/>
          </a:bodyPr>
          <a:lstStyle/>
          <a:p>
            <a:pPr indent="0" lvl="0" marL="0" marR="0" rtl="0" algn="l">
              <a:lnSpc>
                <a:spcPct val="100000"/>
              </a:lnSpc>
              <a:spcBef>
                <a:spcPts val="0"/>
              </a:spcBef>
              <a:spcAft>
                <a:spcPts val="0"/>
              </a:spcAft>
              <a:buClr>
                <a:srgbClr val="000000"/>
              </a:buClr>
              <a:buFont typeface="Arial"/>
              <a:buNone/>
            </a:pPr>
            <a:r>
              <a:t/>
            </a:r>
            <a:endParaRPr b="0" i="0" sz="1800" u="none" cap="none" strike="noStrike">
              <a:solidFill>
                <a:srgbClr val="000000"/>
              </a:solidFill>
              <a:latin typeface="Arial"/>
              <a:ea typeface="Arial"/>
              <a:cs typeface="Arial"/>
              <a:sym typeface="Arial"/>
            </a:endParaRPr>
          </a:p>
        </p:txBody>
      </p:sp>
      <p:sp>
        <p:nvSpPr>
          <p:cNvPr id="8" name="Shape 8"/>
          <p:cNvSpPr txBox="1"/>
          <p:nvPr>
            <p:ph idx="1" type="body"/>
          </p:nvPr>
        </p:nvSpPr>
        <p:spPr>
          <a:xfrm>
            <a:off x="698500" y="1387475"/>
            <a:ext cx="8108950" cy="4700588"/>
          </a:xfrm>
          <a:prstGeom prst="rect">
            <a:avLst/>
          </a:prstGeom>
          <a:noFill/>
          <a:ln>
            <a:noFill/>
          </a:ln>
        </p:spPr>
        <p:txBody>
          <a:bodyPr anchorCtr="0" anchor="t" bIns="91425" lIns="91425" rIns="91425" tIns="91425"/>
          <a:lstStyle>
            <a:lvl1pPr indent="51434" lvl="0" marL="161925" marR="0" rtl="0" algn="l">
              <a:lnSpc>
                <a:spcPct val="100000"/>
              </a:lnSpc>
              <a:spcBef>
                <a:spcPts val="400"/>
              </a:spcBef>
              <a:spcAft>
                <a:spcPts val="0"/>
              </a:spcAft>
              <a:buClr>
                <a:srgbClr val="7889FB"/>
              </a:buClr>
              <a:buSzPct val="110000"/>
              <a:buFont typeface="Noto Sans Symbols"/>
              <a:buChar char="▪"/>
              <a:defRPr b="0" i="0" sz="1600" u="none" cap="none" strike="noStrike">
                <a:solidFill>
                  <a:srgbClr val="000000"/>
                </a:solidFill>
                <a:latin typeface="Arial"/>
                <a:ea typeface="Arial"/>
                <a:cs typeface="Arial"/>
                <a:sym typeface="Arial"/>
              </a:defRPr>
            </a:lvl1pPr>
            <a:lvl2pPr indent="3175" lvl="1" marL="50482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2pPr>
            <a:lvl3pPr indent="9525" lvl="2" marL="854075" marR="0" rtl="0" algn="l">
              <a:lnSpc>
                <a:spcPct val="100000"/>
              </a:lnSpc>
              <a:spcBef>
                <a:spcPts val="350"/>
              </a:spcBef>
              <a:spcAft>
                <a:spcPts val="0"/>
              </a:spcAft>
              <a:buClr>
                <a:srgbClr val="7889FB"/>
              </a:buClr>
              <a:buSzPct val="100000"/>
              <a:buFont typeface="Arial"/>
              <a:buChar char="•"/>
              <a:defRPr b="0" i="0" sz="1400" u="none" cap="none" strike="noStrike">
                <a:solidFill>
                  <a:srgbClr val="000000"/>
                </a:solidFill>
                <a:latin typeface="Arial"/>
                <a:ea typeface="Arial"/>
                <a:cs typeface="Arial"/>
                <a:sym typeface="Arial"/>
              </a:defRPr>
            </a:lvl3pPr>
            <a:lvl4pPr indent="-31750" lvl="3" marL="1200150" marR="0" rtl="0" algn="l">
              <a:lnSpc>
                <a:spcPct val="100000"/>
              </a:lnSpc>
              <a:spcBef>
                <a:spcPts val="300"/>
              </a:spcBef>
              <a:spcAft>
                <a:spcPts val="0"/>
              </a:spcAft>
              <a:buClr>
                <a:srgbClr val="7889FB"/>
              </a:buClr>
              <a:buSzPct val="100000"/>
              <a:buFont typeface="Arial"/>
              <a:buChar char="&gt;"/>
              <a:defRPr b="0" i="0" sz="1200" u="none" cap="none" strike="noStrike">
                <a:solidFill>
                  <a:srgbClr val="000000"/>
                </a:solidFill>
                <a:latin typeface="Arial"/>
                <a:ea typeface="Arial"/>
                <a:cs typeface="Arial"/>
                <a:sym typeface="Arial"/>
              </a:defRPr>
            </a:lvl4pPr>
            <a:lvl5pPr indent="-9525" lvl="4" marL="15335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5pPr>
            <a:lvl6pPr indent="-9525" lvl="5" marL="19907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6pPr>
            <a:lvl7pPr indent="-9525" lvl="6" marL="24479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7pPr>
            <a:lvl8pPr indent="-9525" lvl="7" marL="29051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8pPr>
            <a:lvl9pPr indent="-9525" lvl="8" marL="3362325" marR="0" rtl="0" algn="l">
              <a:lnSpc>
                <a:spcPct val="100000"/>
              </a:lnSpc>
              <a:spcBef>
                <a:spcPts val="300"/>
              </a:spcBef>
              <a:spcAft>
                <a:spcPts val="0"/>
              </a:spcAft>
              <a:buClr>
                <a:srgbClr val="7889FB"/>
              </a:buClr>
              <a:buSzPct val="100000"/>
              <a:buFont typeface="Arial"/>
              <a:buChar char="–"/>
              <a:defRPr b="0" i="0" sz="1200" u="none" cap="none" strike="noStrike">
                <a:solidFill>
                  <a:srgbClr val="000000"/>
                </a:solidFill>
                <a:latin typeface="Arial"/>
                <a:ea typeface="Arial"/>
                <a:cs typeface="Arial"/>
                <a:sym typeface="Arial"/>
              </a:defRPr>
            </a:lvl9pPr>
          </a:lstStyle>
          <a:p/>
        </p:txBody>
      </p:sp>
      <p:sp>
        <p:nvSpPr>
          <p:cNvPr id="9" name="Shape 9"/>
          <p:cNvSpPr txBox="1"/>
          <p:nvPr/>
        </p:nvSpPr>
        <p:spPr>
          <a:xfrm>
            <a:off x="990600" y="77788"/>
            <a:ext cx="181821" cy="305661"/>
          </a:xfrm>
          <a:prstGeom prst="rect">
            <a:avLst/>
          </a:prstGeom>
          <a:noFill/>
          <a:ln>
            <a:noFill/>
          </a:ln>
        </p:spPr>
        <p:txBody>
          <a:bodyPr anchorCtr="0" anchor="t" bIns="46800" lIns="90000" rIns="90000" tIns="46800">
            <a:noAutofit/>
          </a:bodyPr>
          <a:lstStyle/>
          <a:p>
            <a:pPr indent="0" lvl="0" marL="0" marR="0" rtl="0" algn="l">
              <a:lnSpc>
                <a:spcPct val="98000"/>
              </a:lnSpc>
              <a:spcBef>
                <a:spcPts val="0"/>
              </a:spcBef>
              <a:spcAft>
                <a:spcPts val="0"/>
              </a:spcAft>
              <a:buClr>
                <a:srgbClr val="000000"/>
              </a:buClr>
              <a:buFont typeface="Arial"/>
              <a:buNone/>
            </a:pPr>
            <a:r>
              <a:t/>
            </a:r>
            <a:endParaRPr b="1" i="0" sz="1400" u="none" cap="none" strike="noStrike">
              <a:solidFill>
                <a:srgbClr val="FFFFFF"/>
              </a:solidFill>
              <a:latin typeface="Arial"/>
              <a:ea typeface="Arial"/>
              <a:cs typeface="Arial"/>
              <a:sym typeface="Arial"/>
            </a:endParaRPr>
          </a:p>
        </p:txBody>
      </p:sp>
      <p:sp>
        <p:nvSpPr>
          <p:cNvPr id="10" name="Shape 10"/>
          <p:cNvSpPr txBox="1"/>
          <p:nvPr>
            <p:ph idx="12" type="sldNum"/>
          </p:nvPr>
        </p:nvSpPr>
        <p:spPr>
          <a:xfrm>
            <a:off x="598487" y="6526212"/>
            <a:ext cx="150811" cy="150811"/>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Arial"/>
              <a:buNone/>
            </a:pPr>
            <a:fld id="{00000000-1234-1234-1234-123412341234}" type="slidenum">
              <a:rPr b="1" i="0" lang="de-DE" sz="1000" u="none" cap="none" strike="noStrike">
                <a:solidFill>
                  <a:srgbClr val="FFFFFF"/>
                </a:solidFill>
                <a:latin typeface="Arial"/>
                <a:ea typeface="Arial"/>
                <a:cs typeface="Arial"/>
                <a:sym typeface="Arial"/>
              </a:rPr>
              <a:t>‹#›</a:t>
            </a:fld>
          </a:p>
        </p:txBody>
      </p:sp>
      <p:cxnSp>
        <p:nvCxnSpPr>
          <p:cNvPr id="11" name="Shape 11"/>
          <p:cNvCxnSpPr/>
          <p:nvPr/>
        </p:nvCxnSpPr>
        <p:spPr>
          <a:xfrm>
            <a:off x="990600" y="147638"/>
            <a:ext cx="1587" cy="234948"/>
          </a:xfrm>
          <a:prstGeom prst="straightConnector1">
            <a:avLst/>
          </a:prstGeom>
          <a:noFill/>
          <a:ln cap="flat" cmpd="sng" w="9525">
            <a:solidFill>
              <a:srgbClr val="FFFFFF"/>
            </a:solidFill>
            <a:prstDash val="solid"/>
            <a:miter/>
            <a:headEnd len="med" w="med" type="none"/>
            <a:tailEnd len="med" w="med" type="none"/>
          </a:ln>
        </p:spPr>
      </p:cxnSp>
      <p:cxnSp>
        <p:nvCxnSpPr>
          <p:cNvPr id="12" name="Shape 12"/>
          <p:cNvCxnSpPr/>
          <p:nvPr/>
        </p:nvCxnSpPr>
        <p:spPr>
          <a:xfrm>
            <a:off x="995362" y="6526212"/>
            <a:ext cx="1587" cy="165100"/>
          </a:xfrm>
          <a:prstGeom prst="straightConnector1">
            <a:avLst/>
          </a:prstGeom>
          <a:noFill/>
          <a:ln cap="flat" cmpd="sng" w="9525">
            <a:solidFill>
              <a:srgbClr val="FFFFFF"/>
            </a:solidFill>
            <a:prstDash val="solid"/>
            <a:miter/>
            <a:headEnd len="med" w="med" type="none"/>
            <a:tailEnd len="med" w="med" type="none"/>
          </a:ln>
        </p:spPr>
      </p:cxnSp>
      <p:pic>
        <p:nvPicPr>
          <p:cNvPr descr="E:\Logo albert_rouge.png" id="13" name="Shape 13"/>
          <p:cNvPicPr preferRelativeResize="0"/>
          <p:nvPr/>
        </p:nvPicPr>
        <p:blipFill rotWithShape="1">
          <a:blip r:embed="rId2">
            <a:alphaModFix/>
          </a:blip>
          <a:srcRect b="0" l="0" r="0" t="0"/>
          <a:stretch/>
        </p:blipFill>
        <p:spPr>
          <a:xfrm>
            <a:off x="7740589" y="-315178"/>
            <a:ext cx="1151890" cy="1151890"/>
          </a:xfrm>
          <a:prstGeom prst="rect">
            <a:avLst/>
          </a:prstGeom>
          <a:noFill/>
          <a:ln>
            <a:noFill/>
          </a:ln>
        </p:spPr>
      </p:pic>
      <p:sp>
        <p:nvSpPr>
          <p:cNvPr id="14" name="Shape 14"/>
          <p:cNvSpPr/>
          <p:nvPr/>
        </p:nvSpPr>
        <p:spPr>
          <a:xfrm>
            <a:off x="7119813" y="6620971"/>
            <a:ext cx="1628651" cy="169277"/>
          </a:xfrm>
          <a:prstGeom prst="rect">
            <a:avLst/>
          </a:prstGeom>
          <a:noFill/>
          <a:ln>
            <a:noFill/>
          </a:ln>
        </p:spPr>
        <p:txBody>
          <a:bodyPr anchorCtr="0" anchor="t" bIns="0" lIns="0" rIns="0" tIns="0">
            <a:noAutofit/>
          </a:bodyPr>
          <a:lstStyle/>
          <a:p>
            <a:pPr indent="0" lvl="0" marL="0" marR="0" rtl="0" algn="r">
              <a:lnSpc>
                <a:spcPct val="100000"/>
              </a:lnSpc>
              <a:spcBef>
                <a:spcPts val="0"/>
              </a:spcBef>
              <a:spcAft>
                <a:spcPts val="0"/>
              </a:spcAft>
              <a:buClr>
                <a:srgbClr val="FFFFFF"/>
              </a:buClr>
              <a:buSzPct val="25000"/>
              <a:buFont typeface="Calibri"/>
              <a:buNone/>
            </a:pPr>
            <a:r>
              <a:rPr b="1" i="0" lang="de-DE" sz="1100" u="none" cap="none" strike="noStrike">
                <a:solidFill>
                  <a:srgbClr val="FFFFFF"/>
                </a:solidFill>
                <a:latin typeface="Calibri"/>
                <a:ea typeface="Calibri"/>
                <a:cs typeface="Calibri"/>
                <a:sym typeface="Calibri"/>
              </a:rPr>
              <a:t>© </a:t>
            </a:r>
            <a:r>
              <a:rPr b="0" i="0" lang="de-DE" sz="1100" u="none" cap="none" strike="noStrike">
                <a:solidFill>
                  <a:srgbClr val="FFFFFF"/>
                </a:solidFill>
                <a:latin typeface="Calibri"/>
                <a:ea typeface="Calibri"/>
                <a:cs typeface="Calibri"/>
                <a:sym typeface="Calibri"/>
              </a:rPr>
              <a:t>2015 albert-learning.com</a:t>
            </a:r>
          </a:p>
        </p:txBody>
      </p:sp>
    </p:spTree>
  </p:cSld>
  <p:clrMap accent1="accent1" accent2="accent2" accent3="accent3" accent4="accent4" accent5="accent5" accent6="accent6" bg1="lt1" bg2="dk2" tx1="dk1" tx2="lt2" folHlink="folHlink" hlink="hlink"/>
  <p:sldLayoutIdLst>
    <p:sldLayoutId id="2147483648" r:id="rId3"/>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jpg"/><Relationship Id="rId4"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0.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2.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8.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68" name="Shape 68"/>
        <p:cNvGrpSpPr/>
        <p:nvPr/>
      </p:nvGrpSpPr>
      <p:grpSpPr>
        <a:xfrm>
          <a:off x="0" y="0"/>
          <a:ext cx="0" cy="0"/>
          <a:chOff x="0" y="0"/>
          <a:chExt cx="0" cy="0"/>
        </a:xfrm>
      </p:grpSpPr>
      <p:sp>
        <p:nvSpPr>
          <p:cNvPr id="69" name="Shape 69"/>
          <p:cNvSpPr txBox="1"/>
          <p:nvPr>
            <p:ph idx="1" type="body"/>
          </p:nvPr>
        </p:nvSpPr>
        <p:spPr>
          <a:xfrm>
            <a:off x="533400" y="1143000"/>
            <a:ext cx="8280070" cy="4887406"/>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3600" u="none" cap="none" strike="noStrike">
                <a:solidFill>
                  <a:srgbClr val="000000"/>
                </a:solidFill>
                <a:latin typeface="Arial"/>
                <a:ea typeface="Arial"/>
                <a:cs typeface="Arial"/>
                <a:sym typeface="Arial"/>
              </a:rPr>
              <a:t>Berühmte Personen erraten</a:t>
            </a:r>
          </a:p>
        </p:txBody>
      </p:sp>
      <p:pic>
        <p:nvPicPr>
          <p:cNvPr id="70" name="Shape 70"/>
          <p:cNvPicPr preferRelativeResize="0"/>
          <p:nvPr/>
        </p:nvPicPr>
        <p:blipFill rotWithShape="1">
          <a:blip r:embed="rId3">
            <a:alphaModFix/>
          </a:blip>
          <a:srcRect b="0" l="0" r="0" t="0"/>
          <a:stretch/>
        </p:blipFill>
        <p:spPr>
          <a:xfrm>
            <a:off x="5029200" y="1932058"/>
            <a:ext cx="3763393" cy="3496108"/>
          </a:xfrm>
          <a:prstGeom prst="rect">
            <a:avLst/>
          </a:prstGeom>
          <a:noFill/>
          <a:ln>
            <a:noFill/>
          </a:ln>
        </p:spPr>
      </p:pic>
      <p:pic>
        <p:nvPicPr>
          <p:cNvPr id="71" name="Shape 71"/>
          <p:cNvPicPr preferRelativeResize="0"/>
          <p:nvPr/>
        </p:nvPicPr>
        <p:blipFill rotWithShape="1">
          <a:blip r:embed="rId4">
            <a:alphaModFix/>
          </a:blip>
          <a:srcRect b="0" l="0" r="0" t="0"/>
          <a:stretch/>
        </p:blipFill>
        <p:spPr>
          <a:xfrm>
            <a:off x="381000" y="2819400"/>
            <a:ext cx="3672734" cy="27545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25" name="Shape 125"/>
        <p:cNvGrpSpPr/>
        <p:nvPr/>
      </p:nvGrpSpPr>
      <p:grpSpPr>
        <a:xfrm>
          <a:off x="0" y="0"/>
          <a:ext cx="0" cy="0"/>
          <a:chOff x="0" y="0"/>
          <a:chExt cx="0" cy="0"/>
        </a:xfrm>
      </p:grpSpPr>
      <p:sp>
        <p:nvSpPr>
          <p:cNvPr id="126" name="Shape 126"/>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sp>
        <p:nvSpPr>
          <p:cNvPr id="127" name="Shape 127"/>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Er war von 1961 bis 1963 der 35. Präsident der Vereinigten Staaten von Amerika. In seine Amtszeit während der Hochphase des Kalten Krieges fielen historische Ereignisse wie die Kubakrise, der Bau der Berliner Mauer, der Beginn der Raumfahrt, die Eskalation des Vietnamkriegs sowie die Zeit des zivilen Ungehorsams der afroamerikanischen Bürgerrechtsbewegung.</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1" name="Shape 131"/>
        <p:cNvGrpSpPr/>
        <p:nvPr/>
      </p:nvGrpSpPr>
      <p:grpSpPr>
        <a:xfrm>
          <a:off x="0" y="0"/>
          <a:ext cx="0" cy="0"/>
          <a:chOff x="0" y="0"/>
          <a:chExt cx="0" cy="0"/>
        </a:xfrm>
      </p:grpSpPr>
      <p:sp>
        <p:nvSpPr>
          <p:cNvPr id="132" name="Shape 132"/>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pic>
        <p:nvPicPr>
          <p:cNvPr id="133" name="Shape 133"/>
          <p:cNvPicPr preferRelativeResize="0"/>
          <p:nvPr>
            <p:ph idx="1" type="body"/>
          </p:nvPr>
        </p:nvPicPr>
        <p:blipFill rotWithShape="1">
          <a:blip r:embed="rId3">
            <a:alphaModFix/>
          </a:blip>
          <a:srcRect b="0" l="0" r="0" t="0"/>
          <a:stretch/>
        </p:blipFill>
        <p:spPr>
          <a:xfrm>
            <a:off x="457200" y="1981200"/>
            <a:ext cx="7553325" cy="4241481"/>
          </a:xfrm>
          <a:prstGeom prst="rect">
            <a:avLst/>
          </a:prstGeom>
          <a:noFill/>
          <a:ln>
            <a:noFill/>
          </a:ln>
        </p:spPr>
      </p:pic>
      <p:sp>
        <p:nvSpPr>
          <p:cNvPr id="134" name="Shape 134"/>
          <p:cNvSpPr txBox="1"/>
          <p:nvPr/>
        </p:nvSpPr>
        <p:spPr>
          <a:xfrm>
            <a:off x="609600" y="1295400"/>
            <a:ext cx="4724400" cy="36933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de-DE" sz="1800" u="none" cap="none" strike="noStrike">
                <a:solidFill>
                  <a:schemeClr val="dk1"/>
                </a:solidFill>
                <a:latin typeface="Arial"/>
                <a:ea typeface="Arial"/>
                <a:cs typeface="Arial"/>
                <a:sym typeface="Arial"/>
              </a:rPr>
              <a:t>John Fitzgerald „Jack“ Kennedy</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38" name="Shape 138"/>
        <p:cNvGrpSpPr/>
        <p:nvPr/>
      </p:nvGrpSpPr>
      <p:grpSpPr>
        <a:xfrm>
          <a:off x="0" y="0"/>
          <a:ext cx="0" cy="0"/>
          <a:chOff x="0" y="0"/>
          <a:chExt cx="0" cy="0"/>
        </a:xfrm>
      </p:grpSpPr>
      <p:sp>
        <p:nvSpPr>
          <p:cNvPr id="139" name="Shape 139"/>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sp>
        <p:nvSpPr>
          <p:cNvPr id="140" name="Shape 140"/>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Er begann seine Karriere in der französischen Modewelt Mitte der 1950er Jahre in Paris, wo er in der Folge bei Balmain, Patou, Chloé und anderen Modefirmen unter Vertrag stand. Er ist seit 1983 Kreativdirektor bei dem französischen Modehaus Chanel.</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4" name="Shape 144"/>
        <p:cNvGrpSpPr/>
        <p:nvPr/>
      </p:nvGrpSpPr>
      <p:grpSpPr>
        <a:xfrm>
          <a:off x="0" y="0"/>
          <a:ext cx="0" cy="0"/>
          <a:chOff x="0" y="0"/>
          <a:chExt cx="0" cy="0"/>
        </a:xfrm>
      </p:grpSpPr>
      <p:sp>
        <p:nvSpPr>
          <p:cNvPr id="145" name="Shape 145"/>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pic>
        <p:nvPicPr>
          <p:cNvPr id="146" name="Shape 146"/>
          <p:cNvPicPr preferRelativeResize="0"/>
          <p:nvPr>
            <p:ph idx="1" type="body"/>
          </p:nvPr>
        </p:nvPicPr>
        <p:blipFill rotWithShape="1">
          <a:blip r:embed="rId3">
            <a:alphaModFix/>
          </a:blip>
          <a:srcRect b="0" l="0" r="0" t="0"/>
          <a:stretch/>
        </p:blipFill>
        <p:spPr>
          <a:xfrm>
            <a:off x="228600" y="2209800"/>
            <a:ext cx="8134350" cy="4067175"/>
          </a:xfrm>
          <a:prstGeom prst="rect">
            <a:avLst/>
          </a:prstGeom>
          <a:noFill/>
          <a:ln>
            <a:noFill/>
          </a:ln>
        </p:spPr>
      </p:pic>
      <p:sp>
        <p:nvSpPr>
          <p:cNvPr id="147" name="Shape 147"/>
          <p:cNvSpPr txBox="1"/>
          <p:nvPr/>
        </p:nvSpPr>
        <p:spPr>
          <a:xfrm>
            <a:off x="457200" y="1371600"/>
            <a:ext cx="4419599" cy="381000"/>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de-DE" sz="1800" u="none" cap="none" strike="noStrike">
                <a:solidFill>
                  <a:schemeClr val="dk1"/>
                </a:solidFill>
                <a:latin typeface="Arial"/>
                <a:ea typeface="Arial"/>
                <a:cs typeface="Arial"/>
                <a:sym typeface="Arial"/>
              </a:rPr>
              <a:t>Karl Lagerfeld</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1" name="Shape 151"/>
        <p:cNvGrpSpPr/>
        <p:nvPr/>
      </p:nvGrpSpPr>
      <p:grpSpPr>
        <a:xfrm>
          <a:off x="0" y="0"/>
          <a:ext cx="0" cy="0"/>
          <a:chOff x="0" y="0"/>
          <a:chExt cx="0" cy="0"/>
        </a:xfrm>
      </p:grpSpPr>
      <p:sp>
        <p:nvSpPr>
          <p:cNvPr id="152" name="Shape 152"/>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sp>
        <p:nvSpPr>
          <p:cNvPr id="153" name="Shape 153"/>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1929 – 1993</a:t>
            </a:r>
          </a:p>
          <a:p>
            <a:pPr indent="0" lvl="0" marL="0" marR="0" rtl="0" algn="l">
              <a:lnSpc>
                <a:spcPct val="100000"/>
              </a:lnSpc>
              <a:spcBef>
                <a:spcPts val="40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war eine Schauspielerin britisch-niederländischer Herkunft. Sie zählte in den 1950er und 1960er Jahren zu den führenden weiblichen Stars. Für ihre künstlerischen Leistungen wurde sie unter anderem mit dem Oscar, einem Emmy, zwei Tony Awards und dem Grammy ausgezeichnet. Damit zählt sie zu den wenigen Künstlern, die alle vier großen Preise der amerikanischen Unterhaltungsindustrie gewonnen haben.</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7" name="Shape 157"/>
        <p:cNvGrpSpPr/>
        <p:nvPr/>
      </p:nvGrpSpPr>
      <p:grpSpPr>
        <a:xfrm>
          <a:off x="0" y="0"/>
          <a:ext cx="0" cy="0"/>
          <a:chOff x="0" y="0"/>
          <a:chExt cx="0" cy="0"/>
        </a:xfrm>
      </p:grpSpPr>
      <p:sp>
        <p:nvSpPr>
          <p:cNvPr id="158" name="Shape 158"/>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pic>
        <p:nvPicPr>
          <p:cNvPr id="159" name="Shape 159"/>
          <p:cNvPicPr preferRelativeResize="0"/>
          <p:nvPr>
            <p:ph idx="1" type="body"/>
          </p:nvPr>
        </p:nvPicPr>
        <p:blipFill rotWithShape="1">
          <a:blip r:embed="rId3">
            <a:alphaModFix/>
          </a:blip>
          <a:srcRect b="0" l="0" r="0" t="0"/>
          <a:stretch/>
        </p:blipFill>
        <p:spPr>
          <a:xfrm>
            <a:off x="381000" y="838200"/>
            <a:ext cx="4459059" cy="5202238"/>
          </a:xfrm>
          <a:prstGeom prst="rect">
            <a:avLst/>
          </a:prstGeom>
          <a:noFill/>
          <a:ln>
            <a:noFill/>
          </a:ln>
        </p:spPr>
      </p:pic>
      <p:sp>
        <p:nvSpPr>
          <p:cNvPr id="160" name="Shape 160"/>
          <p:cNvSpPr txBox="1"/>
          <p:nvPr/>
        </p:nvSpPr>
        <p:spPr>
          <a:xfrm>
            <a:off x="5105400" y="2971800"/>
            <a:ext cx="3352799" cy="646331"/>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de-DE" sz="1800" u="none" cap="none" strike="noStrike">
                <a:solidFill>
                  <a:schemeClr val="dk1"/>
                </a:solidFill>
                <a:latin typeface="Arial"/>
                <a:ea typeface="Arial"/>
                <a:cs typeface="Arial"/>
                <a:sym typeface="Arial"/>
              </a:rPr>
              <a:t>Audrey Hepburn</a:t>
            </a:r>
          </a:p>
          <a:p>
            <a:pPr indent="0" lvl="0" marL="0" marR="0" rtl="0" algn="l">
              <a:lnSpc>
                <a:spcPct val="100000"/>
              </a:lnSpc>
              <a:spcBef>
                <a:spcPts val="0"/>
              </a:spcBef>
              <a:spcAft>
                <a:spcPts val="0"/>
              </a:spcAft>
              <a:buClr>
                <a:srgbClr val="000000"/>
              </a:buClr>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4" name="Shape 164"/>
        <p:cNvGrpSpPr/>
        <p:nvPr/>
      </p:nvGrpSpPr>
      <p:grpSpPr>
        <a:xfrm>
          <a:off x="0" y="0"/>
          <a:ext cx="0" cy="0"/>
          <a:chOff x="0" y="0"/>
          <a:chExt cx="0" cy="0"/>
        </a:xfrm>
      </p:grpSpPr>
      <p:sp>
        <p:nvSpPr>
          <p:cNvPr id="165" name="Shape 165"/>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2400" u="none" cap="none" strike="noStrike">
                <a:solidFill>
                  <a:srgbClr val="000000"/>
                </a:solidFill>
                <a:latin typeface="Arial"/>
                <a:ea typeface="Arial"/>
                <a:cs typeface="Arial"/>
                <a:sym typeface="Arial"/>
              </a:rPr>
              <a:t>1942 – unsere Zeit</a:t>
            </a:r>
          </a:p>
          <a:p>
            <a:pPr indent="0" lvl="0" marL="0" marR="0" rtl="0" algn="l">
              <a:lnSpc>
                <a:spcPct val="100000"/>
              </a:lnSpc>
              <a:spcBef>
                <a:spcPts val="400"/>
              </a:spcBef>
              <a:spcAft>
                <a:spcPts val="0"/>
              </a:spcAft>
              <a:buClr>
                <a:srgbClr val="7889FB"/>
              </a:buClr>
              <a:buSzPct val="25000"/>
              <a:buFont typeface="Noto Sans Symbols"/>
              <a:buNone/>
            </a:pPr>
            <a:r>
              <a:rPr b="0" i="0" lang="de-DE" sz="2400" u="none" cap="none" strike="noStrike">
                <a:solidFill>
                  <a:srgbClr val="000000"/>
                </a:solidFill>
                <a:latin typeface="Arial"/>
                <a:ea typeface="Arial"/>
                <a:cs typeface="Arial"/>
                <a:sym typeface="Arial"/>
              </a:rPr>
              <a:t>Er ist ein US-amerikanischer Schauspieler und Produzent, ist in vier Filmen der Reihe </a:t>
            </a:r>
            <a:r>
              <a:rPr b="0" i="1" lang="de-DE" sz="2400" u="none" cap="none" strike="noStrike">
                <a:solidFill>
                  <a:srgbClr val="000000"/>
                </a:solidFill>
                <a:latin typeface="Arial"/>
                <a:ea typeface="Arial"/>
                <a:cs typeface="Arial"/>
                <a:sym typeface="Arial"/>
              </a:rPr>
              <a:t>Star Wars</a:t>
            </a:r>
            <a:r>
              <a:rPr b="0" i="0" lang="de-DE" sz="2400" u="none" cap="none" strike="noStrike">
                <a:solidFill>
                  <a:srgbClr val="000000"/>
                </a:solidFill>
                <a:latin typeface="Arial"/>
                <a:ea typeface="Arial"/>
                <a:cs typeface="Arial"/>
                <a:sym typeface="Arial"/>
              </a:rPr>
              <a:t> als Han Solo zu sehen war, gilt als einer der kommerziell erfolgreichsten Darsteller der Filmgeschichte. Besondere Popularität erlangte Ford in der Rolle des Archäologen und Abenteurers Indiana Jones.</a:t>
            </a: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9" name="Shape 169"/>
        <p:cNvGrpSpPr/>
        <p:nvPr/>
      </p:nvGrpSpPr>
      <p:grpSpPr>
        <a:xfrm>
          <a:off x="0" y="0"/>
          <a:ext cx="0" cy="0"/>
          <a:chOff x="0" y="0"/>
          <a:chExt cx="0" cy="0"/>
        </a:xfrm>
      </p:grpSpPr>
      <p:sp>
        <p:nvSpPr>
          <p:cNvPr id="170" name="Shape 170"/>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pic>
        <p:nvPicPr>
          <p:cNvPr id="171" name="Shape 171"/>
          <p:cNvPicPr preferRelativeResize="0"/>
          <p:nvPr>
            <p:ph idx="1" type="body"/>
          </p:nvPr>
        </p:nvPicPr>
        <p:blipFill rotWithShape="1">
          <a:blip r:embed="rId3">
            <a:alphaModFix/>
          </a:blip>
          <a:srcRect b="0" l="0" r="0" t="0"/>
          <a:stretch/>
        </p:blipFill>
        <p:spPr>
          <a:xfrm>
            <a:off x="533400" y="838200"/>
            <a:ext cx="3950588" cy="5161801"/>
          </a:xfrm>
          <a:prstGeom prst="rect">
            <a:avLst/>
          </a:prstGeom>
          <a:noFill/>
          <a:ln>
            <a:noFill/>
          </a:ln>
        </p:spPr>
      </p:pic>
      <p:sp>
        <p:nvSpPr>
          <p:cNvPr id="172" name="Shape 172"/>
          <p:cNvSpPr txBox="1"/>
          <p:nvPr/>
        </p:nvSpPr>
        <p:spPr>
          <a:xfrm>
            <a:off x="4724400" y="2667000"/>
            <a:ext cx="4572000" cy="36933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de-DE" sz="1800" u="none" cap="none" strike="noStrike">
                <a:solidFill>
                  <a:schemeClr val="dk1"/>
                </a:solidFill>
                <a:latin typeface="Arial"/>
                <a:ea typeface="Arial"/>
                <a:cs typeface="Arial"/>
                <a:sym typeface="Arial"/>
              </a:rPr>
              <a:t>Harrison Ford</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6" name="Shape 176"/>
        <p:cNvGrpSpPr/>
        <p:nvPr/>
      </p:nvGrpSpPr>
      <p:grpSpPr>
        <a:xfrm>
          <a:off x="0" y="0"/>
          <a:ext cx="0" cy="0"/>
          <a:chOff x="0" y="0"/>
          <a:chExt cx="0" cy="0"/>
        </a:xfrm>
      </p:grpSpPr>
      <p:sp>
        <p:nvSpPr>
          <p:cNvPr id="177" name="Shape 177"/>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1930 – unsere Zeit</a:t>
            </a:r>
          </a:p>
          <a:p>
            <a:pPr indent="0" lvl="0" marL="0" marR="0" rtl="0" algn="l">
              <a:lnSpc>
                <a:spcPct val="100000"/>
              </a:lnSpc>
              <a:spcBef>
                <a:spcPts val="40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Er ist ein schottischer Schauspieler, Filmproduzent und Oscar-Preisträger.</a:t>
            </a:r>
          </a:p>
          <a:p>
            <a:pPr indent="0" lvl="0" marL="0" marR="0" rtl="0" algn="l">
              <a:lnSpc>
                <a:spcPct val="100000"/>
              </a:lnSpc>
              <a:spcBef>
                <a:spcPts val="400"/>
              </a:spcBef>
              <a:spcAft>
                <a:spcPts val="0"/>
              </a:spcAft>
              <a:buClr>
                <a:srgbClr val="7889FB"/>
              </a:buClr>
              <a:buSzPct val="25000"/>
              <a:buFont typeface="Noto Sans Symbols"/>
              <a:buNone/>
            </a:pPr>
            <a:r>
              <a:rPr b="0" i="0" lang="de-DE" sz="2000" u="none" cap="none" strike="noStrike">
                <a:solidFill>
                  <a:srgbClr val="000000"/>
                </a:solidFill>
                <a:latin typeface="Arial"/>
                <a:ea typeface="Arial"/>
                <a:cs typeface="Arial"/>
                <a:sym typeface="Arial"/>
              </a:rPr>
              <a:t>Nachdem er in den 1960er Jahren zunächst in der Rolle des Superagenten James Bond sehr populär geworden war, etablierte er sich ab den 1970er Jahren als Charakterdarsteller. 1989 wurde er vom People Magazine zum </a:t>
            </a:r>
            <a:r>
              <a:rPr b="0" i="1" lang="de-DE" sz="2000" u="none" cap="none" strike="noStrike">
                <a:solidFill>
                  <a:srgbClr val="000000"/>
                </a:solidFill>
                <a:latin typeface="Arial"/>
                <a:ea typeface="Arial"/>
                <a:cs typeface="Arial"/>
                <a:sym typeface="Arial"/>
              </a:rPr>
              <a:t>Sexiest Man Alive</a:t>
            </a:r>
            <a:r>
              <a:rPr b="0" i="0" lang="de-DE" sz="2000" u="none" cap="none" strike="noStrike">
                <a:solidFill>
                  <a:srgbClr val="000000"/>
                </a:solidFill>
                <a:latin typeface="Arial"/>
                <a:ea typeface="Arial"/>
                <a:cs typeface="Arial"/>
                <a:sym typeface="Arial"/>
              </a:rPr>
              <a:t> und 1999, damals 69 Jahre alt, zum </a:t>
            </a:r>
            <a:r>
              <a:rPr b="0" i="1" lang="de-DE" sz="2000" u="none" cap="none" strike="noStrike">
                <a:solidFill>
                  <a:srgbClr val="000000"/>
                </a:solidFill>
                <a:latin typeface="Arial"/>
                <a:ea typeface="Arial"/>
                <a:cs typeface="Arial"/>
                <a:sym typeface="Arial"/>
              </a:rPr>
              <a:t>Sexiest Man of the Century</a:t>
            </a:r>
            <a:r>
              <a:rPr b="0" i="0" lang="de-DE" sz="2000" u="none" cap="none" strike="noStrike">
                <a:solidFill>
                  <a:srgbClr val="000000"/>
                </a:solidFill>
                <a:latin typeface="Arial"/>
                <a:ea typeface="Arial"/>
                <a:cs typeface="Arial"/>
                <a:sym typeface="Arial"/>
              </a:rPr>
              <a:t> gewählt.</a:t>
            </a: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161925" lvl="0" marL="161925"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1" name="Shape 181"/>
        <p:cNvGrpSpPr/>
        <p:nvPr/>
      </p:nvGrpSpPr>
      <p:grpSpPr>
        <a:xfrm>
          <a:off x="0" y="0"/>
          <a:ext cx="0" cy="0"/>
          <a:chOff x="0" y="0"/>
          <a:chExt cx="0" cy="0"/>
        </a:xfrm>
      </p:grpSpPr>
      <p:pic>
        <p:nvPicPr>
          <p:cNvPr id="182" name="Shape 182"/>
          <p:cNvPicPr preferRelativeResize="0"/>
          <p:nvPr>
            <p:ph idx="1" type="body"/>
          </p:nvPr>
        </p:nvPicPr>
        <p:blipFill rotWithShape="1">
          <a:blip r:embed="rId3">
            <a:alphaModFix/>
          </a:blip>
          <a:srcRect b="0" l="0" r="0" t="0"/>
          <a:stretch/>
        </p:blipFill>
        <p:spPr>
          <a:xfrm>
            <a:off x="304800" y="2819400"/>
            <a:ext cx="6033340" cy="3418893"/>
          </a:xfrm>
          <a:prstGeom prst="rect">
            <a:avLst/>
          </a:prstGeom>
          <a:noFill/>
          <a:ln>
            <a:noFill/>
          </a:ln>
        </p:spPr>
      </p:pic>
      <p:sp>
        <p:nvSpPr>
          <p:cNvPr id="183" name="Shape 183"/>
          <p:cNvSpPr txBox="1"/>
          <p:nvPr/>
        </p:nvSpPr>
        <p:spPr>
          <a:xfrm>
            <a:off x="381000" y="1905000"/>
            <a:ext cx="4190999" cy="36933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de-DE" sz="1800" u="none" cap="none" strike="noStrike">
                <a:solidFill>
                  <a:schemeClr val="dk1"/>
                </a:solidFill>
                <a:latin typeface="Arial"/>
                <a:ea typeface="Arial"/>
                <a:cs typeface="Arial"/>
                <a:sym typeface="Arial"/>
              </a:rPr>
              <a:t>Sir </a:t>
            </a:r>
            <a:r>
              <a:rPr b="1" i="0" lang="de-DE" sz="1800" u="none" cap="none" strike="noStrike">
                <a:solidFill>
                  <a:schemeClr val="dk1"/>
                </a:solidFill>
                <a:latin typeface="Arial"/>
                <a:ea typeface="Arial"/>
                <a:cs typeface="Arial"/>
                <a:sym typeface="Arial"/>
              </a:rPr>
              <a:t>Thomas Sean Connery</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75" name="Shape 75"/>
        <p:cNvGrpSpPr/>
        <p:nvPr/>
      </p:nvGrpSpPr>
      <p:grpSpPr>
        <a:xfrm>
          <a:off x="0" y="0"/>
          <a:ext cx="0" cy="0"/>
          <a:chOff x="0" y="0"/>
          <a:chExt cx="0" cy="0"/>
        </a:xfrm>
      </p:grpSpPr>
      <p:sp>
        <p:nvSpPr>
          <p:cNvPr id="76" name="Shape 76"/>
          <p:cNvSpPr txBox="1"/>
          <p:nvPr>
            <p:ph idx="1" type="body"/>
          </p:nvPr>
        </p:nvSpPr>
        <p:spPr>
          <a:xfrm>
            <a:off x="609600" y="1307304"/>
            <a:ext cx="810895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Der italienische Maler, Bildhauer, Architekt und Naturwissenschaftler gilt als Universalgenie, in dessen Werk sich Kunst, Philosophie und Naturwissenschaften auf einzigartige Weise miteinander verbanden. Er war Schöpfer zahlreicher der bedeutendsten Meisterwerke der Malerei, wie etwa "Das letzte Abendmahl", entstanden zwischen 1495 und 1498, oder der "Mona Lisa", entstanden zwischen 1503 und 1506.</a:t>
            </a: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t/>
            </a:r>
            <a:endParaRPr b="0" i="0" sz="1600" u="none" cap="none" strike="noStrike">
              <a:solidFill>
                <a:srgbClr val="000000"/>
              </a:solidFill>
              <a:latin typeface="Arial"/>
              <a:ea typeface="Arial"/>
              <a:cs typeface="Arial"/>
              <a:sym typeface="Arial"/>
            </a:endParaRPr>
          </a:p>
          <a:p>
            <a:pPr indent="0" lvl="0" marL="0" marR="0" rtl="0" algn="l">
              <a:lnSpc>
                <a:spcPct val="100000"/>
              </a:lnSpc>
              <a:spcBef>
                <a:spcPts val="400"/>
              </a:spcBef>
              <a:spcAft>
                <a:spcPts val="0"/>
              </a:spcAft>
              <a:buClr>
                <a:srgbClr val="7889FB"/>
              </a:buClr>
              <a:buSzPct val="25000"/>
              <a:buFont typeface="Noto Sans Symbols"/>
              <a:buNone/>
            </a:pPr>
            <a:r>
              <a:rPr b="0" i="0" lang="de-DE" sz="1600" u="none" cap="none" strike="noStrike">
                <a:solidFill>
                  <a:srgbClr val="000000"/>
                </a:solidFill>
                <a:latin typeface="Arial"/>
                <a:ea typeface="Arial"/>
                <a:cs typeface="Arial"/>
                <a:sym typeface="Arial"/>
              </a:rPr>
              <a:t>.</a:t>
            </a: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br>
              <a:rPr b="0" i="0" lang="de-DE" sz="1600" u="none" cap="none" strike="noStrike">
                <a:solidFill>
                  <a:srgbClr val="000000"/>
                </a:solidFill>
                <a:latin typeface="Arial"/>
                <a:ea typeface="Arial"/>
                <a:cs typeface="Arial"/>
                <a:sym typeface="Arial"/>
              </a:rPr>
            </a:b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0" name="Shape 80"/>
        <p:cNvGrpSpPr/>
        <p:nvPr/>
      </p:nvGrpSpPr>
      <p:grpSpPr>
        <a:xfrm>
          <a:off x="0" y="0"/>
          <a:ext cx="0" cy="0"/>
          <a:chOff x="0" y="0"/>
          <a:chExt cx="0" cy="0"/>
        </a:xfrm>
      </p:grpSpPr>
      <p:pic>
        <p:nvPicPr>
          <p:cNvPr id="81" name="Shape 81"/>
          <p:cNvPicPr preferRelativeResize="0"/>
          <p:nvPr>
            <p:ph idx="1" type="body"/>
          </p:nvPr>
        </p:nvPicPr>
        <p:blipFill rotWithShape="1">
          <a:blip r:embed="rId3">
            <a:alphaModFix/>
          </a:blip>
          <a:srcRect b="0" l="0" r="0" t="0"/>
          <a:stretch/>
        </p:blipFill>
        <p:spPr>
          <a:xfrm>
            <a:off x="304800" y="609600"/>
            <a:ext cx="3640691" cy="5503700"/>
          </a:xfrm>
          <a:prstGeom prst="rect">
            <a:avLst/>
          </a:prstGeom>
          <a:noFill/>
          <a:ln>
            <a:noFill/>
          </a:ln>
        </p:spPr>
      </p:pic>
      <p:sp>
        <p:nvSpPr>
          <p:cNvPr id="82" name="Shape 82"/>
          <p:cNvSpPr txBox="1"/>
          <p:nvPr/>
        </p:nvSpPr>
        <p:spPr>
          <a:xfrm>
            <a:off x="4343400" y="2971800"/>
            <a:ext cx="3352799" cy="36933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de-DE" sz="1800" u="none" cap="none" strike="noStrike">
                <a:solidFill>
                  <a:schemeClr val="dk1"/>
                </a:solidFill>
                <a:latin typeface="Arial"/>
                <a:ea typeface="Arial"/>
                <a:cs typeface="Arial"/>
                <a:sym typeface="Arial"/>
              </a:rPr>
              <a:t>Leonardo da Vinci</a:t>
            </a: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6" name="Shape 86"/>
        <p:cNvGrpSpPr/>
        <p:nvPr/>
      </p:nvGrpSpPr>
      <p:grpSpPr>
        <a:xfrm>
          <a:off x="0" y="0"/>
          <a:ext cx="0" cy="0"/>
          <a:chOff x="0" y="0"/>
          <a:chExt cx="0" cy="0"/>
        </a:xfrm>
      </p:grpSpPr>
      <p:sp>
        <p:nvSpPr>
          <p:cNvPr id="87" name="Shape 87"/>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sp>
        <p:nvSpPr>
          <p:cNvPr id="88" name="Shape 88"/>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1809-1982</a:t>
            </a:r>
          </a:p>
          <a:p>
            <a:pPr indent="0" lvl="0" marL="0" marR="0" rtl="0" algn="l">
              <a:lnSpc>
                <a:spcPct val="100000"/>
              </a:lnSpc>
              <a:spcBef>
                <a:spcPts val="40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Er war ein britischer Naturwissenschaftler und lebte von 1809 bis 1882. Er lieferte die wesentlichen Beiträge zur Evolutionstheorie, welche bis heute in der Naturwissenschaft als die Erklärung für die Entstehung und Weiterentwicklung des Lebens gilt. </a:t>
            </a: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sp>
        <p:nvSpPr>
          <p:cNvPr id="93" name="Shape 93"/>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pic>
        <p:nvPicPr>
          <p:cNvPr id="94" name="Shape 94"/>
          <p:cNvPicPr preferRelativeResize="0"/>
          <p:nvPr>
            <p:ph idx="1" type="body"/>
          </p:nvPr>
        </p:nvPicPr>
        <p:blipFill rotWithShape="1">
          <a:blip r:embed="rId3">
            <a:alphaModFix/>
          </a:blip>
          <a:srcRect b="0" l="0" r="0" t="0"/>
          <a:stretch/>
        </p:blipFill>
        <p:spPr>
          <a:xfrm>
            <a:off x="381000" y="533400"/>
            <a:ext cx="4757737" cy="5610846"/>
          </a:xfrm>
          <a:prstGeom prst="rect">
            <a:avLst/>
          </a:prstGeom>
          <a:noFill/>
          <a:ln>
            <a:noFill/>
          </a:ln>
        </p:spPr>
      </p:pic>
      <p:sp>
        <p:nvSpPr>
          <p:cNvPr id="95" name="Shape 95"/>
          <p:cNvSpPr txBox="1"/>
          <p:nvPr/>
        </p:nvSpPr>
        <p:spPr>
          <a:xfrm>
            <a:off x="5410200" y="2590800"/>
            <a:ext cx="3200398" cy="36933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1" i="0" lang="de-DE" sz="1800" u="none" cap="none" strike="noStrike">
                <a:solidFill>
                  <a:schemeClr val="dk1"/>
                </a:solidFill>
                <a:latin typeface="Arial"/>
                <a:ea typeface="Arial"/>
                <a:cs typeface="Arial"/>
                <a:sym typeface="Arial"/>
              </a:rPr>
              <a:t>Charles Robert Darwin</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9" name="Shape 99"/>
        <p:cNvGrpSpPr/>
        <p:nvPr/>
      </p:nvGrpSpPr>
      <p:grpSpPr>
        <a:xfrm>
          <a:off x="0" y="0"/>
          <a:ext cx="0" cy="0"/>
          <a:chOff x="0" y="0"/>
          <a:chExt cx="0" cy="0"/>
        </a:xfrm>
      </p:grpSpPr>
      <p:sp>
        <p:nvSpPr>
          <p:cNvPr id="100" name="Shape 100"/>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sp>
        <p:nvSpPr>
          <p:cNvPr id="101" name="Shape 101"/>
          <p:cNvSpPr txBox="1"/>
          <p:nvPr>
            <p:ph idx="1" type="body"/>
          </p:nvPr>
        </p:nvSpPr>
        <p:spPr>
          <a:xfrm>
            <a:off x="698500" y="1387475"/>
            <a:ext cx="810895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1879 - 1975</a:t>
            </a:r>
          </a:p>
          <a:p>
            <a:pPr indent="0" lvl="0" marL="0" marR="0" rtl="0" algn="l">
              <a:lnSpc>
                <a:spcPct val="100000"/>
              </a:lnSpc>
              <a:spcBef>
                <a:spcPts val="400"/>
              </a:spcBef>
              <a:spcAft>
                <a:spcPts val="0"/>
              </a:spcAft>
              <a:buClr>
                <a:srgbClr val="7889FB"/>
              </a:buClr>
              <a:buSzPct val="25000"/>
              <a:buFont typeface="Noto Sans Symbols"/>
              <a:buNone/>
            </a:pPr>
            <a:r>
              <a:rPr b="1" i="0" lang="de-DE" sz="2400" u="none" cap="none" strike="noStrike">
                <a:solidFill>
                  <a:srgbClr val="000000"/>
                </a:solidFill>
                <a:latin typeface="Arial"/>
                <a:ea typeface="Arial"/>
                <a:cs typeface="Arial"/>
                <a:sym typeface="Arial"/>
              </a:rPr>
              <a:t>Seine Forschungen zur Struktur von Materie, Raum und Zeit sowie dem Wesen der Gravitation veränderten maßgeblich das physikalische Weltbild. Er gilt daher als einer der bedeutendsten Physiker aller Zeiten.</a:t>
            </a: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5" name="Shape 105"/>
        <p:cNvGrpSpPr/>
        <p:nvPr/>
      </p:nvGrpSpPr>
      <p:grpSpPr>
        <a:xfrm>
          <a:off x="0" y="0"/>
          <a:ext cx="0" cy="0"/>
          <a:chOff x="0" y="0"/>
          <a:chExt cx="0" cy="0"/>
        </a:xfrm>
      </p:grpSpPr>
      <p:sp>
        <p:nvSpPr>
          <p:cNvPr id="106" name="Shape 106"/>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pic>
        <p:nvPicPr>
          <p:cNvPr id="107" name="Shape 107"/>
          <p:cNvPicPr preferRelativeResize="0"/>
          <p:nvPr>
            <p:ph idx="1" type="body"/>
          </p:nvPr>
        </p:nvPicPr>
        <p:blipFill rotWithShape="1">
          <a:blip r:embed="rId3">
            <a:alphaModFix/>
          </a:blip>
          <a:srcRect b="0" l="0" r="0" t="0"/>
          <a:stretch/>
        </p:blipFill>
        <p:spPr>
          <a:xfrm>
            <a:off x="762000" y="914400"/>
            <a:ext cx="4114800" cy="5143499"/>
          </a:xfrm>
          <a:prstGeom prst="rect">
            <a:avLst/>
          </a:prstGeom>
          <a:noFill/>
          <a:ln>
            <a:noFill/>
          </a:ln>
        </p:spPr>
      </p:pic>
      <p:sp>
        <p:nvSpPr>
          <p:cNvPr id="108" name="Shape 108"/>
          <p:cNvSpPr txBox="1"/>
          <p:nvPr/>
        </p:nvSpPr>
        <p:spPr>
          <a:xfrm>
            <a:off x="5181600" y="3505200"/>
            <a:ext cx="2971799" cy="36933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de-DE" sz="1800" u="none" cap="none" strike="noStrike">
                <a:solidFill>
                  <a:schemeClr val="dk1"/>
                </a:solidFill>
                <a:latin typeface="Arial"/>
                <a:ea typeface="Arial"/>
                <a:cs typeface="Arial"/>
                <a:sym typeface="Arial"/>
              </a:rPr>
              <a:t>Albert Einstein</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2" name="Shape 112"/>
        <p:cNvGrpSpPr/>
        <p:nvPr/>
      </p:nvGrpSpPr>
      <p:grpSpPr>
        <a:xfrm>
          <a:off x="0" y="0"/>
          <a:ext cx="0" cy="0"/>
          <a:chOff x="0" y="0"/>
          <a:chExt cx="0" cy="0"/>
        </a:xfrm>
      </p:grpSpPr>
      <p:sp>
        <p:nvSpPr>
          <p:cNvPr id="113" name="Shape 113"/>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sp>
        <p:nvSpPr>
          <p:cNvPr id="114" name="Shape 114"/>
          <p:cNvSpPr txBox="1"/>
          <p:nvPr>
            <p:ph idx="1" type="body"/>
          </p:nvPr>
        </p:nvSpPr>
        <p:spPr>
          <a:xfrm>
            <a:off x="698500" y="1387475"/>
            <a:ext cx="8445500" cy="4700588"/>
          </a:xfrm>
          <a:prstGeom prst="rect">
            <a:avLst/>
          </a:prstGeom>
          <a:noFill/>
          <a:ln>
            <a:noFill/>
          </a:ln>
        </p:spPr>
        <p:txBody>
          <a:bodyPr anchorCtr="0" anchor="t" bIns="0" lIns="0" rIns="0" tIns="0">
            <a:noAutofit/>
          </a:bodyPr>
          <a:lstStyle/>
          <a:p>
            <a:pPr indent="0" lvl="0" marL="0" marR="0" rtl="0" algn="l">
              <a:lnSpc>
                <a:spcPct val="100000"/>
              </a:lnSpc>
              <a:spcBef>
                <a:spcPts val="0"/>
              </a:spcBef>
              <a:spcAft>
                <a:spcPts val="0"/>
              </a:spcAft>
              <a:buClr>
                <a:srgbClr val="7889FB"/>
              </a:buClr>
              <a:buSzPct val="25000"/>
              <a:buFont typeface="Noto Sans Symbols"/>
              <a:buNone/>
            </a:pPr>
            <a:r>
              <a:rPr b="1" i="0" lang="de-DE" sz="2800" u="none" cap="none" strike="noStrike">
                <a:solidFill>
                  <a:srgbClr val="000000"/>
                </a:solidFill>
                <a:latin typeface="Arial"/>
                <a:ea typeface="Arial"/>
                <a:cs typeface="Arial"/>
                <a:sym typeface="Arial"/>
              </a:rPr>
              <a:t>1844 (in Karlsruhe) – 1929</a:t>
            </a:r>
          </a:p>
          <a:p>
            <a:pPr indent="0" lvl="0" marL="0" marR="0" rtl="0" algn="l">
              <a:lnSpc>
                <a:spcPct val="100000"/>
              </a:lnSpc>
              <a:spcBef>
                <a:spcPts val="400"/>
              </a:spcBef>
              <a:spcAft>
                <a:spcPts val="0"/>
              </a:spcAft>
              <a:buClr>
                <a:srgbClr val="7889FB"/>
              </a:buClr>
              <a:buSzPct val="25000"/>
              <a:buFont typeface="Noto Sans Symbols"/>
              <a:buNone/>
            </a:pPr>
            <a:r>
              <a:rPr b="1" i="0" lang="de-DE" sz="2800" u="none" cap="none" strike="noStrike">
                <a:solidFill>
                  <a:srgbClr val="000000"/>
                </a:solidFill>
                <a:latin typeface="Arial"/>
                <a:ea typeface="Arial"/>
                <a:cs typeface="Arial"/>
                <a:sym typeface="Arial"/>
              </a:rPr>
              <a:t>Er war ein deutscher Ingenieur und Automobilpionier. Sein Patent-Motorwagen Nummer 1 von 1885 gilt als erstes praxistaugliches Automobil. Am 29. Januar 1886 meldete er seinen Motorwagen zum Patent an.</a:t>
            </a: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8" name="Shape 118"/>
        <p:cNvGrpSpPr/>
        <p:nvPr/>
      </p:nvGrpSpPr>
      <p:grpSpPr>
        <a:xfrm>
          <a:off x="0" y="0"/>
          <a:ext cx="0" cy="0"/>
          <a:chOff x="0" y="0"/>
          <a:chExt cx="0" cy="0"/>
        </a:xfrm>
      </p:grpSpPr>
      <p:sp>
        <p:nvSpPr>
          <p:cNvPr id="119" name="Shape 119"/>
          <p:cNvSpPr txBox="1"/>
          <p:nvPr>
            <p:ph type="title"/>
          </p:nvPr>
        </p:nvSpPr>
        <p:spPr>
          <a:xfrm>
            <a:off x="285718" y="857232"/>
            <a:ext cx="8453437" cy="360363"/>
          </a:xfrm>
          <a:prstGeom prst="rect">
            <a:avLst/>
          </a:prstGeom>
          <a:noFill/>
          <a:ln>
            <a:noFill/>
          </a:ln>
        </p:spPr>
        <p:txBody>
          <a:bodyPr anchorCtr="0" anchor="t" bIns="45700" lIns="91425" rIns="91425" tIns="45700">
            <a:noAutofit/>
          </a:bodyPr>
          <a:lstStyle/>
          <a:p>
            <a:pPr indent="-228600" lvl="0" marL="2057400" marR="0" rtl="0" algn="just">
              <a:lnSpc>
                <a:spcPct val="90000"/>
              </a:lnSpc>
              <a:spcBef>
                <a:spcPts val="0"/>
              </a:spcBef>
              <a:spcAft>
                <a:spcPts val="0"/>
              </a:spcAft>
              <a:buClr>
                <a:srgbClr val="7889FB"/>
              </a:buClr>
              <a:buSzPct val="25000"/>
              <a:buFont typeface="Arial"/>
              <a:buNone/>
            </a:pPr>
            <a:r>
              <a:t/>
            </a:r>
            <a:endParaRPr b="1" i="0" sz="2000" u="none" cap="none" strike="noStrike">
              <a:solidFill>
                <a:srgbClr val="7889FB"/>
              </a:solidFill>
              <a:latin typeface="Arial"/>
              <a:ea typeface="Arial"/>
              <a:cs typeface="Arial"/>
              <a:sym typeface="Arial"/>
            </a:endParaRPr>
          </a:p>
        </p:txBody>
      </p:sp>
      <p:pic>
        <p:nvPicPr>
          <p:cNvPr id="120" name="Shape 120"/>
          <p:cNvPicPr preferRelativeResize="0"/>
          <p:nvPr>
            <p:ph idx="1" type="body"/>
          </p:nvPr>
        </p:nvPicPr>
        <p:blipFill rotWithShape="1">
          <a:blip r:embed="rId3">
            <a:alphaModFix/>
          </a:blip>
          <a:srcRect b="0" l="0" r="0" t="0"/>
          <a:stretch/>
        </p:blipFill>
        <p:spPr>
          <a:xfrm>
            <a:off x="457200" y="685800"/>
            <a:ext cx="3857466" cy="5599549"/>
          </a:xfrm>
          <a:prstGeom prst="rect">
            <a:avLst/>
          </a:prstGeom>
          <a:noFill/>
          <a:ln>
            <a:noFill/>
          </a:ln>
        </p:spPr>
      </p:pic>
      <p:sp>
        <p:nvSpPr>
          <p:cNvPr id="121" name="Shape 121"/>
          <p:cNvSpPr txBox="1"/>
          <p:nvPr/>
        </p:nvSpPr>
        <p:spPr>
          <a:xfrm>
            <a:off x="4648200" y="3124200"/>
            <a:ext cx="3809998" cy="369332"/>
          </a:xfrm>
          <a:prstGeom prst="rect">
            <a:avLst/>
          </a:prstGeom>
          <a:noFill/>
          <a:ln>
            <a:noFill/>
          </a:ln>
        </p:spPr>
        <p:txBody>
          <a:bodyPr anchorCtr="0" anchor="t" bIns="45700" lIns="91425" rIns="91425" tIns="45700">
            <a:noAutofit/>
          </a:bodyPr>
          <a:lstStyle/>
          <a:p>
            <a:pPr indent="0" lvl="0" marL="0" marR="0" rtl="0" algn="l">
              <a:lnSpc>
                <a:spcPct val="100000"/>
              </a:lnSpc>
              <a:spcBef>
                <a:spcPts val="0"/>
              </a:spcBef>
              <a:spcAft>
                <a:spcPts val="0"/>
              </a:spcAft>
              <a:buClr>
                <a:schemeClr val="dk1"/>
              </a:buClr>
              <a:buSzPct val="25000"/>
              <a:buFont typeface="Arial"/>
              <a:buNone/>
            </a:pPr>
            <a:r>
              <a:rPr b="0" i="0" lang="de-DE" sz="1800" u="none" cap="none" strike="noStrike">
                <a:solidFill>
                  <a:schemeClr val="dk1"/>
                </a:solidFill>
                <a:latin typeface="Arial"/>
                <a:ea typeface="Arial"/>
                <a:cs typeface="Arial"/>
                <a:sym typeface="Arial"/>
              </a:rPr>
              <a:t>Carl Friedrich Benz</a:t>
            </a:r>
          </a:p>
        </p:txBody>
      </p:sp>
    </p:spTree>
  </p:cSld>
  <p:clrMapOvr>
    <a:masterClrMapping/>
  </p:clrMapOvr>
</p:sld>
</file>

<file path=ppt/theme/theme1.xml><?xml version="1.0" encoding="utf-8"?>
<a:theme xmlns:a="http://schemas.openxmlformats.org/drawingml/2006/main" xmlns:r="http://schemas.openxmlformats.org/officeDocument/2006/relationships"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