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5" name="Shape 14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5" name="Shape 9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4" name="Shape 10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9" name="Shape 11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5" name="Shape 12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2" name="Shape 13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8" name="Shape 13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Только заголовок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3" name="Shape 13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Заголовок и вертикальный текст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 rot="5400000">
            <a:off x="3920331" y="-1256505"/>
            <a:ext cx="4351338" cy="105155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Вертикальный заголовок и текст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 rot="5400000">
            <a:off x="7133431" y="1956594"/>
            <a:ext cx="5811838" cy="262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1799431" y="-596105"/>
            <a:ext cx="5811838" cy="7734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Объект с подписью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54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08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2" type="body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Заголовок и объект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Титульный слайд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ctrTitle"/>
          </p:nvPr>
        </p:nvSpPr>
        <p:spPr>
          <a:xfrm>
            <a:off x="1524000" y="112236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1" name="Shape 31"/>
          <p:cNvSpPr txBox="1"/>
          <p:nvPr>
            <p:ph idx="1" type="subTitle"/>
          </p:nvPr>
        </p:nvSpPr>
        <p:spPr>
          <a:xfrm>
            <a:off x="1524000" y="3602037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Заголовок раздела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831850" y="1709738"/>
            <a:ext cx="10515599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831850" y="4589462"/>
            <a:ext cx="10515599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Два объекта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Сравнение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839787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839787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2" type="body"/>
          </p:nvPr>
        </p:nvSpPr>
        <p:spPr>
          <a:xfrm>
            <a:off x="839787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3" type="body"/>
          </p:nvPr>
        </p:nvSpPr>
        <p:spPr>
          <a:xfrm>
            <a:off x="6172200" y="1681163"/>
            <a:ext cx="51831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4" type="body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Пустой слайд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Рисунок с подписью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3" name="Shape 63"/>
          <p:cNvSpPr/>
          <p:nvPr>
            <p:ph idx="2" type="pic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Relationship Id="rId4" Type="http://schemas.openxmlformats.org/officeDocument/2006/relationships/image" Target="../media/image1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Relationship Id="rId4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Relationship Id="rId4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de-DE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Oktoberfest</a:t>
            </a:r>
          </a:p>
        </p:txBody>
      </p:sp>
      <p:pic>
        <p:nvPicPr>
          <p:cNvPr descr="http://www.wohnmobilpark-hexenland-sevelen.de/images/oktoberfest2013-2.jpg" id="85" name="Shape 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8500" y="1690688"/>
            <a:ext cx="5714999" cy="468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x="839787" y="232012"/>
            <a:ext cx="3932237" cy="15933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de-D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ist interessant!</a:t>
            </a:r>
          </a:p>
        </p:txBody>
      </p:sp>
      <p:sp>
        <p:nvSpPr>
          <p:cNvPr id="148" name="Shape 148"/>
          <p:cNvSpPr txBox="1"/>
          <p:nvPr>
            <p:ph idx="2" type="body"/>
          </p:nvPr>
        </p:nvSpPr>
        <p:spPr>
          <a:xfrm>
            <a:off x="843413" y="1825388"/>
            <a:ext cx="4878623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i="0" lang="de-D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Bräurosl war einst das größte Bierzelt auf dem Oktoberfest. 12.000 Gäste konnten hier Platz nehmen.</a:t>
            </a:r>
          </a:p>
        </p:txBody>
      </p:sp>
      <p:pic>
        <p:nvPicPr>
          <p:cNvPr id="149" name="Shape 14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23378" y="2988860"/>
            <a:ext cx="4767003" cy="35212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ityscouter.de/images/muenchen/im-br%C3%A4urosl.jpg" id="150" name="Shape 1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2617" y="2988860"/>
            <a:ext cx="4619316" cy="35212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839787" y="457200"/>
            <a:ext cx="4397990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de-D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Geschichte des Festes</a:t>
            </a:r>
          </a:p>
        </p:txBody>
      </p:sp>
      <p:pic>
        <p:nvPicPr>
          <p:cNvPr id="91" name="Shape 9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4639" y="2057400"/>
            <a:ext cx="6100999" cy="430290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Shape 92"/>
          <p:cNvSpPr txBox="1"/>
          <p:nvPr>
            <p:ph idx="2" type="body"/>
          </p:nvPr>
        </p:nvSpPr>
        <p:spPr>
          <a:xfrm>
            <a:off x="839787" y="2548718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i="0" lang="de-D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 Mittelalter waren Pferderennen beliebt, aber Im 18.Jahrhundert </a:t>
            </a:r>
            <a:r>
              <a:rPr b="0" i="1" lang="de-D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b="0" i="0" lang="de-D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erschwanden sie schon.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x="839787" y="197892"/>
            <a:ext cx="4537430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de-D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Geschichte des Festes</a:t>
            </a:r>
          </a:p>
        </p:txBody>
      </p:sp>
      <p:pic>
        <p:nvPicPr>
          <p:cNvPr descr="http://www.br.de/themen/bayern/inhalt/kult-und-brauch/Koenig-ludwig100~_v-img__3__4__xl_-f4c197f4ebda83c772171de6efadd3b29843089f.jpg?version=efdea" id="98" name="Shape 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2583" y="1890000"/>
            <a:ext cx="3000138" cy="39954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farm1.staticflickr.com/545/19535826442_ae8b4963c6_o.jpg" id="99" name="Shape 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02064" y="1890000"/>
            <a:ext cx="3003625" cy="399541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100"/>
          <p:cNvSpPr txBox="1"/>
          <p:nvPr/>
        </p:nvSpPr>
        <p:spPr>
          <a:xfrm>
            <a:off x="6572410" y="5885410"/>
            <a:ext cx="32629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de-D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Prinzessin Therese </a:t>
            </a:r>
            <a:r>
              <a:rPr b="0" i="1" lang="de-D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b="0" i="0" lang="de-D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Sachsen-Hildburghausen</a:t>
            </a:r>
          </a:p>
        </p:txBody>
      </p:sp>
      <p:sp>
        <p:nvSpPr>
          <p:cNvPr id="101" name="Shape 101"/>
          <p:cNvSpPr txBox="1"/>
          <p:nvPr/>
        </p:nvSpPr>
        <p:spPr>
          <a:xfrm>
            <a:off x="1959786" y="5976919"/>
            <a:ext cx="326293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de-D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König Ludwig 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Shape 10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8739" y="3711612"/>
            <a:ext cx="5497086" cy="2893456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Shape 107"/>
          <p:cNvSpPr txBox="1"/>
          <p:nvPr>
            <p:ph idx="2" type="body"/>
          </p:nvPr>
        </p:nvSpPr>
        <p:spPr>
          <a:xfrm>
            <a:off x="839787" y="2425440"/>
            <a:ext cx="4155292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i="0" lang="de-D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 17. Oktober 1810, fünf Tage nach der Hochzeit, fand ein Pferderennen statt.</a:t>
            </a:r>
          </a:p>
        </p:txBody>
      </p:sp>
      <p:sp>
        <p:nvSpPr>
          <p:cNvPr id="108" name="Shape 108"/>
          <p:cNvSpPr txBox="1"/>
          <p:nvPr>
            <p:ph type="title"/>
          </p:nvPr>
        </p:nvSpPr>
        <p:spPr>
          <a:xfrm>
            <a:off x="839787" y="457200"/>
            <a:ext cx="4397990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de-D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Geschichte des Festes</a:t>
            </a:r>
          </a:p>
        </p:txBody>
      </p:sp>
      <p:pic>
        <p:nvPicPr>
          <p:cNvPr descr="http://www.tz.de/bilder/2015/04/13/3497661/2071087725-riesen-flohmarkt-theresienwiese-muenchen-JNp6SOHcEef.jpg" id="109" name="Shape 10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6873" y="3711612"/>
            <a:ext cx="5172503" cy="2893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de-DE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feiert man das Fest</a:t>
            </a:r>
          </a:p>
        </p:txBody>
      </p:sp>
      <p:pic>
        <p:nvPicPr>
          <p:cNvPr descr="http://g02.a.alicdn.com/kf/HTB1jzNcJXXXXXXRapXXq6xXFXXXw/2015-New-font-b-Oktoberfest-b-font-Costume-font-b-Men-b-font-Lederhosen-for-Bavarian.jpg" id="115" name="Shape 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47898" y="1690688"/>
            <a:ext cx="3611207" cy="44651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files.edelight.de/img/posts/300x300_dirndl-ramona-von-elbidesign-19.jpg" id="116" name="Shape 1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30203" y="1690688"/>
            <a:ext cx="4352498" cy="44651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de-DE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feiert man das Fest</a:t>
            </a:r>
          </a:p>
        </p:txBody>
      </p:sp>
      <p:pic>
        <p:nvPicPr>
          <p:cNvPr id="122" name="Shape 1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93563" y="1690688"/>
            <a:ext cx="7004874" cy="4611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de-DE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feiert man das Fest</a:t>
            </a:r>
          </a:p>
        </p:txBody>
      </p:sp>
      <p:pic>
        <p:nvPicPr>
          <p:cNvPr descr="http://www.kunstkopie.de/kunst/michael_kupke/karussell_oktoberfest_hi.jpg" id="128" name="Shape 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0395" y="2333766"/>
            <a:ext cx="5163592" cy="33962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blog.opodo.de/images/2012/09/Oktoberfest-Achterbahn-e1348572354360.jpg" id="129" name="Shape 1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1" y="2333766"/>
            <a:ext cx="5257799" cy="3396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de-DE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feiert man das Fest</a:t>
            </a:r>
          </a:p>
        </p:txBody>
      </p:sp>
      <p:pic>
        <p:nvPicPr>
          <p:cNvPr descr="http://polpix.sueddeutsche.com/polopoly_fs/1.1777279.1379851521!/httpImage/image.jpg_gen/derivatives/900x600/image.jpg" id="135" name="Shape 1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28200" y="1690688"/>
            <a:ext cx="7090438" cy="4695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type="title"/>
          </p:nvPr>
        </p:nvSpPr>
        <p:spPr>
          <a:xfrm>
            <a:off x="839787" y="232012"/>
            <a:ext cx="3932237" cy="15933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de-D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ist interessant!</a:t>
            </a:r>
          </a:p>
        </p:txBody>
      </p:sp>
      <p:pic>
        <p:nvPicPr>
          <p:cNvPr id="141" name="Shape 14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64766" y="1664302"/>
            <a:ext cx="6172199" cy="4735702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Shape 142"/>
          <p:cNvSpPr txBox="1"/>
          <p:nvPr>
            <p:ph idx="2" type="body"/>
          </p:nvPr>
        </p:nvSpPr>
        <p:spPr>
          <a:xfrm>
            <a:off x="962617" y="245194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i="0" lang="de-D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Taxi für Alkoholleichen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9F9F9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