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4" Type="http://schemas.openxmlformats.org/officeDocument/2006/relationships/slide" Target="slides/slide10.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 name="Shape 65"/>
        <p:cNvGrpSpPr/>
        <p:nvPr/>
      </p:nvGrpSpPr>
      <p:grpSpPr>
        <a:xfrm>
          <a:off x="0" y="0"/>
          <a:ext cx="0" cy="0"/>
          <a:chOff x="0" y="0"/>
          <a:chExt cx="0" cy="0"/>
        </a:xfrm>
      </p:grpSpPr>
      <p:sp>
        <p:nvSpPr>
          <p:cNvPr id="66" name="Shape 6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67" name="Shape 6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7" name="Shape 127"/>
        <p:cNvGrpSpPr/>
        <p:nvPr/>
      </p:nvGrpSpPr>
      <p:grpSpPr>
        <a:xfrm>
          <a:off x="0" y="0"/>
          <a:ext cx="0" cy="0"/>
          <a:chOff x="0" y="0"/>
          <a:chExt cx="0" cy="0"/>
        </a:xfrm>
      </p:grpSpPr>
      <p:sp>
        <p:nvSpPr>
          <p:cNvPr id="128" name="Shape 12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29" name="Shape 12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 name="Shape 71"/>
        <p:cNvGrpSpPr/>
        <p:nvPr/>
      </p:nvGrpSpPr>
      <p:grpSpPr>
        <a:xfrm>
          <a:off x="0" y="0"/>
          <a:ext cx="0" cy="0"/>
          <a:chOff x="0" y="0"/>
          <a:chExt cx="0" cy="0"/>
        </a:xfrm>
      </p:grpSpPr>
      <p:sp>
        <p:nvSpPr>
          <p:cNvPr id="72" name="Shape 7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73" name="Shape 7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 name="Shape 78"/>
        <p:cNvGrpSpPr/>
        <p:nvPr/>
      </p:nvGrpSpPr>
      <p:grpSpPr>
        <a:xfrm>
          <a:off x="0" y="0"/>
          <a:ext cx="0" cy="0"/>
          <a:chOff x="0" y="0"/>
          <a:chExt cx="0" cy="0"/>
        </a:xfrm>
      </p:grpSpPr>
      <p:sp>
        <p:nvSpPr>
          <p:cNvPr id="79" name="Shape 7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0" name="Shape 8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 name="Shape 85"/>
        <p:cNvGrpSpPr/>
        <p:nvPr/>
      </p:nvGrpSpPr>
      <p:grpSpPr>
        <a:xfrm>
          <a:off x="0" y="0"/>
          <a:ext cx="0" cy="0"/>
          <a:chOff x="0" y="0"/>
          <a:chExt cx="0" cy="0"/>
        </a:xfrm>
      </p:grpSpPr>
      <p:sp>
        <p:nvSpPr>
          <p:cNvPr id="86" name="Shape 8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7" name="Shape 8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 name="Shape 92"/>
        <p:cNvGrpSpPr/>
        <p:nvPr/>
      </p:nvGrpSpPr>
      <p:grpSpPr>
        <a:xfrm>
          <a:off x="0" y="0"/>
          <a:ext cx="0" cy="0"/>
          <a:chOff x="0" y="0"/>
          <a:chExt cx="0" cy="0"/>
        </a:xfrm>
      </p:grpSpPr>
      <p:sp>
        <p:nvSpPr>
          <p:cNvPr id="93" name="Shape 9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94" name="Shape 9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9" name="Shape 99"/>
        <p:cNvGrpSpPr/>
        <p:nvPr/>
      </p:nvGrpSpPr>
      <p:grpSpPr>
        <a:xfrm>
          <a:off x="0" y="0"/>
          <a:ext cx="0" cy="0"/>
          <a:chOff x="0" y="0"/>
          <a:chExt cx="0" cy="0"/>
        </a:xfrm>
      </p:grpSpPr>
      <p:sp>
        <p:nvSpPr>
          <p:cNvPr id="100" name="Shape 10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01" name="Shape 10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6" name="Shape 106"/>
        <p:cNvGrpSpPr/>
        <p:nvPr/>
      </p:nvGrpSpPr>
      <p:grpSpPr>
        <a:xfrm>
          <a:off x="0" y="0"/>
          <a:ext cx="0" cy="0"/>
          <a:chOff x="0" y="0"/>
          <a:chExt cx="0" cy="0"/>
        </a:xfrm>
      </p:grpSpPr>
      <p:sp>
        <p:nvSpPr>
          <p:cNvPr id="107" name="Shape 10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08" name="Shape 10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 name="Shape 113"/>
        <p:cNvGrpSpPr/>
        <p:nvPr/>
      </p:nvGrpSpPr>
      <p:grpSpPr>
        <a:xfrm>
          <a:off x="0" y="0"/>
          <a:ext cx="0" cy="0"/>
          <a:chOff x="0" y="0"/>
          <a:chExt cx="0" cy="0"/>
        </a:xfrm>
      </p:grpSpPr>
      <p:sp>
        <p:nvSpPr>
          <p:cNvPr id="114" name="Shape 11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15" name="Shape 11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0" name="Shape 120"/>
        <p:cNvGrpSpPr/>
        <p:nvPr/>
      </p:nvGrpSpPr>
      <p:grpSpPr>
        <a:xfrm>
          <a:off x="0" y="0"/>
          <a:ext cx="0" cy="0"/>
          <a:chOff x="0" y="0"/>
          <a:chExt cx="0" cy="0"/>
        </a:xfrm>
      </p:grpSpPr>
      <p:sp>
        <p:nvSpPr>
          <p:cNvPr id="121" name="Shape 12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22" name="Shape 12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5" name="Shape 15"/>
        <p:cNvGrpSpPr/>
        <p:nvPr/>
      </p:nvGrpSpPr>
      <p:grpSpPr>
        <a:xfrm>
          <a:off x="0" y="0"/>
          <a:ext cx="0" cy="0"/>
          <a:chOff x="0" y="0"/>
          <a:chExt cx="0" cy="0"/>
        </a:xfrm>
      </p:grpSpPr>
      <p:sp>
        <p:nvSpPr>
          <p:cNvPr id="16" name="Shape 16"/>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228600" lvl="0" marL="2057400" marR="0" rtl="0" algn="l">
              <a:lnSpc>
                <a:spcPct val="90000"/>
              </a:lnSpc>
              <a:spcBef>
                <a:spcPts val="0"/>
              </a:spcBef>
              <a:spcAft>
                <a:spcPts val="0"/>
              </a:spcAft>
              <a:buNone/>
              <a:defRPr b="1" i="0" sz="4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17" name="Shape 17"/>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spcBef>
                <a:spcPts val="400"/>
              </a:spcBef>
              <a:spcAft>
                <a:spcPts val="0"/>
              </a:spcAft>
              <a:buClr>
                <a:srgbClr val="7889FB"/>
              </a:buClr>
              <a:buFont typeface="Noto Sans Symbols"/>
              <a:buNone/>
              <a:defRPr b="0" i="0" sz="2000" u="none" cap="none" strike="noStrike">
                <a:solidFill>
                  <a:srgbClr val="000000"/>
                </a:solidFill>
                <a:latin typeface="Arial"/>
                <a:ea typeface="Arial"/>
                <a:cs typeface="Arial"/>
                <a:sym typeface="Arial"/>
              </a:defRPr>
            </a:lvl1pPr>
            <a:lvl2pPr indent="0" lvl="1" marL="457200" marR="0" rtl="0" algn="l">
              <a:spcBef>
                <a:spcPts val="350"/>
              </a:spcBef>
              <a:spcAft>
                <a:spcPts val="0"/>
              </a:spcAft>
              <a:buClr>
                <a:srgbClr val="7889FB"/>
              </a:buClr>
              <a:buFont typeface="Arial"/>
              <a:buNone/>
              <a:defRPr b="0" i="0" sz="1800" u="none" cap="none" strike="noStrike">
                <a:solidFill>
                  <a:srgbClr val="000000"/>
                </a:solidFill>
                <a:latin typeface="Arial"/>
                <a:ea typeface="Arial"/>
                <a:cs typeface="Arial"/>
                <a:sym typeface="Arial"/>
              </a:defRPr>
            </a:lvl2pPr>
            <a:lvl3pPr indent="0" lvl="2" marL="914400" marR="0" rtl="0" algn="l">
              <a:spcBef>
                <a:spcPts val="350"/>
              </a:spcBef>
              <a:spcAft>
                <a:spcPts val="0"/>
              </a:spcAft>
              <a:buClr>
                <a:srgbClr val="7889FB"/>
              </a:buClr>
              <a:buFont typeface="Arial"/>
              <a:buNone/>
              <a:defRPr b="0" i="0" sz="1600" u="none" cap="none" strike="noStrike">
                <a:solidFill>
                  <a:srgbClr val="000000"/>
                </a:solidFill>
                <a:latin typeface="Arial"/>
                <a:ea typeface="Arial"/>
                <a:cs typeface="Arial"/>
                <a:sym typeface="Arial"/>
              </a:defRPr>
            </a:lvl3pPr>
            <a:lvl4pPr indent="0" lvl="3" marL="1371600" marR="0" rtl="0" algn="l">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4pPr>
            <a:lvl5pPr indent="0" lvl="4" marL="1828800" marR="0" rtl="0" algn="l">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5pPr>
            <a:lvl6pPr indent="0" lvl="5" marL="2286000" marR="0" rtl="0" algn="l">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6pPr>
            <a:lvl7pPr indent="0" lvl="6" marL="2743200" marR="0" rtl="0" algn="l">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7pPr>
            <a:lvl8pPr indent="0" lvl="7" marL="3200400" marR="0" rtl="0" algn="l">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8pPr>
            <a:lvl9pPr indent="0" lvl="8" marL="3657600" marR="0" rtl="0" algn="l">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9pPr>
          </a:lstStyle>
          <a:p/>
        </p:txBody>
      </p:sp>
      <p:sp>
        <p:nvSpPr>
          <p:cNvPr id="18" name="Shape 18"/>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i="0" lang="de-DE"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52" name="Shape 52"/>
        <p:cNvGrpSpPr/>
        <p:nvPr/>
      </p:nvGrpSpPr>
      <p:grpSpPr>
        <a:xfrm>
          <a:off x="0" y="0"/>
          <a:ext cx="0" cy="0"/>
          <a:chOff x="0" y="0"/>
          <a:chExt cx="0" cy="0"/>
        </a:xfrm>
      </p:grpSpPr>
      <p:sp>
        <p:nvSpPr>
          <p:cNvPr id="53" name="Shape 53"/>
          <p:cNvSpPr txBox="1"/>
          <p:nvPr>
            <p:ph type="title"/>
          </p:nvPr>
        </p:nvSpPr>
        <p:spPr>
          <a:xfrm>
            <a:off x="1792288" y="4800600"/>
            <a:ext cx="5486399" cy="566737"/>
          </a:xfrm>
          <a:prstGeom prst="rect">
            <a:avLst/>
          </a:prstGeom>
          <a:noFill/>
          <a:ln>
            <a:noFill/>
          </a:ln>
        </p:spPr>
        <p:txBody>
          <a:bodyPr anchorCtr="0" anchor="t" bIns="91425" lIns="91425" rIns="91425" tIns="91425"/>
          <a:lstStyle>
            <a:lvl1pPr indent="-228600" lvl="0" marL="20574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54" name="Shape 54"/>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400"/>
              </a:spcBef>
              <a:spcAft>
                <a:spcPts val="0"/>
              </a:spcAft>
              <a:buClr>
                <a:srgbClr val="7889FB"/>
              </a:buClr>
              <a:buFont typeface="Noto Sans Symbols"/>
              <a:buNone/>
              <a:defRPr b="0" i="0" sz="3200" u="none" cap="none" strike="noStrike">
                <a:solidFill>
                  <a:srgbClr val="000000"/>
                </a:solidFill>
                <a:latin typeface="Arial"/>
                <a:ea typeface="Arial"/>
                <a:cs typeface="Arial"/>
                <a:sym typeface="Arial"/>
              </a:defRPr>
            </a:lvl1pPr>
            <a:lvl2pPr indent="0" lvl="1" marL="457200" marR="0" rtl="0" algn="l">
              <a:spcBef>
                <a:spcPts val="350"/>
              </a:spcBef>
              <a:spcAft>
                <a:spcPts val="0"/>
              </a:spcAft>
              <a:buClr>
                <a:srgbClr val="7889FB"/>
              </a:buClr>
              <a:buFont typeface="Arial"/>
              <a:buNone/>
              <a:defRPr b="0" i="0" sz="2800" u="none" cap="none" strike="noStrike">
                <a:solidFill>
                  <a:srgbClr val="000000"/>
                </a:solidFill>
                <a:latin typeface="Arial"/>
                <a:ea typeface="Arial"/>
                <a:cs typeface="Arial"/>
                <a:sym typeface="Arial"/>
              </a:defRPr>
            </a:lvl2pPr>
            <a:lvl3pPr indent="0" lvl="2" marL="914400" marR="0" rtl="0" algn="l">
              <a:spcBef>
                <a:spcPts val="350"/>
              </a:spcBef>
              <a:spcAft>
                <a:spcPts val="0"/>
              </a:spcAft>
              <a:buClr>
                <a:srgbClr val="7889FB"/>
              </a:buClr>
              <a:buFont typeface="Arial"/>
              <a:buNone/>
              <a:defRPr b="0" i="0" sz="2400" u="none" cap="none" strike="noStrike">
                <a:solidFill>
                  <a:srgbClr val="000000"/>
                </a:solidFill>
                <a:latin typeface="Arial"/>
                <a:ea typeface="Arial"/>
                <a:cs typeface="Arial"/>
                <a:sym typeface="Arial"/>
              </a:defRPr>
            </a:lvl3pPr>
            <a:lvl4pPr indent="0" lvl="3" marL="1371600" marR="0" rtl="0" algn="l">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4pPr>
            <a:lvl5pPr indent="0" lvl="4" marL="1828800" marR="0" rtl="0" algn="l">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5pPr>
            <a:lvl6pPr indent="0" lvl="5" marL="2286000" marR="0" rtl="0" algn="l">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6pPr>
            <a:lvl7pPr indent="0" lvl="6" marL="2743200" marR="0" rtl="0" algn="l">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7pPr>
            <a:lvl8pPr indent="0" lvl="7" marL="3200400" marR="0" rtl="0" algn="l">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8pPr>
            <a:lvl9pPr indent="0" lvl="8" marL="3657600" marR="0" rtl="0" algn="l">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9pPr>
          </a:lstStyle>
          <a:p/>
        </p:txBody>
      </p:sp>
      <p:sp>
        <p:nvSpPr>
          <p:cNvPr id="55" name="Shape 55"/>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spcBef>
                <a:spcPts val="400"/>
              </a:spcBef>
              <a:spcAft>
                <a:spcPts val="0"/>
              </a:spcAft>
              <a:buClr>
                <a:srgbClr val="7889FB"/>
              </a:buClr>
              <a:buFont typeface="Noto Sans Symbols"/>
              <a:buNone/>
              <a:defRPr b="0" i="0" sz="1400" u="none" cap="none" strike="noStrike">
                <a:solidFill>
                  <a:srgbClr val="000000"/>
                </a:solidFill>
                <a:latin typeface="Arial"/>
                <a:ea typeface="Arial"/>
                <a:cs typeface="Arial"/>
                <a:sym typeface="Arial"/>
              </a:defRPr>
            </a:lvl1pPr>
            <a:lvl2pPr indent="0" lvl="1" marL="457200" marR="0" rtl="0" algn="l">
              <a:spcBef>
                <a:spcPts val="35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2pPr>
            <a:lvl3pPr indent="0" lvl="2" marL="914400" marR="0" rtl="0" algn="l">
              <a:spcBef>
                <a:spcPts val="350"/>
              </a:spcBef>
              <a:spcAft>
                <a:spcPts val="0"/>
              </a:spcAft>
              <a:buClr>
                <a:srgbClr val="7889FB"/>
              </a:buClr>
              <a:buFont typeface="Arial"/>
              <a:buNone/>
              <a:defRPr b="0" i="0" sz="1000" u="none" cap="none" strike="noStrike">
                <a:solidFill>
                  <a:srgbClr val="000000"/>
                </a:solidFill>
                <a:latin typeface="Arial"/>
                <a:ea typeface="Arial"/>
                <a:cs typeface="Arial"/>
                <a:sym typeface="Arial"/>
              </a:defRPr>
            </a:lvl3pPr>
            <a:lvl4pPr indent="0" lvl="3" marL="13716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4pPr>
            <a:lvl5pPr indent="0" lvl="4" marL="18288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5pPr>
            <a:lvl6pPr indent="0" lvl="5" marL="22860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6pPr>
            <a:lvl7pPr indent="0" lvl="6" marL="27432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7pPr>
            <a:lvl8pPr indent="0" lvl="7" marL="32004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8pPr>
            <a:lvl9pPr indent="0" lvl="8" marL="36576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9pPr>
          </a:lstStyle>
          <a:p/>
        </p:txBody>
      </p:sp>
      <p:sp>
        <p:nvSpPr>
          <p:cNvPr id="56" name="Shape 56"/>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i="0" lang="de-DE"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57" name="Shape 57"/>
        <p:cNvGrpSpPr/>
        <p:nvPr/>
      </p:nvGrpSpPr>
      <p:grpSpPr>
        <a:xfrm>
          <a:off x="0" y="0"/>
          <a:ext cx="0" cy="0"/>
          <a:chOff x="0" y="0"/>
          <a:chExt cx="0" cy="0"/>
        </a:xfrm>
      </p:grpSpPr>
      <p:sp>
        <p:nvSpPr>
          <p:cNvPr id="58" name="Shape 58"/>
          <p:cNvSpPr txBox="1"/>
          <p:nvPr>
            <p:ph type="title"/>
          </p:nvPr>
        </p:nvSpPr>
        <p:spPr>
          <a:xfrm>
            <a:off x="285719" y="857232"/>
            <a:ext cx="8453437" cy="360363"/>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59" name="Shape 59"/>
          <p:cNvSpPr txBox="1"/>
          <p:nvPr>
            <p:ph idx="1" type="body"/>
          </p:nvPr>
        </p:nvSpPr>
        <p:spPr>
          <a:xfrm rot="5400000">
            <a:off x="2402680" y="-316706"/>
            <a:ext cx="4700588" cy="8108950"/>
          </a:xfrm>
          <a:prstGeom prst="rect">
            <a:avLst/>
          </a:prstGeom>
          <a:noFill/>
          <a:ln>
            <a:noFill/>
          </a:ln>
        </p:spPr>
        <p:txBody>
          <a:bodyPr anchorCtr="0" anchor="t" bIns="91425" lIns="91425" rIns="91425" tIns="91425"/>
          <a:lstStyle>
            <a:lvl1pPr indent="-50164" lvl="0" marL="161925" marR="0" rtl="0" algn="l">
              <a:spcBef>
                <a:spcPts val="400"/>
              </a:spcBef>
              <a:spcAft>
                <a:spcPts val="0"/>
              </a:spcAft>
              <a:buClr>
                <a:srgbClr val="7889FB"/>
              </a:buClr>
              <a:buSzPct val="110000"/>
              <a:buFont typeface="Noto Sans Symbols"/>
              <a:buChar char="▪"/>
              <a:defRPr b="0" i="0" sz="1600" u="none" cap="none" strike="noStrike">
                <a:solidFill>
                  <a:srgbClr val="000000"/>
                </a:solidFill>
                <a:latin typeface="Arial"/>
                <a:ea typeface="Arial"/>
                <a:cs typeface="Arial"/>
                <a:sym typeface="Arial"/>
              </a:defRPr>
            </a:lvl1pPr>
            <a:lvl2pPr indent="-85725" lvl="1" marL="50482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2pPr>
            <a:lvl3pPr indent="-79375" lvl="2" marL="85407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3pPr>
            <a:lvl4pPr indent="-107950" lvl="3" marL="1200150" marR="0" rtl="0" algn="l">
              <a:spcBef>
                <a:spcPts val="300"/>
              </a:spcBef>
              <a:spcAft>
                <a:spcPts val="0"/>
              </a:spcAft>
              <a:buClr>
                <a:srgbClr val="7889FB"/>
              </a:buClr>
              <a:buSzPct val="100000"/>
              <a:buFont typeface="Arial"/>
              <a:buChar char="&gt;"/>
              <a:defRPr b="0" i="0" sz="1200" u="none" cap="none" strike="noStrike">
                <a:solidFill>
                  <a:srgbClr val="000000"/>
                </a:solidFill>
                <a:latin typeface="Arial"/>
                <a:ea typeface="Arial"/>
                <a:cs typeface="Arial"/>
                <a:sym typeface="Arial"/>
              </a:defRPr>
            </a:lvl4pPr>
            <a:lvl5pPr indent="-85725" lvl="4" marL="15335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5pPr>
            <a:lvl6pPr indent="-85725" lvl="5" marL="19907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6pPr>
            <a:lvl7pPr indent="-85725" lvl="6" marL="24479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7pPr>
            <a:lvl8pPr indent="-85725" lvl="7" marL="29051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8pPr>
            <a:lvl9pPr indent="-85725" lvl="8" marL="33623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9pPr>
          </a:lstStyle>
          <a:p/>
        </p:txBody>
      </p:sp>
      <p:sp>
        <p:nvSpPr>
          <p:cNvPr id="60" name="Shape 60"/>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i="0" lang="de-DE"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61" name="Shape 61"/>
        <p:cNvGrpSpPr/>
        <p:nvPr/>
      </p:nvGrpSpPr>
      <p:grpSpPr>
        <a:xfrm>
          <a:off x="0" y="0"/>
          <a:ext cx="0" cy="0"/>
          <a:chOff x="0" y="0"/>
          <a:chExt cx="0" cy="0"/>
        </a:xfrm>
      </p:grpSpPr>
      <p:sp>
        <p:nvSpPr>
          <p:cNvPr id="62" name="Shape 62"/>
          <p:cNvSpPr txBox="1"/>
          <p:nvPr>
            <p:ph type="title"/>
          </p:nvPr>
        </p:nvSpPr>
        <p:spPr>
          <a:xfrm rot="5400000">
            <a:off x="5098255" y="2378868"/>
            <a:ext cx="5300662" cy="2117725"/>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63" name="Shape 63"/>
          <p:cNvSpPr txBox="1"/>
          <p:nvPr>
            <p:ph idx="1" type="body"/>
          </p:nvPr>
        </p:nvSpPr>
        <p:spPr>
          <a:xfrm rot="5400000">
            <a:off x="785812" y="336550"/>
            <a:ext cx="5300662" cy="6202362"/>
          </a:xfrm>
          <a:prstGeom prst="rect">
            <a:avLst/>
          </a:prstGeom>
          <a:noFill/>
          <a:ln>
            <a:noFill/>
          </a:ln>
        </p:spPr>
        <p:txBody>
          <a:bodyPr anchorCtr="0" anchor="t" bIns="91425" lIns="91425" rIns="91425" tIns="91425"/>
          <a:lstStyle>
            <a:lvl1pPr indent="-50164" lvl="0" marL="161925" marR="0" rtl="0" algn="l">
              <a:spcBef>
                <a:spcPts val="400"/>
              </a:spcBef>
              <a:spcAft>
                <a:spcPts val="0"/>
              </a:spcAft>
              <a:buClr>
                <a:srgbClr val="7889FB"/>
              </a:buClr>
              <a:buSzPct val="110000"/>
              <a:buFont typeface="Noto Sans Symbols"/>
              <a:buChar char="▪"/>
              <a:defRPr b="0" i="0" sz="1600" u="none" cap="none" strike="noStrike">
                <a:solidFill>
                  <a:srgbClr val="000000"/>
                </a:solidFill>
                <a:latin typeface="Arial"/>
                <a:ea typeface="Arial"/>
                <a:cs typeface="Arial"/>
                <a:sym typeface="Arial"/>
              </a:defRPr>
            </a:lvl1pPr>
            <a:lvl2pPr indent="-85725" lvl="1" marL="50482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2pPr>
            <a:lvl3pPr indent="-79375" lvl="2" marL="85407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3pPr>
            <a:lvl4pPr indent="-107950" lvl="3" marL="1200150" marR="0" rtl="0" algn="l">
              <a:spcBef>
                <a:spcPts val="300"/>
              </a:spcBef>
              <a:spcAft>
                <a:spcPts val="0"/>
              </a:spcAft>
              <a:buClr>
                <a:srgbClr val="7889FB"/>
              </a:buClr>
              <a:buSzPct val="100000"/>
              <a:buFont typeface="Arial"/>
              <a:buChar char="&gt;"/>
              <a:defRPr b="0" i="0" sz="1200" u="none" cap="none" strike="noStrike">
                <a:solidFill>
                  <a:srgbClr val="000000"/>
                </a:solidFill>
                <a:latin typeface="Arial"/>
                <a:ea typeface="Arial"/>
                <a:cs typeface="Arial"/>
                <a:sym typeface="Arial"/>
              </a:defRPr>
            </a:lvl4pPr>
            <a:lvl5pPr indent="-85725" lvl="4" marL="15335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5pPr>
            <a:lvl6pPr indent="-85725" lvl="5" marL="19907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6pPr>
            <a:lvl7pPr indent="-85725" lvl="6" marL="24479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7pPr>
            <a:lvl8pPr indent="-85725" lvl="7" marL="29051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8pPr>
            <a:lvl9pPr indent="-85725" lvl="8" marL="33623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9pPr>
          </a:lstStyle>
          <a:p/>
        </p:txBody>
      </p:sp>
      <p:sp>
        <p:nvSpPr>
          <p:cNvPr id="64" name="Shape 64"/>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i="0" lang="de-DE"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9" name="Shape 19"/>
        <p:cNvGrpSpPr/>
        <p:nvPr/>
      </p:nvGrpSpPr>
      <p:grpSpPr>
        <a:xfrm>
          <a:off x="0" y="0"/>
          <a:ext cx="0" cy="0"/>
          <a:chOff x="0" y="0"/>
          <a:chExt cx="0" cy="0"/>
        </a:xfrm>
      </p:grpSpPr>
      <p:sp>
        <p:nvSpPr>
          <p:cNvPr id="20" name="Shape 20"/>
          <p:cNvSpPr txBox="1"/>
          <p:nvPr>
            <p:ph type="title"/>
          </p:nvPr>
        </p:nvSpPr>
        <p:spPr>
          <a:xfrm>
            <a:off x="285719" y="857232"/>
            <a:ext cx="8453437" cy="360363"/>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21" name="Shape 21"/>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i="0" lang="de-DE"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22" name="Shape 22"/>
        <p:cNvGrpSpPr/>
        <p:nvPr/>
      </p:nvGrpSpPr>
      <p:grpSpPr>
        <a:xfrm>
          <a:off x="0" y="0"/>
          <a:ext cx="0" cy="0"/>
          <a:chOff x="0" y="0"/>
          <a:chExt cx="0" cy="0"/>
        </a:xfrm>
      </p:grpSpPr>
      <p:sp>
        <p:nvSpPr>
          <p:cNvPr id="23" name="Shape 23"/>
          <p:cNvSpPr txBox="1"/>
          <p:nvPr>
            <p:ph type="ctrTitle"/>
          </p:nvPr>
        </p:nvSpPr>
        <p:spPr>
          <a:xfrm>
            <a:off x="685800" y="2130425"/>
            <a:ext cx="7772400" cy="1470024"/>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24" name="Shape 24"/>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spcBef>
                <a:spcPts val="400"/>
              </a:spcBef>
              <a:spcAft>
                <a:spcPts val="0"/>
              </a:spcAft>
              <a:buClr>
                <a:srgbClr val="7889FB"/>
              </a:buClr>
              <a:buFont typeface="Noto Sans Symbols"/>
              <a:buNone/>
              <a:defRPr b="0" i="0" sz="1600" u="none" cap="none" strike="noStrike">
                <a:solidFill>
                  <a:srgbClr val="000000"/>
                </a:solidFill>
                <a:latin typeface="Arial"/>
                <a:ea typeface="Arial"/>
                <a:cs typeface="Arial"/>
                <a:sym typeface="Arial"/>
              </a:defRPr>
            </a:lvl1pPr>
            <a:lvl2pPr indent="0" lvl="1" marL="457200" marR="0" rtl="0" algn="ctr">
              <a:spcBef>
                <a:spcPts val="35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2pPr>
            <a:lvl3pPr indent="0" lvl="2" marL="914400" marR="0" rtl="0" algn="ctr">
              <a:spcBef>
                <a:spcPts val="35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3pPr>
            <a:lvl4pPr indent="0" lvl="3" marL="1371600" marR="0" rtl="0" algn="ctr">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4pPr>
            <a:lvl5pPr indent="0" lvl="4" marL="1828800" marR="0" rtl="0" algn="ctr">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5pPr>
            <a:lvl6pPr indent="0" lvl="5" marL="2286000" marR="0" rtl="0" algn="ctr">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6pPr>
            <a:lvl7pPr indent="0" lvl="6" marL="2743200" marR="0" rtl="0" algn="ctr">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7pPr>
            <a:lvl8pPr indent="0" lvl="7" marL="3200400" marR="0" rtl="0" algn="ctr">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8pPr>
            <a:lvl9pPr indent="0" lvl="8" marL="3657600" marR="0" rtl="0" algn="ctr">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9pPr>
          </a:lstStyle>
          <a:p/>
        </p:txBody>
      </p:sp>
      <p:sp>
        <p:nvSpPr>
          <p:cNvPr id="25" name="Shape 25"/>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i="0" lang="de-DE"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6" name="Shape 26"/>
        <p:cNvGrpSpPr/>
        <p:nvPr/>
      </p:nvGrpSpPr>
      <p:grpSpPr>
        <a:xfrm>
          <a:off x="0" y="0"/>
          <a:ext cx="0" cy="0"/>
          <a:chOff x="0" y="0"/>
          <a:chExt cx="0" cy="0"/>
        </a:xfrm>
      </p:grpSpPr>
      <p:sp>
        <p:nvSpPr>
          <p:cNvPr id="27" name="Shape 27"/>
          <p:cNvSpPr txBox="1"/>
          <p:nvPr>
            <p:ph type="title"/>
          </p:nvPr>
        </p:nvSpPr>
        <p:spPr>
          <a:xfrm>
            <a:off x="285719" y="857232"/>
            <a:ext cx="8453437" cy="360363"/>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28" name="Shape 28"/>
          <p:cNvSpPr txBox="1"/>
          <p:nvPr>
            <p:ph idx="1" type="body"/>
          </p:nvPr>
        </p:nvSpPr>
        <p:spPr>
          <a:xfrm>
            <a:off x="698500" y="1387475"/>
            <a:ext cx="8108950" cy="4700588"/>
          </a:xfrm>
          <a:prstGeom prst="rect">
            <a:avLst/>
          </a:prstGeom>
          <a:noFill/>
          <a:ln>
            <a:noFill/>
          </a:ln>
        </p:spPr>
        <p:txBody>
          <a:bodyPr anchorCtr="0" anchor="t" bIns="91425" lIns="91425" rIns="91425" tIns="91425"/>
          <a:lstStyle>
            <a:lvl1pPr indent="-50164" lvl="0" marL="161925" marR="0" rtl="0" algn="l">
              <a:spcBef>
                <a:spcPts val="400"/>
              </a:spcBef>
              <a:spcAft>
                <a:spcPts val="0"/>
              </a:spcAft>
              <a:buClr>
                <a:srgbClr val="7889FB"/>
              </a:buClr>
              <a:buSzPct val="110000"/>
              <a:buFont typeface="Noto Sans Symbols"/>
              <a:buChar char="▪"/>
              <a:defRPr b="0" i="0" sz="1600" u="none" cap="none" strike="noStrike">
                <a:solidFill>
                  <a:srgbClr val="000000"/>
                </a:solidFill>
                <a:latin typeface="Arial"/>
                <a:ea typeface="Arial"/>
                <a:cs typeface="Arial"/>
                <a:sym typeface="Arial"/>
              </a:defRPr>
            </a:lvl1pPr>
            <a:lvl2pPr indent="-85725" lvl="1" marL="50482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2pPr>
            <a:lvl3pPr indent="-79375" lvl="2" marL="85407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3pPr>
            <a:lvl4pPr indent="-107950" lvl="3" marL="1200150" marR="0" rtl="0" algn="l">
              <a:spcBef>
                <a:spcPts val="300"/>
              </a:spcBef>
              <a:spcAft>
                <a:spcPts val="0"/>
              </a:spcAft>
              <a:buClr>
                <a:srgbClr val="7889FB"/>
              </a:buClr>
              <a:buSzPct val="100000"/>
              <a:buFont typeface="Arial"/>
              <a:buChar char="&gt;"/>
              <a:defRPr b="0" i="0" sz="1200" u="none" cap="none" strike="noStrike">
                <a:solidFill>
                  <a:srgbClr val="000000"/>
                </a:solidFill>
                <a:latin typeface="Arial"/>
                <a:ea typeface="Arial"/>
                <a:cs typeface="Arial"/>
                <a:sym typeface="Arial"/>
              </a:defRPr>
            </a:lvl4pPr>
            <a:lvl5pPr indent="-85725" lvl="4" marL="15335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5pPr>
            <a:lvl6pPr indent="-85725" lvl="5" marL="19907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6pPr>
            <a:lvl7pPr indent="-85725" lvl="6" marL="24479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7pPr>
            <a:lvl8pPr indent="-85725" lvl="7" marL="29051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8pPr>
            <a:lvl9pPr indent="-85725" lvl="8" marL="33623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9pPr>
          </a:lstStyle>
          <a:p/>
        </p:txBody>
      </p:sp>
      <p:sp>
        <p:nvSpPr>
          <p:cNvPr id="29" name="Shape 29"/>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i="0" lang="de-DE"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0" name="Shape 30"/>
        <p:cNvGrpSpPr/>
        <p:nvPr/>
      </p:nvGrpSpPr>
      <p:grpSpPr>
        <a:xfrm>
          <a:off x="0" y="0"/>
          <a:ext cx="0" cy="0"/>
          <a:chOff x="0" y="0"/>
          <a:chExt cx="0" cy="0"/>
        </a:xfrm>
      </p:grpSpPr>
      <p:sp>
        <p:nvSpPr>
          <p:cNvPr id="31" name="Shape 31"/>
          <p:cNvSpPr txBox="1"/>
          <p:nvPr>
            <p:ph type="title"/>
          </p:nvPr>
        </p:nvSpPr>
        <p:spPr>
          <a:xfrm>
            <a:off x="285719" y="857232"/>
            <a:ext cx="8453437" cy="360363"/>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32" name="Shape 32"/>
          <p:cNvSpPr txBox="1"/>
          <p:nvPr>
            <p:ph idx="1" type="body"/>
          </p:nvPr>
        </p:nvSpPr>
        <p:spPr>
          <a:xfrm>
            <a:off x="698500" y="1387475"/>
            <a:ext cx="3978274" cy="4700588"/>
          </a:xfrm>
          <a:prstGeom prst="rect">
            <a:avLst/>
          </a:prstGeom>
          <a:noFill/>
          <a:ln>
            <a:noFill/>
          </a:ln>
        </p:spPr>
        <p:txBody>
          <a:bodyPr anchorCtr="0" anchor="t" bIns="91425" lIns="91425" rIns="91425" tIns="91425"/>
          <a:lstStyle>
            <a:lvl1pPr indent="33654" lvl="0" marL="161925" marR="0" rtl="0" algn="l">
              <a:spcBef>
                <a:spcPts val="400"/>
              </a:spcBef>
              <a:spcAft>
                <a:spcPts val="0"/>
              </a:spcAft>
              <a:buClr>
                <a:srgbClr val="7889FB"/>
              </a:buClr>
              <a:buSzPct val="110000"/>
              <a:buFont typeface="Noto Sans Symbols"/>
              <a:buChar char="▪"/>
              <a:defRPr b="0" i="0" sz="2800" u="none" cap="none" strike="noStrike">
                <a:solidFill>
                  <a:srgbClr val="000000"/>
                </a:solidFill>
                <a:latin typeface="Arial"/>
                <a:ea typeface="Arial"/>
                <a:cs typeface="Arial"/>
                <a:sym typeface="Arial"/>
              </a:defRPr>
            </a:lvl1pPr>
            <a:lvl2pPr indent="-22225" lvl="1" marL="504825" marR="0" rtl="0" algn="l">
              <a:spcBef>
                <a:spcPts val="350"/>
              </a:spcBef>
              <a:spcAft>
                <a:spcPts val="0"/>
              </a:spcAft>
              <a:buClr>
                <a:srgbClr val="7889FB"/>
              </a:buClr>
              <a:buSzPct val="100000"/>
              <a:buFont typeface="Arial"/>
              <a:buChar char="–"/>
              <a:defRPr b="0" i="0" sz="2400" u="none" cap="none" strike="noStrike">
                <a:solidFill>
                  <a:srgbClr val="000000"/>
                </a:solidFill>
                <a:latin typeface="Arial"/>
                <a:ea typeface="Arial"/>
                <a:cs typeface="Arial"/>
                <a:sym typeface="Arial"/>
              </a:defRPr>
            </a:lvl2pPr>
            <a:lvl3pPr indent="-41275" lvl="2" marL="854075" marR="0" rtl="0" algn="l">
              <a:spcBef>
                <a:spcPts val="35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3pPr>
            <a:lvl4pPr indent="-69850" lvl="3" marL="1200150" marR="0" rtl="0" algn="l">
              <a:spcBef>
                <a:spcPts val="300"/>
              </a:spcBef>
              <a:spcAft>
                <a:spcPts val="0"/>
              </a:spcAft>
              <a:buClr>
                <a:srgbClr val="7889FB"/>
              </a:buClr>
              <a:buSzPct val="100000"/>
              <a:buFont typeface="Arial"/>
              <a:buChar char="&gt;"/>
              <a:defRPr b="0" i="0" sz="1800" u="none" cap="none" strike="noStrike">
                <a:solidFill>
                  <a:srgbClr val="000000"/>
                </a:solidFill>
                <a:latin typeface="Arial"/>
                <a:ea typeface="Arial"/>
                <a:cs typeface="Arial"/>
                <a:sym typeface="Arial"/>
              </a:defRPr>
            </a:lvl4pPr>
            <a:lvl5pPr indent="-47625" lvl="4" marL="15335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5pPr>
            <a:lvl6pPr indent="-47625" lvl="5" marL="19907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6pPr>
            <a:lvl7pPr indent="-47625" lvl="6" marL="24479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7pPr>
            <a:lvl8pPr indent="-47625" lvl="7" marL="29051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8pPr>
            <a:lvl9pPr indent="-47625" lvl="8" marL="33623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9pPr>
          </a:lstStyle>
          <a:p/>
        </p:txBody>
      </p:sp>
      <p:sp>
        <p:nvSpPr>
          <p:cNvPr id="33" name="Shape 33"/>
          <p:cNvSpPr txBox="1"/>
          <p:nvPr>
            <p:ph idx="2" type="body"/>
          </p:nvPr>
        </p:nvSpPr>
        <p:spPr>
          <a:xfrm>
            <a:off x="4829175" y="1387475"/>
            <a:ext cx="3978274" cy="4700588"/>
          </a:xfrm>
          <a:prstGeom prst="rect">
            <a:avLst/>
          </a:prstGeom>
          <a:noFill/>
          <a:ln>
            <a:noFill/>
          </a:ln>
        </p:spPr>
        <p:txBody>
          <a:bodyPr anchorCtr="0" anchor="t" bIns="91425" lIns="91425" rIns="91425" tIns="91425"/>
          <a:lstStyle>
            <a:lvl1pPr indent="33654" lvl="0" marL="161925" marR="0" rtl="0" algn="l">
              <a:spcBef>
                <a:spcPts val="400"/>
              </a:spcBef>
              <a:spcAft>
                <a:spcPts val="0"/>
              </a:spcAft>
              <a:buClr>
                <a:srgbClr val="7889FB"/>
              </a:buClr>
              <a:buSzPct val="110000"/>
              <a:buFont typeface="Noto Sans Symbols"/>
              <a:buChar char="▪"/>
              <a:defRPr b="0" i="0" sz="2800" u="none" cap="none" strike="noStrike">
                <a:solidFill>
                  <a:srgbClr val="000000"/>
                </a:solidFill>
                <a:latin typeface="Arial"/>
                <a:ea typeface="Arial"/>
                <a:cs typeface="Arial"/>
                <a:sym typeface="Arial"/>
              </a:defRPr>
            </a:lvl1pPr>
            <a:lvl2pPr indent="-22225" lvl="1" marL="504825" marR="0" rtl="0" algn="l">
              <a:spcBef>
                <a:spcPts val="350"/>
              </a:spcBef>
              <a:spcAft>
                <a:spcPts val="0"/>
              </a:spcAft>
              <a:buClr>
                <a:srgbClr val="7889FB"/>
              </a:buClr>
              <a:buSzPct val="100000"/>
              <a:buFont typeface="Arial"/>
              <a:buChar char="–"/>
              <a:defRPr b="0" i="0" sz="2400" u="none" cap="none" strike="noStrike">
                <a:solidFill>
                  <a:srgbClr val="000000"/>
                </a:solidFill>
                <a:latin typeface="Arial"/>
                <a:ea typeface="Arial"/>
                <a:cs typeface="Arial"/>
                <a:sym typeface="Arial"/>
              </a:defRPr>
            </a:lvl2pPr>
            <a:lvl3pPr indent="-41275" lvl="2" marL="854075" marR="0" rtl="0" algn="l">
              <a:spcBef>
                <a:spcPts val="35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3pPr>
            <a:lvl4pPr indent="-69850" lvl="3" marL="1200150" marR="0" rtl="0" algn="l">
              <a:spcBef>
                <a:spcPts val="300"/>
              </a:spcBef>
              <a:spcAft>
                <a:spcPts val="0"/>
              </a:spcAft>
              <a:buClr>
                <a:srgbClr val="7889FB"/>
              </a:buClr>
              <a:buSzPct val="100000"/>
              <a:buFont typeface="Arial"/>
              <a:buChar char="&gt;"/>
              <a:defRPr b="0" i="0" sz="1800" u="none" cap="none" strike="noStrike">
                <a:solidFill>
                  <a:srgbClr val="000000"/>
                </a:solidFill>
                <a:latin typeface="Arial"/>
                <a:ea typeface="Arial"/>
                <a:cs typeface="Arial"/>
                <a:sym typeface="Arial"/>
              </a:defRPr>
            </a:lvl4pPr>
            <a:lvl5pPr indent="-47625" lvl="4" marL="15335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5pPr>
            <a:lvl6pPr indent="-47625" lvl="5" marL="19907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6pPr>
            <a:lvl7pPr indent="-47625" lvl="6" marL="24479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7pPr>
            <a:lvl8pPr indent="-47625" lvl="7" marL="29051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8pPr>
            <a:lvl9pPr indent="-47625" lvl="8" marL="33623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9pPr>
          </a:lstStyle>
          <a:p/>
        </p:txBody>
      </p:sp>
      <p:sp>
        <p:nvSpPr>
          <p:cNvPr id="34" name="Shape 34"/>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i="0" lang="de-DE"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ustom Layout">
    <p:spTree>
      <p:nvGrpSpPr>
        <p:cNvPr id="35" name="Shape 35"/>
        <p:cNvGrpSpPr/>
        <p:nvPr/>
      </p:nvGrpSpPr>
      <p:grpSpPr>
        <a:xfrm>
          <a:off x="0" y="0"/>
          <a:ext cx="0" cy="0"/>
          <a:chOff x="0" y="0"/>
          <a:chExt cx="0" cy="0"/>
        </a:xfrm>
      </p:grpSpPr>
      <p:sp>
        <p:nvSpPr>
          <p:cNvPr id="36" name="Shape 36"/>
          <p:cNvSpPr txBox="1"/>
          <p:nvPr>
            <p:ph type="title"/>
          </p:nvPr>
        </p:nvSpPr>
        <p:spPr>
          <a:xfrm>
            <a:off x="457200" y="274637"/>
            <a:ext cx="8229600" cy="1143000"/>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37" name="Shape 37"/>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i="0" lang="de-DE"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38" name="Shape 38"/>
        <p:cNvGrpSpPr/>
        <p:nvPr/>
      </p:nvGrpSpPr>
      <p:grpSpPr>
        <a:xfrm>
          <a:off x="0" y="0"/>
          <a:ext cx="0" cy="0"/>
          <a:chOff x="0" y="0"/>
          <a:chExt cx="0" cy="0"/>
        </a:xfrm>
      </p:grpSpPr>
      <p:sp>
        <p:nvSpPr>
          <p:cNvPr id="39" name="Shape 39"/>
          <p:cNvSpPr txBox="1"/>
          <p:nvPr>
            <p:ph type="title"/>
          </p:nvPr>
        </p:nvSpPr>
        <p:spPr>
          <a:xfrm>
            <a:off x="457200" y="274637"/>
            <a:ext cx="8229600" cy="1143000"/>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40" name="Shape 40"/>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spcBef>
                <a:spcPts val="400"/>
              </a:spcBef>
              <a:spcAft>
                <a:spcPts val="0"/>
              </a:spcAft>
              <a:buClr>
                <a:srgbClr val="7889FB"/>
              </a:buClr>
              <a:buFont typeface="Noto Sans Symbols"/>
              <a:buNone/>
              <a:defRPr b="1" i="0" sz="2400" u="none" cap="none" strike="noStrike">
                <a:solidFill>
                  <a:srgbClr val="000000"/>
                </a:solidFill>
                <a:latin typeface="Arial"/>
                <a:ea typeface="Arial"/>
                <a:cs typeface="Arial"/>
                <a:sym typeface="Arial"/>
              </a:defRPr>
            </a:lvl1pPr>
            <a:lvl2pPr indent="0" lvl="1" marL="457200" marR="0" rtl="0" algn="l">
              <a:spcBef>
                <a:spcPts val="350"/>
              </a:spcBef>
              <a:spcAft>
                <a:spcPts val="0"/>
              </a:spcAft>
              <a:buClr>
                <a:srgbClr val="7889FB"/>
              </a:buClr>
              <a:buFont typeface="Arial"/>
              <a:buNone/>
              <a:defRPr b="1" i="0" sz="2000" u="none" cap="none" strike="noStrike">
                <a:solidFill>
                  <a:srgbClr val="000000"/>
                </a:solidFill>
                <a:latin typeface="Arial"/>
                <a:ea typeface="Arial"/>
                <a:cs typeface="Arial"/>
                <a:sym typeface="Arial"/>
              </a:defRPr>
            </a:lvl2pPr>
            <a:lvl3pPr indent="0" lvl="2" marL="914400" marR="0" rtl="0" algn="l">
              <a:spcBef>
                <a:spcPts val="350"/>
              </a:spcBef>
              <a:spcAft>
                <a:spcPts val="0"/>
              </a:spcAft>
              <a:buClr>
                <a:srgbClr val="7889FB"/>
              </a:buClr>
              <a:buFont typeface="Arial"/>
              <a:buNone/>
              <a:defRPr b="1" i="0" sz="1800" u="none" cap="none" strike="noStrike">
                <a:solidFill>
                  <a:srgbClr val="000000"/>
                </a:solidFill>
                <a:latin typeface="Arial"/>
                <a:ea typeface="Arial"/>
                <a:cs typeface="Arial"/>
                <a:sym typeface="Arial"/>
              </a:defRPr>
            </a:lvl3pPr>
            <a:lvl4pPr indent="0" lvl="3" marL="13716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4pPr>
            <a:lvl5pPr indent="0" lvl="4" marL="18288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5pPr>
            <a:lvl6pPr indent="0" lvl="5" marL="22860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6pPr>
            <a:lvl7pPr indent="0" lvl="6" marL="27432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7pPr>
            <a:lvl8pPr indent="0" lvl="7" marL="32004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8pPr>
            <a:lvl9pPr indent="0" lvl="8" marL="36576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9pPr>
          </a:lstStyle>
          <a:p/>
        </p:txBody>
      </p:sp>
      <p:sp>
        <p:nvSpPr>
          <p:cNvPr id="41" name="Shape 41"/>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5714" lvl="0" marL="161925" marR="0" rtl="0" algn="l">
              <a:spcBef>
                <a:spcPts val="400"/>
              </a:spcBef>
              <a:spcAft>
                <a:spcPts val="0"/>
              </a:spcAft>
              <a:buClr>
                <a:srgbClr val="7889FB"/>
              </a:buClr>
              <a:buSzPct val="110000"/>
              <a:buFont typeface="Noto Sans Symbols"/>
              <a:buChar char="▪"/>
              <a:defRPr b="0" i="0" sz="2400" u="none" cap="none" strike="noStrike">
                <a:solidFill>
                  <a:srgbClr val="000000"/>
                </a:solidFill>
                <a:latin typeface="Arial"/>
                <a:ea typeface="Arial"/>
                <a:cs typeface="Arial"/>
                <a:sym typeface="Arial"/>
              </a:defRPr>
            </a:lvl1pPr>
            <a:lvl2pPr indent="-47625" lvl="1" marL="504825" marR="0" rtl="0" algn="l">
              <a:spcBef>
                <a:spcPts val="35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2pPr>
            <a:lvl3pPr indent="-53975" lvl="2" marL="854075" marR="0" rtl="0" algn="l">
              <a:spcBef>
                <a:spcPts val="35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3pPr>
            <a:lvl4pPr indent="-82550" lvl="3" marL="1200150" marR="0" rtl="0" algn="l">
              <a:spcBef>
                <a:spcPts val="300"/>
              </a:spcBef>
              <a:spcAft>
                <a:spcPts val="0"/>
              </a:spcAft>
              <a:buClr>
                <a:srgbClr val="7889FB"/>
              </a:buClr>
              <a:buSzPct val="100000"/>
              <a:buFont typeface="Arial"/>
              <a:buChar char="&gt;"/>
              <a:defRPr b="0" i="0" sz="1600" u="none" cap="none" strike="noStrike">
                <a:solidFill>
                  <a:srgbClr val="000000"/>
                </a:solidFill>
                <a:latin typeface="Arial"/>
                <a:ea typeface="Arial"/>
                <a:cs typeface="Arial"/>
                <a:sym typeface="Arial"/>
              </a:defRPr>
            </a:lvl4pPr>
            <a:lvl5pPr indent="-60325" lvl="4" marL="15335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5pPr>
            <a:lvl6pPr indent="-60325" lvl="5" marL="19907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6pPr>
            <a:lvl7pPr indent="-60325" lvl="6" marL="24479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7pPr>
            <a:lvl8pPr indent="-60325" lvl="7" marL="29051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8pPr>
            <a:lvl9pPr indent="-60325" lvl="8" marL="33623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9pPr>
          </a:lstStyle>
          <a:p/>
        </p:txBody>
      </p:sp>
      <p:sp>
        <p:nvSpPr>
          <p:cNvPr id="42" name="Shape 42"/>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marR="0" rtl="0" algn="l">
              <a:spcBef>
                <a:spcPts val="400"/>
              </a:spcBef>
              <a:spcAft>
                <a:spcPts val="0"/>
              </a:spcAft>
              <a:buClr>
                <a:srgbClr val="7889FB"/>
              </a:buClr>
              <a:buFont typeface="Noto Sans Symbols"/>
              <a:buNone/>
              <a:defRPr b="1" i="0" sz="2400" u="none" cap="none" strike="noStrike">
                <a:solidFill>
                  <a:srgbClr val="000000"/>
                </a:solidFill>
                <a:latin typeface="Arial"/>
                <a:ea typeface="Arial"/>
                <a:cs typeface="Arial"/>
                <a:sym typeface="Arial"/>
              </a:defRPr>
            </a:lvl1pPr>
            <a:lvl2pPr indent="0" lvl="1" marL="457200" marR="0" rtl="0" algn="l">
              <a:spcBef>
                <a:spcPts val="350"/>
              </a:spcBef>
              <a:spcAft>
                <a:spcPts val="0"/>
              </a:spcAft>
              <a:buClr>
                <a:srgbClr val="7889FB"/>
              </a:buClr>
              <a:buFont typeface="Arial"/>
              <a:buNone/>
              <a:defRPr b="1" i="0" sz="2000" u="none" cap="none" strike="noStrike">
                <a:solidFill>
                  <a:srgbClr val="000000"/>
                </a:solidFill>
                <a:latin typeface="Arial"/>
                <a:ea typeface="Arial"/>
                <a:cs typeface="Arial"/>
                <a:sym typeface="Arial"/>
              </a:defRPr>
            </a:lvl2pPr>
            <a:lvl3pPr indent="0" lvl="2" marL="914400" marR="0" rtl="0" algn="l">
              <a:spcBef>
                <a:spcPts val="350"/>
              </a:spcBef>
              <a:spcAft>
                <a:spcPts val="0"/>
              </a:spcAft>
              <a:buClr>
                <a:srgbClr val="7889FB"/>
              </a:buClr>
              <a:buFont typeface="Arial"/>
              <a:buNone/>
              <a:defRPr b="1" i="0" sz="1800" u="none" cap="none" strike="noStrike">
                <a:solidFill>
                  <a:srgbClr val="000000"/>
                </a:solidFill>
                <a:latin typeface="Arial"/>
                <a:ea typeface="Arial"/>
                <a:cs typeface="Arial"/>
                <a:sym typeface="Arial"/>
              </a:defRPr>
            </a:lvl3pPr>
            <a:lvl4pPr indent="0" lvl="3" marL="13716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4pPr>
            <a:lvl5pPr indent="0" lvl="4" marL="18288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5pPr>
            <a:lvl6pPr indent="0" lvl="5" marL="22860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6pPr>
            <a:lvl7pPr indent="0" lvl="6" marL="27432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7pPr>
            <a:lvl8pPr indent="0" lvl="7" marL="32004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8pPr>
            <a:lvl9pPr indent="0" lvl="8" marL="36576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9pPr>
          </a:lstStyle>
          <a:p/>
        </p:txBody>
      </p:sp>
      <p:sp>
        <p:nvSpPr>
          <p:cNvPr id="43" name="Shape 43"/>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indent="5714" lvl="0" marL="161925" marR="0" rtl="0" algn="l">
              <a:spcBef>
                <a:spcPts val="400"/>
              </a:spcBef>
              <a:spcAft>
                <a:spcPts val="0"/>
              </a:spcAft>
              <a:buClr>
                <a:srgbClr val="7889FB"/>
              </a:buClr>
              <a:buSzPct val="110000"/>
              <a:buFont typeface="Noto Sans Symbols"/>
              <a:buChar char="▪"/>
              <a:defRPr b="0" i="0" sz="2400" u="none" cap="none" strike="noStrike">
                <a:solidFill>
                  <a:srgbClr val="000000"/>
                </a:solidFill>
                <a:latin typeface="Arial"/>
                <a:ea typeface="Arial"/>
                <a:cs typeface="Arial"/>
                <a:sym typeface="Arial"/>
              </a:defRPr>
            </a:lvl1pPr>
            <a:lvl2pPr indent="-47625" lvl="1" marL="504825" marR="0" rtl="0" algn="l">
              <a:spcBef>
                <a:spcPts val="35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2pPr>
            <a:lvl3pPr indent="-53975" lvl="2" marL="854075" marR="0" rtl="0" algn="l">
              <a:spcBef>
                <a:spcPts val="35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3pPr>
            <a:lvl4pPr indent="-82550" lvl="3" marL="1200150" marR="0" rtl="0" algn="l">
              <a:spcBef>
                <a:spcPts val="300"/>
              </a:spcBef>
              <a:spcAft>
                <a:spcPts val="0"/>
              </a:spcAft>
              <a:buClr>
                <a:srgbClr val="7889FB"/>
              </a:buClr>
              <a:buSzPct val="100000"/>
              <a:buFont typeface="Arial"/>
              <a:buChar char="&gt;"/>
              <a:defRPr b="0" i="0" sz="1600" u="none" cap="none" strike="noStrike">
                <a:solidFill>
                  <a:srgbClr val="000000"/>
                </a:solidFill>
                <a:latin typeface="Arial"/>
                <a:ea typeface="Arial"/>
                <a:cs typeface="Arial"/>
                <a:sym typeface="Arial"/>
              </a:defRPr>
            </a:lvl4pPr>
            <a:lvl5pPr indent="-60325" lvl="4" marL="15335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5pPr>
            <a:lvl6pPr indent="-60325" lvl="5" marL="19907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6pPr>
            <a:lvl7pPr indent="-60325" lvl="6" marL="24479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7pPr>
            <a:lvl8pPr indent="-60325" lvl="7" marL="29051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8pPr>
            <a:lvl9pPr indent="-60325" lvl="8" marL="33623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9pPr>
          </a:lstStyle>
          <a:p/>
        </p:txBody>
      </p:sp>
      <p:sp>
        <p:nvSpPr>
          <p:cNvPr id="44" name="Shape 44"/>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i="0" lang="de-DE"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5" name="Shape 45"/>
        <p:cNvGrpSpPr/>
        <p:nvPr/>
      </p:nvGrpSpPr>
      <p:grpSpPr>
        <a:xfrm>
          <a:off x="0" y="0"/>
          <a:ext cx="0" cy="0"/>
          <a:chOff x="0" y="0"/>
          <a:chExt cx="0" cy="0"/>
        </a:xfrm>
      </p:grpSpPr>
      <p:sp>
        <p:nvSpPr>
          <p:cNvPr id="46" name="Shape 46"/>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i="0" lang="de-DE"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47" name="Shape 47"/>
        <p:cNvGrpSpPr/>
        <p:nvPr/>
      </p:nvGrpSpPr>
      <p:grpSpPr>
        <a:xfrm>
          <a:off x="0" y="0"/>
          <a:ext cx="0" cy="0"/>
          <a:chOff x="0" y="0"/>
          <a:chExt cx="0" cy="0"/>
        </a:xfrm>
      </p:grpSpPr>
      <p:sp>
        <p:nvSpPr>
          <p:cNvPr id="48" name="Shape 48"/>
          <p:cNvSpPr txBox="1"/>
          <p:nvPr>
            <p:ph type="title"/>
          </p:nvPr>
        </p:nvSpPr>
        <p:spPr>
          <a:xfrm>
            <a:off x="457200" y="273050"/>
            <a:ext cx="3008313" cy="1162049"/>
          </a:xfrm>
          <a:prstGeom prst="rect">
            <a:avLst/>
          </a:prstGeom>
          <a:noFill/>
          <a:ln>
            <a:noFill/>
          </a:ln>
        </p:spPr>
        <p:txBody>
          <a:bodyPr anchorCtr="0" anchor="t" bIns="91425" lIns="91425" rIns="91425" tIns="91425"/>
          <a:lstStyle>
            <a:lvl1pPr indent="-228600" lvl="0" marL="20574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49" name="Shape 49"/>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61595" lvl="0" marL="161925" marR="0" rtl="0" algn="l">
              <a:spcBef>
                <a:spcPts val="400"/>
              </a:spcBef>
              <a:spcAft>
                <a:spcPts val="0"/>
              </a:spcAft>
              <a:buClr>
                <a:srgbClr val="7889FB"/>
              </a:buClr>
              <a:buSzPct val="110000"/>
              <a:buFont typeface="Noto Sans Symbols"/>
              <a:buChar char="▪"/>
              <a:defRPr b="0" i="0" sz="3200" u="none" cap="none" strike="noStrike">
                <a:solidFill>
                  <a:srgbClr val="000000"/>
                </a:solidFill>
                <a:latin typeface="Arial"/>
                <a:ea typeface="Arial"/>
                <a:cs typeface="Arial"/>
                <a:sym typeface="Arial"/>
              </a:defRPr>
            </a:lvl1pPr>
            <a:lvl2pPr indent="3175" lvl="1" marL="504825" marR="0" rtl="0" algn="l">
              <a:spcBef>
                <a:spcPts val="350"/>
              </a:spcBef>
              <a:spcAft>
                <a:spcPts val="0"/>
              </a:spcAft>
              <a:buClr>
                <a:srgbClr val="7889FB"/>
              </a:buClr>
              <a:buSzPct val="100000"/>
              <a:buFont typeface="Arial"/>
              <a:buChar char="–"/>
              <a:defRPr b="0" i="0" sz="2800" u="none" cap="none" strike="noStrike">
                <a:solidFill>
                  <a:srgbClr val="000000"/>
                </a:solidFill>
                <a:latin typeface="Arial"/>
                <a:ea typeface="Arial"/>
                <a:cs typeface="Arial"/>
                <a:sym typeface="Arial"/>
              </a:defRPr>
            </a:lvl2pPr>
            <a:lvl3pPr indent="-15875" lvl="2" marL="854075" marR="0" rtl="0" algn="l">
              <a:spcBef>
                <a:spcPts val="350"/>
              </a:spcBef>
              <a:spcAft>
                <a:spcPts val="0"/>
              </a:spcAft>
              <a:buClr>
                <a:srgbClr val="7889FB"/>
              </a:buClr>
              <a:buSzPct val="100000"/>
              <a:buFont typeface="Arial"/>
              <a:buChar char="•"/>
              <a:defRPr b="0" i="0" sz="2400" u="none" cap="none" strike="noStrike">
                <a:solidFill>
                  <a:srgbClr val="000000"/>
                </a:solidFill>
                <a:latin typeface="Arial"/>
                <a:ea typeface="Arial"/>
                <a:cs typeface="Arial"/>
                <a:sym typeface="Arial"/>
              </a:defRPr>
            </a:lvl3pPr>
            <a:lvl4pPr indent="-57150" lvl="3" marL="1200150" marR="0" rtl="0" algn="l">
              <a:spcBef>
                <a:spcPts val="300"/>
              </a:spcBef>
              <a:spcAft>
                <a:spcPts val="0"/>
              </a:spcAft>
              <a:buClr>
                <a:srgbClr val="7889FB"/>
              </a:buClr>
              <a:buSzPct val="100000"/>
              <a:buFont typeface="Arial"/>
              <a:buChar char="&gt;"/>
              <a:defRPr b="0" i="0" sz="2000" u="none" cap="none" strike="noStrike">
                <a:solidFill>
                  <a:srgbClr val="000000"/>
                </a:solidFill>
                <a:latin typeface="Arial"/>
                <a:ea typeface="Arial"/>
                <a:cs typeface="Arial"/>
                <a:sym typeface="Arial"/>
              </a:defRPr>
            </a:lvl4pPr>
            <a:lvl5pPr indent="-34925" lvl="4" marL="1533525" marR="0" rtl="0" algn="l">
              <a:spcBef>
                <a:spcPts val="30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5pPr>
            <a:lvl6pPr indent="-34925" lvl="5" marL="1990725" marR="0" rtl="0" algn="l">
              <a:spcBef>
                <a:spcPts val="30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6pPr>
            <a:lvl7pPr indent="-34925" lvl="6" marL="2447925" marR="0" rtl="0" algn="l">
              <a:spcBef>
                <a:spcPts val="30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7pPr>
            <a:lvl8pPr indent="-34925" lvl="7" marL="2905125" marR="0" rtl="0" algn="l">
              <a:spcBef>
                <a:spcPts val="30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8pPr>
            <a:lvl9pPr indent="-34925" lvl="8" marL="3362325" marR="0" rtl="0" algn="l">
              <a:spcBef>
                <a:spcPts val="30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9pPr>
          </a:lstStyle>
          <a:p/>
        </p:txBody>
      </p:sp>
      <p:sp>
        <p:nvSpPr>
          <p:cNvPr id="50" name="Shape 50"/>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0" algn="l">
              <a:spcBef>
                <a:spcPts val="400"/>
              </a:spcBef>
              <a:spcAft>
                <a:spcPts val="0"/>
              </a:spcAft>
              <a:buClr>
                <a:srgbClr val="7889FB"/>
              </a:buClr>
              <a:buFont typeface="Noto Sans Symbols"/>
              <a:buNone/>
              <a:defRPr b="0" i="0" sz="1400" u="none" cap="none" strike="noStrike">
                <a:solidFill>
                  <a:srgbClr val="000000"/>
                </a:solidFill>
                <a:latin typeface="Arial"/>
                <a:ea typeface="Arial"/>
                <a:cs typeface="Arial"/>
                <a:sym typeface="Arial"/>
              </a:defRPr>
            </a:lvl1pPr>
            <a:lvl2pPr indent="0" lvl="1" marL="457200" marR="0" rtl="0" algn="l">
              <a:spcBef>
                <a:spcPts val="35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2pPr>
            <a:lvl3pPr indent="0" lvl="2" marL="914400" marR="0" rtl="0" algn="l">
              <a:spcBef>
                <a:spcPts val="350"/>
              </a:spcBef>
              <a:spcAft>
                <a:spcPts val="0"/>
              </a:spcAft>
              <a:buClr>
                <a:srgbClr val="7889FB"/>
              </a:buClr>
              <a:buFont typeface="Arial"/>
              <a:buNone/>
              <a:defRPr b="0" i="0" sz="1000" u="none" cap="none" strike="noStrike">
                <a:solidFill>
                  <a:srgbClr val="000000"/>
                </a:solidFill>
                <a:latin typeface="Arial"/>
                <a:ea typeface="Arial"/>
                <a:cs typeface="Arial"/>
                <a:sym typeface="Arial"/>
              </a:defRPr>
            </a:lvl3pPr>
            <a:lvl4pPr indent="0" lvl="3" marL="13716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4pPr>
            <a:lvl5pPr indent="0" lvl="4" marL="18288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5pPr>
            <a:lvl6pPr indent="0" lvl="5" marL="22860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6pPr>
            <a:lvl7pPr indent="0" lvl="6" marL="27432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7pPr>
            <a:lvl8pPr indent="0" lvl="7" marL="32004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8pPr>
            <a:lvl9pPr indent="0" lvl="8" marL="36576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9pPr>
          </a:lstStyle>
          <a:p/>
        </p:txBody>
      </p:sp>
      <p:sp>
        <p:nvSpPr>
          <p:cNvPr id="51" name="Shape 51"/>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i="0" lang="de-DE" sz="1000" u="none" cap="none" strike="noStrike">
                <a:solidFill>
                  <a:srgbClr val="FFFFFF"/>
                </a:solidFill>
                <a:latin typeface="Arial"/>
                <a:ea typeface="Arial"/>
                <a:cs typeface="Arial"/>
                <a:sym typeface="A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theme" Target="../theme/theme2.xml"/><Relationship Id="rId14" Type="http://schemas.openxmlformats.org/officeDocument/2006/relationships/slideLayout" Target="../slideLayouts/slideLayout1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5" name="Shape 5"/>
        <p:cNvGrpSpPr/>
        <p:nvPr/>
      </p:nvGrpSpPr>
      <p:grpSpPr>
        <a:xfrm>
          <a:off x="0" y="0"/>
          <a:ext cx="0" cy="0"/>
          <a:chOff x="0" y="0"/>
          <a:chExt cx="0" cy="0"/>
        </a:xfrm>
      </p:grpSpPr>
      <p:pic>
        <p:nvPicPr>
          <p:cNvPr id="6" name="Shape 6"/>
          <p:cNvPicPr preferRelativeResize="0"/>
          <p:nvPr/>
        </p:nvPicPr>
        <p:blipFill rotWithShape="1">
          <a:blip r:embed="rId1">
            <a:alphaModFix/>
          </a:blip>
          <a:srcRect b="0" l="0" r="0" t="0"/>
          <a:stretch/>
        </p:blipFill>
        <p:spPr>
          <a:xfrm>
            <a:off x="4763" y="0"/>
            <a:ext cx="9139236" cy="387350"/>
          </a:xfrm>
          <a:prstGeom prst="rect">
            <a:avLst/>
          </a:prstGeom>
          <a:noFill/>
          <a:ln>
            <a:noFill/>
          </a:ln>
        </p:spPr>
      </p:pic>
      <p:sp>
        <p:nvSpPr>
          <p:cNvPr id="7" name="Shape 7"/>
          <p:cNvSpPr/>
          <p:nvPr/>
        </p:nvSpPr>
        <p:spPr>
          <a:xfrm>
            <a:off x="4763" y="6473825"/>
            <a:ext cx="9139236" cy="384174"/>
          </a:xfrm>
          <a:prstGeom prst="rect">
            <a:avLst/>
          </a:prstGeom>
          <a:solidFill>
            <a:srgbClr val="6666FF"/>
          </a:solidFill>
          <a:ln>
            <a:noFill/>
          </a:ln>
        </p:spPr>
        <p:txBody>
          <a:bodyPr anchorCtr="0" anchor="ctr" bIns="45700" lIns="91425" rIns="91425" tIns="45700">
            <a:noAutofit/>
          </a:bodyPr>
          <a:lstStyle/>
          <a:p>
            <a:pPr indent="0" lvl="0" marL="0" marR="0" rtl="0" algn="l">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8" name="Shape 8"/>
          <p:cNvSpPr txBox="1"/>
          <p:nvPr>
            <p:ph idx="1" type="body"/>
          </p:nvPr>
        </p:nvSpPr>
        <p:spPr>
          <a:xfrm>
            <a:off x="698500" y="1387475"/>
            <a:ext cx="8108950" cy="4700588"/>
          </a:xfrm>
          <a:prstGeom prst="rect">
            <a:avLst/>
          </a:prstGeom>
          <a:noFill/>
          <a:ln>
            <a:noFill/>
          </a:ln>
        </p:spPr>
        <p:txBody>
          <a:bodyPr anchorCtr="0" anchor="t" bIns="91425" lIns="91425" rIns="91425" tIns="91425"/>
          <a:lstStyle>
            <a:lvl1pPr indent="-50164" lvl="0" marL="161925" marR="0" rtl="0" algn="l">
              <a:spcBef>
                <a:spcPts val="400"/>
              </a:spcBef>
              <a:spcAft>
                <a:spcPts val="0"/>
              </a:spcAft>
              <a:buClr>
                <a:srgbClr val="7889FB"/>
              </a:buClr>
              <a:buSzPct val="110000"/>
              <a:buFont typeface="Noto Sans Symbols"/>
              <a:buChar char="▪"/>
              <a:defRPr b="0" i="0" sz="1600" u="none" cap="none" strike="noStrike">
                <a:solidFill>
                  <a:srgbClr val="000000"/>
                </a:solidFill>
                <a:latin typeface="Arial"/>
                <a:ea typeface="Arial"/>
                <a:cs typeface="Arial"/>
                <a:sym typeface="Arial"/>
              </a:defRPr>
            </a:lvl1pPr>
            <a:lvl2pPr indent="-85725" lvl="1" marL="50482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2pPr>
            <a:lvl3pPr indent="-79375" lvl="2" marL="85407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3pPr>
            <a:lvl4pPr indent="-107950" lvl="3" marL="1200150" marR="0" rtl="0" algn="l">
              <a:spcBef>
                <a:spcPts val="300"/>
              </a:spcBef>
              <a:spcAft>
                <a:spcPts val="0"/>
              </a:spcAft>
              <a:buClr>
                <a:srgbClr val="7889FB"/>
              </a:buClr>
              <a:buSzPct val="100000"/>
              <a:buFont typeface="Arial"/>
              <a:buChar char="&gt;"/>
              <a:defRPr b="0" i="0" sz="1200" u="none" cap="none" strike="noStrike">
                <a:solidFill>
                  <a:srgbClr val="000000"/>
                </a:solidFill>
                <a:latin typeface="Arial"/>
                <a:ea typeface="Arial"/>
                <a:cs typeface="Arial"/>
                <a:sym typeface="Arial"/>
              </a:defRPr>
            </a:lvl4pPr>
            <a:lvl5pPr indent="-85725" lvl="4" marL="15335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5pPr>
            <a:lvl6pPr indent="-85725" lvl="5" marL="19907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6pPr>
            <a:lvl7pPr indent="-85725" lvl="6" marL="24479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7pPr>
            <a:lvl8pPr indent="-85725" lvl="7" marL="29051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8pPr>
            <a:lvl9pPr indent="-85725" lvl="8" marL="33623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9pPr>
          </a:lstStyle>
          <a:p/>
        </p:txBody>
      </p:sp>
      <p:sp>
        <p:nvSpPr>
          <p:cNvPr id="9" name="Shape 9"/>
          <p:cNvSpPr txBox="1"/>
          <p:nvPr/>
        </p:nvSpPr>
        <p:spPr>
          <a:xfrm>
            <a:off x="990600" y="77788"/>
            <a:ext cx="181821" cy="305661"/>
          </a:xfrm>
          <a:prstGeom prst="rect">
            <a:avLst/>
          </a:prstGeom>
          <a:noFill/>
          <a:ln>
            <a:noFill/>
          </a:ln>
        </p:spPr>
        <p:txBody>
          <a:bodyPr anchorCtr="0" anchor="t" bIns="46800" lIns="90000" rIns="90000" tIns="46800">
            <a:noAutofit/>
          </a:bodyPr>
          <a:lstStyle/>
          <a:p>
            <a:pPr indent="0" lvl="0" marL="0" marR="0" rtl="0" algn="l">
              <a:lnSpc>
                <a:spcPct val="98000"/>
              </a:lnSpc>
              <a:spcBef>
                <a:spcPts val="0"/>
              </a:spcBef>
              <a:spcAft>
                <a:spcPts val="0"/>
              </a:spcAft>
              <a:buNone/>
            </a:pPr>
            <a:r>
              <a:t/>
            </a:r>
            <a:endParaRPr b="1" i="0" sz="1400" u="none" cap="none" strike="noStrike">
              <a:solidFill>
                <a:srgbClr val="FFFFFF"/>
              </a:solidFill>
              <a:latin typeface="Arial"/>
              <a:ea typeface="Arial"/>
              <a:cs typeface="Arial"/>
              <a:sym typeface="Arial"/>
            </a:endParaRPr>
          </a:p>
        </p:txBody>
      </p:sp>
      <p:sp>
        <p:nvSpPr>
          <p:cNvPr id="10" name="Shape 10"/>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spcAft>
                <a:spcPts val="0"/>
              </a:spcAft>
              <a:buSzPct val="25000"/>
              <a:buNone/>
            </a:pPr>
            <a:fld id="{00000000-1234-1234-1234-123412341234}" type="slidenum">
              <a:rPr b="1" i="0" lang="de-DE" sz="1000" u="none" cap="none" strike="noStrike">
                <a:solidFill>
                  <a:srgbClr val="FFFFFF"/>
                </a:solidFill>
                <a:latin typeface="Arial"/>
                <a:ea typeface="Arial"/>
                <a:cs typeface="Arial"/>
                <a:sym typeface="Arial"/>
              </a:rPr>
              <a:t>‹#›</a:t>
            </a:fld>
          </a:p>
        </p:txBody>
      </p:sp>
      <p:cxnSp>
        <p:nvCxnSpPr>
          <p:cNvPr id="11" name="Shape 11"/>
          <p:cNvCxnSpPr/>
          <p:nvPr/>
        </p:nvCxnSpPr>
        <p:spPr>
          <a:xfrm>
            <a:off x="990600" y="147638"/>
            <a:ext cx="1587" cy="234949"/>
          </a:xfrm>
          <a:prstGeom prst="straightConnector1">
            <a:avLst/>
          </a:prstGeom>
          <a:noFill/>
          <a:ln cap="flat" cmpd="sng" w="9525">
            <a:solidFill>
              <a:srgbClr val="FFFFFF"/>
            </a:solidFill>
            <a:prstDash val="solid"/>
            <a:miter/>
            <a:headEnd len="med" w="med" type="none"/>
            <a:tailEnd len="med" w="med" type="none"/>
          </a:ln>
        </p:spPr>
      </p:cxnSp>
      <p:cxnSp>
        <p:nvCxnSpPr>
          <p:cNvPr id="12" name="Shape 12"/>
          <p:cNvCxnSpPr/>
          <p:nvPr/>
        </p:nvCxnSpPr>
        <p:spPr>
          <a:xfrm>
            <a:off x="995362" y="6526212"/>
            <a:ext cx="1587" cy="165100"/>
          </a:xfrm>
          <a:prstGeom prst="straightConnector1">
            <a:avLst/>
          </a:prstGeom>
          <a:noFill/>
          <a:ln cap="flat" cmpd="sng" w="9525">
            <a:solidFill>
              <a:srgbClr val="FFFFFF"/>
            </a:solidFill>
            <a:prstDash val="solid"/>
            <a:miter/>
            <a:headEnd len="med" w="med" type="none"/>
            <a:tailEnd len="med" w="med" type="none"/>
          </a:ln>
        </p:spPr>
      </p:cxnSp>
      <p:pic>
        <p:nvPicPr>
          <p:cNvPr descr="E:\Logo albert_rouge.png" id="13" name="Shape 13"/>
          <p:cNvPicPr preferRelativeResize="0"/>
          <p:nvPr/>
        </p:nvPicPr>
        <p:blipFill rotWithShape="1">
          <a:blip r:embed="rId2">
            <a:alphaModFix/>
          </a:blip>
          <a:srcRect b="0" l="0" r="0" t="0"/>
          <a:stretch/>
        </p:blipFill>
        <p:spPr>
          <a:xfrm>
            <a:off x="7740589" y="-315178"/>
            <a:ext cx="1151890" cy="1151890"/>
          </a:xfrm>
          <a:prstGeom prst="rect">
            <a:avLst/>
          </a:prstGeom>
          <a:noFill/>
          <a:ln>
            <a:noFill/>
          </a:ln>
        </p:spPr>
      </p:pic>
      <p:sp>
        <p:nvSpPr>
          <p:cNvPr id="14" name="Shape 14"/>
          <p:cNvSpPr/>
          <p:nvPr/>
        </p:nvSpPr>
        <p:spPr>
          <a:xfrm>
            <a:off x="7119813" y="6620971"/>
            <a:ext cx="1628651" cy="169277"/>
          </a:xfrm>
          <a:prstGeom prst="rect">
            <a:avLst/>
          </a:prstGeom>
          <a:noFill/>
          <a:ln>
            <a:noFill/>
          </a:ln>
        </p:spPr>
        <p:txBody>
          <a:bodyPr anchorCtr="0" anchor="t" bIns="0" lIns="0" rIns="0" tIns="0">
            <a:noAutofit/>
          </a:bodyPr>
          <a:lstStyle/>
          <a:p>
            <a:pPr indent="0" lvl="0" marL="0" marR="0" rtl="0" algn="r">
              <a:spcBef>
                <a:spcPts val="0"/>
              </a:spcBef>
              <a:buSzPct val="25000"/>
              <a:buNone/>
            </a:pPr>
            <a:r>
              <a:rPr b="1" i="0" lang="de-DE" sz="1100" u="none" cap="none" strike="noStrike">
                <a:solidFill>
                  <a:srgbClr val="FFFFFF"/>
                </a:solidFill>
                <a:latin typeface="Calibri"/>
                <a:ea typeface="Calibri"/>
                <a:cs typeface="Calibri"/>
                <a:sym typeface="Calibri"/>
              </a:rPr>
              <a:t>© </a:t>
            </a:r>
            <a:r>
              <a:rPr b="0" i="0" lang="de-DE" sz="1100" u="none" cap="none" strike="noStrike">
                <a:solidFill>
                  <a:srgbClr val="FFFFFF"/>
                </a:solidFill>
                <a:latin typeface="Calibri"/>
                <a:ea typeface="Calibri"/>
                <a:cs typeface="Calibri"/>
                <a:sym typeface="Calibri"/>
              </a:rPr>
              <a:t>2015 albert-learning.com</a:t>
            </a: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 name="Shape 68"/>
        <p:cNvGrpSpPr/>
        <p:nvPr/>
      </p:nvGrpSpPr>
      <p:grpSpPr>
        <a:xfrm>
          <a:off x="0" y="0"/>
          <a:ext cx="0" cy="0"/>
          <a:chOff x="0" y="0"/>
          <a:chExt cx="0" cy="0"/>
        </a:xfrm>
      </p:grpSpPr>
      <p:pic>
        <p:nvPicPr>
          <p:cNvPr descr="http://www.gbw.at/fileadmin/user_upload/gbw_vorarlberg/Demokratie.jpg" id="69" name="Shape 69"/>
          <p:cNvPicPr preferRelativeResize="0"/>
          <p:nvPr/>
        </p:nvPicPr>
        <p:blipFill rotWithShape="1">
          <a:blip r:embed="rId3">
            <a:alphaModFix/>
          </a:blip>
          <a:srcRect b="0" l="0" r="0" t="0"/>
          <a:stretch/>
        </p:blipFill>
        <p:spPr>
          <a:xfrm>
            <a:off x="838200" y="1371600"/>
            <a:ext cx="7598457" cy="4829176"/>
          </a:xfrm>
          <a:prstGeom prst="rect">
            <a:avLst/>
          </a:prstGeom>
          <a:noFill/>
          <a:ln>
            <a:noFill/>
          </a:ln>
        </p:spPr>
      </p:pic>
      <p:sp>
        <p:nvSpPr>
          <p:cNvPr id="70" name="Shape 70"/>
          <p:cNvSpPr txBox="1"/>
          <p:nvPr>
            <p:ph type="title"/>
          </p:nvPr>
        </p:nvSpPr>
        <p:spPr>
          <a:xfrm>
            <a:off x="-1600200" y="838200"/>
            <a:ext cx="12039599" cy="1362075"/>
          </a:xfrm>
          <a:prstGeom prst="rect">
            <a:avLst/>
          </a:prstGeom>
          <a:noFill/>
          <a:ln>
            <a:noFill/>
          </a:ln>
        </p:spPr>
        <p:txBody>
          <a:bodyPr anchorCtr="0" anchor="t" bIns="45700" lIns="91425" rIns="91425" tIns="45700">
            <a:noAutofit/>
          </a:bodyPr>
          <a:lstStyle/>
          <a:p>
            <a:pPr indent="-228600" lvl="0" marL="2057400" marR="0" rtl="0" algn="l">
              <a:lnSpc>
                <a:spcPct val="90000"/>
              </a:lnSpc>
              <a:spcBef>
                <a:spcPts val="0"/>
              </a:spcBef>
              <a:spcAft>
                <a:spcPts val="0"/>
              </a:spcAft>
              <a:buSzPct val="25000"/>
              <a:buNone/>
            </a:pPr>
            <a:r>
              <a:rPr b="1" i="0" lang="de-DE" sz="4000" u="none" cap="none" strike="noStrike">
                <a:solidFill>
                  <a:srgbClr val="7889FB"/>
                </a:solidFill>
                <a:latin typeface="Arial"/>
                <a:ea typeface="Arial"/>
                <a:cs typeface="Arial"/>
                <a:sym typeface="Arial"/>
              </a:rPr>
              <a:t>DEMOKRATIE ODER MONARCHIE?</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 name="Shape 130"/>
        <p:cNvGrpSpPr/>
        <p:nvPr/>
      </p:nvGrpSpPr>
      <p:grpSpPr>
        <a:xfrm>
          <a:off x="0" y="0"/>
          <a:ext cx="0" cy="0"/>
          <a:chOff x="0" y="0"/>
          <a:chExt cx="0" cy="0"/>
        </a:xfrm>
      </p:grpSpPr>
      <p:sp>
        <p:nvSpPr>
          <p:cNvPr id="131" name="Shape 131"/>
          <p:cNvSpPr txBox="1"/>
          <p:nvPr>
            <p:ph type="title"/>
          </p:nvPr>
        </p:nvSpPr>
        <p:spPr>
          <a:xfrm>
            <a:off x="1981200" y="762000"/>
            <a:ext cx="7010400" cy="360363"/>
          </a:xfrm>
          <a:prstGeom prst="rect">
            <a:avLst/>
          </a:prstGeom>
          <a:noFill/>
          <a:ln>
            <a:noFill/>
          </a:ln>
        </p:spPr>
        <p:txBody>
          <a:bodyPr anchorCtr="0" anchor="t" bIns="45700" lIns="91425" rIns="91425" tIns="45700">
            <a:noAutofit/>
          </a:bodyPr>
          <a:lstStyle/>
          <a:p>
            <a:pPr indent="-228600" lvl="0" marL="2057400" marR="0" rtl="0" algn="just">
              <a:lnSpc>
                <a:spcPct val="90000"/>
              </a:lnSpc>
              <a:spcBef>
                <a:spcPts val="0"/>
              </a:spcBef>
              <a:spcAft>
                <a:spcPts val="0"/>
              </a:spcAft>
              <a:buSzPct val="25000"/>
              <a:buNone/>
            </a:pPr>
            <a:r>
              <a:rPr b="1" i="0" lang="de-DE" sz="2000" u="none" cap="none" strike="noStrike">
                <a:solidFill>
                  <a:srgbClr val="7889FB"/>
                </a:solidFill>
                <a:latin typeface="Arial"/>
                <a:ea typeface="Arial"/>
                <a:cs typeface="Arial"/>
                <a:sym typeface="Arial"/>
              </a:rPr>
              <a:t>FRAGEN</a:t>
            </a:r>
          </a:p>
        </p:txBody>
      </p:sp>
      <p:sp>
        <p:nvSpPr>
          <p:cNvPr id="132" name="Shape 132"/>
          <p:cNvSpPr txBox="1"/>
          <p:nvPr>
            <p:ph idx="4294967295" type="body"/>
          </p:nvPr>
        </p:nvSpPr>
        <p:spPr>
          <a:xfrm>
            <a:off x="381000" y="1371600"/>
            <a:ext cx="8305799" cy="4343400"/>
          </a:xfrm>
          <a:prstGeom prst="rect">
            <a:avLst/>
          </a:prstGeom>
          <a:noFill/>
          <a:ln>
            <a:noFill/>
          </a:ln>
        </p:spPr>
        <p:txBody>
          <a:bodyPr anchorCtr="0" anchor="t" bIns="0" lIns="0" rIns="0" tIns="0">
            <a:noAutofit/>
          </a:bodyPr>
          <a:lstStyle/>
          <a:p>
            <a:pPr indent="-342900" lvl="0" marL="342900" marR="0" rtl="0" algn="l">
              <a:spcBef>
                <a:spcPts val="0"/>
              </a:spcBef>
              <a:spcAft>
                <a:spcPts val="0"/>
              </a:spcAft>
              <a:buClr>
                <a:srgbClr val="7889FB"/>
              </a:buClr>
              <a:buSzPct val="110000"/>
              <a:buFont typeface="Arial"/>
              <a:buAutoNum type="arabicPeriod"/>
            </a:pPr>
            <a:r>
              <a:rPr b="0" i="0" lang="de-DE" sz="1600" u="none" cap="none" strike="noStrike">
                <a:solidFill>
                  <a:srgbClr val="000000"/>
                </a:solidFill>
                <a:latin typeface="Arial"/>
                <a:ea typeface="Arial"/>
                <a:cs typeface="Arial"/>
                <a:sym typeface="Arial"/>
              </a:rPr>
              <a:t>Was ist Demokratie?</a:t>
            </a:r>
          </a:p>
          <a:p>
            <a:pPr indent="-342900" lvl="0" marL="342900" marR="0" rtl="0" algn="l">
              <a:spcBef>
                <a:spcPts val="400"/>
              </a:spcBef>
              <a:spcAft>
                <a:spcPts val="0"/>
              </a:spcAft>
              <a:buClr>
                <a:srgbClr val="7889FB"/>
              </a:buClr>
              <a:buSzPct val="110000"/>
              <a:buFont typeface="Arial"/>
              <a:buAutoNum type="arabicPeriod"/>
            </a:pPr>
            <a:r>
              <a:rPr b="0" i="0" lang="de-DE" sz="1600" u="none" cap="none" strike="noStrike">
                <a:solidFill>
                  <a:srgbClr val="000000"/>
                </a:solidFill>
                <a:latin typeface="Arial"/>
                <a:ea typeface="Arial"/>
                <a:cs typeface="Arial"/>
                <a:sym typeface="Arial"/>
              </a:rPr>
              <a:t>Was ist Monarchie?</a:t>
            </a:r>
          </a:p>
          <a:p>
            <a:pPr indent="-342900" lvl="0" marL="342900" marR="0" rtl="0" algn="l">
              <a:spcBef>
                <a:spcPts val="400"/>
              </a:spcBef>
              <a:spcAft>
                <a:spcPts val="0"/>
              </a:spcAft>
              <a:buClr>
                <a:srgbClr val="7889FB"/>
              </a:buClr>
              <a:buSzPct val="110000"/>
              <a:buFont typeface="Arial"/>
              <a:buAutoNum type="arabicPeriod"/>
            </a:pPr>
            <a:r>
              <a:rPr b="0" i="0" lang="de-DE" sz="1600" u="none" cap="none" strike="noStrike">
                <a:solidFill>
                  <a:srgbClr val="000000"/>
                </a:solidFill>
                <a:latin typeface="Arial"/>
                <a:ea typeface="Arial"/>
                <a:cs typeface="Arial"/>
                <a:sym typeface="Arial"/>
              </a:rPr>
              <a:t>Aus welchen Sprachen kommen die beiden Wörter?</a:t>
            </a:r>
          </a:p>
          <a:p>
            <a:pPr indent="-342900" lvl="0" marL="342900" marR="0" rtl="0" algn="l">
              <a:spcBef>
                <a:spcPts val="400"/>
              </a:spcBef>
              <a:spcAft>
                <a:spcPts val="0"/>
              </a:spcAft>
              <a:buClr>
                <a:srgbClr val="7889FB"/>
              </a:buClr>
              <a:buSzPct val="110000"/>
              <a:buFont typeface="Arial"/>
              <a:buAutoNum type="arabicPeriod"/>
            </a:pPr>
            <a:r>
              <a:rPr b="0" i="0" lang="de-DE" sz="1600" u="none" cap="none" strike="noStrike">
                <a:solidFill>
                  <a:srgbClr val="000000"/>
                </a:solidFill>
                <a:latin typeface="Arial"/>
                <a:ea typeface="Arial"/>
                <a:cs typeface="Arial"/>
                <a:sym typeface="Arial"/>
              </a:rPr>
              <a:t>Wie kommen Politiker zur Macht in einem demokratischen Staat?</a:t>
            </a:r>
          </a:p>
          <a:p>
            <a:pPr indent="-342900" lvl="0" marL="342900" marR="0" rtl="0" algn="l">
              <a:spcBef>
                <a:spcPts val="400"/>
              </a:spcBef>
              <a:spcAft>
                <a:spcPts val="0"/>
              </a:spcAft>
              <a:buClr>
                <a:srgbClr val="7889FB"/>
              </a:buClr>
              <a:buSzPct val="110000"/>
              <a:buFont typeface="Arial"/>
              <a:buAutoNum type="arabicPeriod"/>
            </a:pPr>
            <a:r>
              <a:rPr b="0" i="0" lang="de-DE" sz="1600" u="none" cap="none" strike="noStrike">
                <a:solidFill>
                  <a:srgbClr val="000000"/>
                </a:solidFill>
                <a:latin typeface="Arial"/>
                <a:ea typeface="Arial"/>
                <a:cs typeface="Arial"/>
                <a:sym typeface="Arial"/>
              </a:rPr>
              <a:t>Worin besteht die Macht der Bürger in einer Demokratie?</a:t>
            </a:r>
          </a:p>
          <a:p>
            <a:pPr indent="-342900" lvl="0" marL="342900" marR="0" rtl="0" algn="l">
              <a:spcBef>
                <a:spcPts val="400"/>
              </a:spcBef>
              <a:spcAft>
                <a:spcPts val="0"/>
              </a:spcAft>
              <a:buClr>
                <a:srgbClr val="7889FB"/>
              </a:buClr>
              <a:buSzPct val="110000"/>
              <a:buFont typeface="Arial"/>
              <a:buAutoNum type="arabicPeriod"/>
            </a:pPr>
            <a:r>
              <a:rPr b="0" i="0" lang="de-DE" sz="1600" u="none" cap="none" strike="noStrike">
                <a:solidFill>
                  <a:srgbClr val="000000"/>
                </a:solidFill>
                <a:latin typeface="Arial"/>
                <a:ea typeface="Arial"/>
                <a:cs typeface="Arial"/>
                <a:sym typeface="Arial"/>
              </a:rPr>
              <a:t>In welchen Ländern gibt es Monarchie?</a:t>
            </a:r>
          </a:p>
          <a:p>
            <a:pPr indent="-342900" lvl="0" marL="342900" marR="0" rtl="0" algn="l">
              <a:spcBef>
                <a:spcPts val="400"/>
              </a:spcBef>
              <a:spcAft>
                <a:spcPts val="0"/>
              </a:spcAft>
              <a:buClr>
                <a:srgbClr val="7889FB"/>
              </a:buClr>
              <a:buSzPct val="110000"/>
              <a:buFont typeface="Arial"/>
              <a:buAutoNum type="arabicPeriod"/>
            </a:pPr>
            <a:r>
              <a:rPr b="0" i="0" lang="de-DE" sz="1600" u="none" cap="none" strike="noStrike">
                <a:solidFill>
                  <a:srgbClr val="000000"/>
                </a:solidFill>
                <a:latin typeface="Arial"/>
                <a:ea typeface="Arial"/>
                <a:cs typeface="Arial"/>
                <a:sym typeface="Arial"/>
              </a:rPr>
              <a:t>Herrschen nur Könige in diesen Ländern?</a:t>
            </a:r>
          </a:p>
          <a:p>
            <a:pPr indent="-342900" lvl="0" marL="342900" marR="0" rtl="0" algn="l">
              <a:spcBef>
                <a:spcPts val="400"/>
              </a:spcBef>
              <a:spcAft>
                <a:spcPts val="0"/>
              </a:spcAft>
              <a:buClr>
                <a:srgbClr val="7889FB"/>
              </a:buClr>
              <a:buSzPct val="110000"/>
              <a:buFont typeface="Arial"/>
              <a:buNone/>
            </a:pPr>
            <a:r>
              <a:t/>
            </a:r>
            <a:endParaRPr b="0" i="0" sz="1600" u="none" cap="none" strike="noStrike">
              <a:solidFill>
                <a:srgbClr val="000000"/>
              </a:solidFill>
              <a:latin typeface="Arial"/>
              <a:ea typeface="Arial"/>
              <a:cs typeface="Arial"/>
              <a:sym typeface="Arial"/>
            </a:endParaRPr>
          </a:p>
          <a:p>
            <a:pPr indent="-342900" lvl="0" marL="342900" marR="0" rtl="0" algn="l">
              <a:spcBef>
                <a:spcPts val="400"/>
              </a:spcBef>
              <a:spcAft>
                <a:spcPts val="0"/>
              </a:spcAft>
              <a:buClr>
                <a:srgbClr val="7889FB"/>
              </a:buClr>
              <a:buSzPct val="110000"/>
              <a:buFont typeface="Arial"/>
              <a:buNone/>
            </a:pPr>
            <a:r>
              <a:t/>
            </a:r>
            <a:endParaRPr b="0" i="0" sz="1600" u="none" cap="none" strike="noStrike">
              <a:solidFill>
                <a:srgbClr val="000000"/>
              </a:solidFill>
              <a:latin typeface="Arial"/>
              <a:ea typeface="Arial"/>
              <a:cs typeface="Arial"/>
              <a:sym typeface="Arial"/>
            </a:endParaRPr>
          </a:p>
          <a:p>
            <a:pPr indent="-342900" lvl="0" marL="342900" marR="0" rtl="0" algn="l">
              <a:spcBef>
                <a:spcPts val="400"/>
              </a:spcBef>
              <a:spcAft>
                <a:spcPts val="0"/>
              </a:spcAft>
              <a:buClr>
                <a:srgbClr val="7889FB"/>
              </a:buClr>
              <a:buSzPct val="110000"/>
              <a:buFont typeface="Arial"/>
              <a:buNone/>
            </a:pPr>
            <a:r>
              <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 name="Shape 74"/>
        <p:cNvGrpSpPr/>
        <p:nvPr/>
      </p:nvGrpSpPr>
      <p:grpSpPr>
        <a:xfrm>
          <a:off x="0" y="0"/>
          <a:ext cx="0" cy="0"/>
          <a:chOff x="0" y="0"/>
          <a:chExt cx="0" cy="0"/>
        </a:xfrm>
      </p:grpSpPr>
      <p:pic>
        <p:nvPicPr>
          <p:cNvPr descr="http://julex.tschau.ch/uploads/pics/Demokratie.png" id="75" name="Shape 75"/>
          <p:cNvPicPr preferRelativeResize="0"/>
          <p:nvPr/>
        </p:nvPicPr>
        <p:blipFill rotWithShape="1">
          <a:blip r:embed="rId3">
            <a:alphaModFix/>
          </a:blip>
          <a:srcRect b="0" l="0" r="0" t="0"/>
          <a:stretch/>
        </p:blipFill>
        <p:spPr>
          <a:xfrm>
            <a:off x="1905000" y="1371600"/>
            <a:ext cx="5534024" cy="3672733"/>
          </a:xfrm>
          <a:prstGeom prst="rect">
            <a:avLst/>
          </a:prstGeom>
          <a:noFill/>
          <a:ln>
            <a:noFill/>
          </a:ln>
        </p:spPr>
      </p:pic>
      <p:sp>
        <p:nvSpPr>
          <p:cNvPr id="76" name="Shape 76"/>
          <p:cNvSpPr txBox="1"/>
          <p:nvPr>
            <p:ph type="title"/>
          </p:nvPr>
        </p:nvSpPr>
        <p:spPr>
          <a:xfrm>
            <a:off x="1828800" y="838200"/>
            <a:ext cx="8453437" cy="360363"/>
          </a:xfrm>
          <a:prstGeom prst="rect">
            <a:avLst/>
          </a:prstGeom>
          <a:noFill/>
          <a:ln>
            <a:noFill/>
          </a:ln>
        </p:spPr>
        <p:txBody>
          <a:bodyPr anchorCtr="0" anchor="t" bIns="45700" lIns="91425" rIns="91425" tIns="45700">
            <a:noAutofit/>
          </a:bodyPr>
          <a:lstStyle/>
          <a:p>
            <a:pPr indent="-228600" lvl="0" marL="2057400" marR="0" rtl="0" algn="just">
              <a:lnSpc>
                <a:spcPct val="90000"/>
              </a:lnSpc>
              <a:spcBef>
                <a:spcPts val="0"/>
              </a:spcBef>
              <a:spcAft>
                <a:spcPts val="0"/>
              </a:spcAft>
              <a:buSzPct val="25000"/>
              <a:buNone/>
            </a:pPr>
            <a:r>
              <a:rPr b="1" i="0" lang="de-DE" sz="2000" u="none" cap="none" strike="noStrike">
                <a:solidFill>
                  <a:srgbClr val="7889FB"/>
                </a:solidFill>
                <a:latin typeface="Arial"/>
                <a:ea typeface="Arial"/>
                <a:cs typeface="Arial"/>
                <a:sym typeface="Arial"/>
              </a:rPr>
              <a:t>DEMOKRATIE</a:t>
            </a:r>
          </a:p>
        </p:txBody>
      </p:sp>
      <p:sp>
        <p:nvSpPr>
          <p:cNvPr id="77" name="Shape 77"/>
          <p:cNvSpPr txBox="1"/>
          <p:nvPr>
            <p:ph idx="4294967295" type="body"/>
          </p:nvPr>
        </p:nvSpPr>
        <p:spPr>
          <a:xfrm>
            <a:off x="381000" y="5105400"/>
            <a:ext cx="8305799" cy="1219199"/>
          </a:xfrm>
          <a:prstGeom prst="rect">
            <a:avLst/>
          </a:prstGeom>
          <a:noFill/>
          <a:ln>
            <a:noFill/>
          </a:ln>
        </p:spPr>
        <p:txBody>
          <a:bodyPr anchorCtr="0" anchor="t" bIns="0" lIns="0" rIns="0" tIns="0">
            <a:noAutofit/>
          </a:bodyPr>
          <a:lstStyle/>
          <a:p>
            <a:pPr indent="0" lvl="0" marL="0" marR="0" rtl="0" algn="ctr">
              <a:spcBef>
                <a:spcPts val="0"/>
              </a:spcBef>
              <a:spcAft>
                <a:spcPts val="0"/>
              </a:spcAft>
              <a:buClr>
                <a:srgbClr val="7889FB"/>
              </a:buClr>
              <a:buSzPct val="25000"/>
              <a:buFont typeface="Noto Sans Symbols"/>
              <a:buNone/>
            </a:pPr>
            <a:r>
              <a:rPr b="0" i="0" lang="de-DE" sz="1600" u="none" cap="none" strike="noStrike">
                <a:solidFill>
                  <a:srgbClr val="000000"/>
                </a:solidFill>
                <a:latin typeface="Arial"/>
                <a:ea typeface="Arial"/>
                <a:cs typeface="Arial"/>
                <a:sym typeface="Arial"/>
              </a:rPr>
              <a:t>Das Wort Demokratie kommt aus dem Griechischen und bedeutet "Volksherrschaft". In jedem Staat gibt es eine Ordnung, die festlegt, wer in diesem Staat bestimmen darf. Wer also zum Beispiel festlegen darf, an welche Gesetze sich alle halten müssen. In einer Demokratie bestimmen darüber die Bürger des Volkes in Wahlen.</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 name="Shape 81"/>
        <p:cNvGrpSpPr/>
        <p:nvPr/>
      </p:nvGrpSpPr>
      <p:grpSpPr>
        <a:xfrm>
          <a:off x="0" y="0"/>
          <a:ext cx="0" cy="0"/>
          <a:chOff x="0" y="0"/>
          <a:chExt cx="0" cy="0"/>
        </a:xfrm>
      </p:grpSpPr>
      <p:sp>
        <p:nvSpPr>
          <p:cNvPr id="82" name="Shape 82"/>
          <p:cNvSpPr txBox="1"/>
          <p:nvPr>
            <p:ph type="title"/>
          </p:nvPr>
        </p:nvSpPr>
        <p:spPr>
          <a:xfrm>
            <a:off x="914400" y="838200"/>
            <a:ext cx="8453437" cy="360363"/>
          </a:xfrm>
          <a:prstGeom prst="rect">
            <a:avLst/>
          </a:prstGeom>
          <a:noFill/>
          <a:ln>
            <a:noFill/>
          </a:ln>
        </p:spPr>
        <p:txBody>
          <a:bodyPr anchorCtr="0" anchor="t" bIns="45700" lIns="91425" rIns="91425" tIns="45700">
            <a:noAutofit/>
          </a:bodyPr>
          <a:lstStyle/>
          <a:p>
            <a:pPr indent="-228600" lvl="0" marL="2057400" marR="0" rtl="0" algn="just">
              <a:lnSpc>
                <a:spcPct val="90000"/>
              </a:lnSpc>
              <a:spcBef>
                <a:spcPts val="0"/>
              </a:spcBef>
              <a:spcAft>
                <a:spcPts val="0"/>
              </a:spcAft>
              <a:buSzPct val="25000"/>
              <a:buNone/>
            </a:pPr>
            <a:r>
              <a:rPr b="1" i="0" lang="de-DE" sz="2000" u="none" cap="none" strike="noStrike">
                <a:solidFill>
                  <a:srgbClr val="7889FB"/>
                </a:solidFill>
                <a:latin typeface="Arial"/>
                <a:ea typeface="Arial"/>
                <a:cs typeface="Arial"/>
                <a:sym typeface="Arial"/>
              </a:rPr>
              <a:t>DIE IDEE DER DEMOKRATIE</a:t>
            </a:r>
          </a:p>
        </p:txBody>
      </p:sp>
      <p:sp>
        <p:nvSpPr>
          <p:cNvPr id="83" name="Shape 83"/>
          <p:cNvSpPr txBox="1"/>
          <p:nvPr>
            <p:ph idx="4294967295" type="body"/>
          </p:nvPr>
        </p:nvSpPr>
        <p:spPr>
          <a:xfrm>
            <a:off x="381000" y="4800600"/>
            <a:ext cx="8305799" cy="1524000"/>
          </a:xfrm>
          <a:prstGeom prst="rect">
            <a:avLst/>
          </a:prstGeom>
          <a:noFill/>
          <a:ln>
            <a:noFill/>
          </a:ln>
        </p:spPr>
        <p:txBody>
          <a:bodyPr anchorCtr="0" anchor="t" bIns="0" lIns="0" rIns="0" tIns="0">
            <a:noAutofit/>
          </a:bodyPr>
          <a:lstStyle/>
          <a:p>
            <a:pPr indent="0" lvl="0" marL="0" marR="0" rtl="0" algn="ctr">
              <a:spcBef>
                <a:spcPts val="0"/>
              </a:spcBef>
              <a:spcAft>
                <a:spcPts val="0"/>
              </a:spcAft>
              <a:buClr>
                <a:srgbClr val="7889FB"/>
              </a:buClr>
              <a:buSzPct val="25000"/>
              <a:buFont typeface="Noto Sans Symbols"/>
              <a:buNone/>
            </a:pPr>
            <a:r>
              <a:rPr b="0" i="0" lang="de-DE" sz="1600" u="none" cap="none" strike="noStrike">
                <a:solidFill>
                  <a:srgbClr val="000000"/>
                </a:solidFill>
                <a:latin typeface="Arial"/>
                <a:ea typeface="Arial"/>
                <a:cs typeface="Arial"/>
                <a:sym typeface="Arial"/>
              </a:rPr>
              <a:t>Die Idee der Volksherrschaft, also der Demokratie, ist schon ziemlich alt. Kluge Menschen haben sich diese Staatsordnung im sechsten Jahrhundert vor Christus ausgedacht. Sie fanden es sehr ungerecht, dass immer nur einer, wie zum Beispiel ein König oder Kaiser, die Macht in einem Staat hatte. Ihre Idee damals war, dass jeder Bürger in einem Staat das Recht haben muss, mitzubestimmen, was in seinem Land passiert. Jeder Bürger sollte also ein Stück Macht bekommen.</a:t>
            </a:r>
          </a:p>
        </p:txBody>
      </p:sp>
      <p:pic>
        <p:nvPicPr>
          <p:cNvPr descr="http://www.misleader.org/wp-content/uploads/Demokratie_Wahlzettel.jpg" id="84" name="Shape 84"/>
          <p:cNvPicPr preferRelativeResize="0"/>
          <p:nvPr/>
        </p:nvPicPr>
        <p:blipFill rotWithShape="1">
          <a:blip r:embed="rId3">
            <a:alphaModFix/>
          </a:blip>
          <a:srcRect b="0" l="0" r="0" t="0"/>
          <a:stretch/>
        </p:blipFill>
        <p:spPr>
          <a:xfrm>
            <a:off x="2057400" y="1371600"/>
            <a:ext cx="4953000" cy="3300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 name="Shape 88"/>
        <p:cNvGrpSpPr/>
        <p:nvPr/>
      </p:nvGrpSpPr>
      <p:grpSpPr>
        <a:xfrm>
          <a:off x="0" y="0"/>
          <a:ext cx="0" cy="0"/>
          <a:chOff x="0" y="0"/>
          <a:chExt cx="0" cy="0"/>
        </a:xfrm>
      </p:grpSpPr>
      <p:sp>
        <p:nvSpPr>
          <p:cNvPr id="89" name="Shape 89"/>
          <p:cNvSpPr txBox="1"/>
          <p:nvPr>
            <p:ph type="title"/>
          </p:nvPr>
        </p:nvSpPr>
        <p:spPr>
          <a:xfrm>
            <a:off x="914400" y="838200"/>
            <a:ext cx="8453437" cy="360363"/>
          </a:xfrm>
          <a:prstGeom prst="rect">
            <a:avLst/>
          </a:prstGeom>
          <a:noFill/>
          <a:ln>
            <a:noFill/>
          </a:ln>
        </p:spPr>
        <p:txBody>
          <a:bodyPr anchorCtr="0" anchor="t" bIns="45700" lIns="91425" rIns="91425" tIns="45700">
            <a:noAutofit/>
          </a:bodyPr>
          <a:lstStyle/>
          <a:p>
            <a:pPr indent="-228600" lvl="0" marL="2057400" marR="0" rtl="0" algn="just">
              <a:lnSpc>
                <a:spcPct val="90000"/>
              </a:lnSpc>
              <a:spcBef>
                <a:spcPts val="0"/>
              </a:spcBef>
              <a:spcAft>
                <a:spcPts val="0"/>
              </a:spcAft>
              <a:buSzPct val="25000"/>
              <a:buNone/>
            </a:pPr>
            <a:r>
              <a:rPr b="1" i="0" lang="de-DE" sz="2000" u="none" cap="none" strike="noStrike">
                <a:solidFill>
                  <a:srgbClr val="7889FB"/>
                </a:solidFill>
                <a:latin typeface="Arial"/>
                <a:ea typeface="Arial"/>
                <a:cs typeface="Arial"/>
                <a:sym typeface="Arial"/>
              </a:rPr>
              <a:t>DIE IDEE DER DEMOKRATIE</a:t>
            </a:r>
          </a:p>
        </p:txBody>
      </p:sp>
      <p:sp>
        <p:nvSpPr>
          <p:cNvPr id="90" name="Shape 90"/>
          <p:cNvSpPr txBox="1"/>
          <p:nvPr>
            <p:ph idx="4294967295" type="body"/>
          </p:nvPr>
        </p:nvSpPr>
        <p:spPr>
          <a:xfrm>
            <a:off x="381000" y="5029200"/>
            <a:ext cx="8305799" cy="1524000"/>
          </a:xfrm>
          <a:prstGeom prst="rect">
            <a:avLst/>
          </a:prstGeom>
          <a:noFill/>
          <a:ln>
            <a:noFill/>
          </a:ln>
        </p:spPr>
        <p:txBody>
          <a:bodyPr anchorCtr="0" anchor="t" bIns="0" lIns="0" rIns="0" tIns="0">
            <a:noAutofit/>
          </a:bodyPr>
          <a:lstStyle/>
          <a:p>
            <a:pPr indent="0" lvl="0" marL="0" marR="0" rtl="0" algn="ctr">
              <a:spcBef>
                <a:spcPts val="0"/>
              </a:spcBef>
              <a:spcAft>
                <a:spcPts val="0"/>
              </a:spcAft>
              <a:buClr>
                <a:srgbClr val="7889FB"/>
              </a:buClr>
              <a:buSzPct val="25000"/>
              <a:buFont typeface="Noto Sans Symbols"/>
              <a:buNone/>
            </a:pPr>
            <a:r>
              <a:rPr b="0" i="0" lang="de-DE" sz="1600" u="none" cap="none" strike="noStrike">
                <a:solidFill>
                  <a:srgbClr val="000000"/>
                </a:solidFill>
                <a:latin typeface="Arial"/>
                <a:ea typeface="Arial"/>
                <a:cs typeface="Arial"/>
                <a:sym typeface="Arial"/>
              </a:rPr>
              <a:t>Stellen Sie Ihnen vor, alle Erwachsenen in Deutschland müssten immer über jedes Gesetz mitentscheiden. Das würde ewig dauern. Außerdem gibt es natürlich viele verschiedene Meinungen. Gar nicht so einfach, sich zu einigen. Deshalb gibt es in jedem demokratischen Staat Wahlen – so wie in Deutschland. Die Wähler wählen Politiker, die sie und ihre Meinung vertreten. </a:t>
            </a:r>
          </a:p>
        </p:txBody>
      </p:sp>
      <p:pic>
        <p:nvPicPr>
          <p:cNvPr descr="http://www.lahnstein.de/fileadmin/_migrated/pics/wahlen.jpg" id="91" name="Shape 91"/>
          <p:cNvPicPr preferRelativeResize="0"/>
          <p:nvPr/>
        </p:nvPicPr>
        <p:blipFill rotWithShape="1">
          <a:blip r:embed="rId3">
            <a:alphaModFix/>
          </a:blip>
          <a:srcRect b="0" l="0" r="0" t="0"/>
          <a:stretch/>
        </p:blipFill>
        <p:spPr>
          <a:xfrm>
            <a:off x="2209800" y="1295400"/>
            <a:ext cx="4800600" cy="36004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x="0" y="0"/>
          <a:ext cx="0" cy="0"/>
          <a:chOff x="0" y="0"/>
          <a:chExt cx="0" cy="0"/>
        </a:xfrm>
      </p:grpSpPr>
      <p:sp>
        <p:nvSpPr>
          <p:cNvPr id="96" name="Shape 96"/>
          <p:cNvSpPr txBox="1"/>
          <p:nvPr>
            <p:ph type="title"/>
          </p:nvPr>
        </p:nvSpPr>
        <p:spPr>
          <a:xfrm>
            <a:off x="690562" y="838200"/>
            <a:ext cx="8453437" cy="360363"/>
          </a:xfrm>
          <a:prstGeom prst="rect">
            <a:avLst/>
          </a:prstGeom>
          <a:noFill/>
          <a:ln>
            <a:noFill/>
          </a:ln>
        </p:spPr>
        <p:txBody>
          <a:bodyPr anchorCtr="0" anchor="t" bIns="45700" lIns="91425" rIns="91425" tIns="45700">
            <a:noAutofit/>
          </a:bodyPr>
          <a:lstStyle/>
          <a:p>
            <a:pPr indent="-228600" lvl="0" marL="2057400" marR="0" rtl="0" algn="just">
              <a:lnSpc>
                <a:spcPct val="90000"/>
              </a:lnSpc>
              <a:spcBef>
                <a:spcPts val="0"/>
              </a:spcBef>
              <a:spcAft>
                <a:spcPts val="0"/>
              </a:spcAft>
              <a:buSzPct val="25000"/>
              <a:buNone/>
            </a:pPr>
            <a:r>
              <a:rPr b="1" i="0" lang="de-DE" sz="2000" u="none" cap="none" strike="noStrike">
                <a:solidFill>
                  <a:srgbClr val="7889FB"/>
                </a:solidFill>
                <a:latin typeface="Arial"/>
                <a:ea typeface="Arial"/>
                <a:cs typeface="Arial"/>
                <a:sym typeface="Arial"/>
              </a:rPr>
              <a:t>FREIE UND GEHEIME WAHLEN</a:t>
            </a:r>
          </a:p>
        </p:txBody>
      </p:sp>
      <p:sp>
        <p:nvSpPr>
          <p:cNvPr id="97" name="Shape 97"/>
          <p:cNvSpPr txBox="1"/>
          <p:nvPr>
            <p:ph idx="4294967295" type="body"/>
          </p:nvPr>
        </p:nvSpPr>
        <p:spPr>
          <a:xfrm>
            <a:off x="381000" y="5029200"/>
            <a:ext cx="8305799" cy="1295400"/>
          </a:xfrm>
          <a:prstGeom prst="rect">
            <a:avLst/>
          </a:prstGeom>
          <a:noFill/>
          <a:ln>
            <a:noFill/>
          </a:ln>
        </p:spPr>
        <p:txBody>
          <a:bodyPr anchorCtr="0" anchor="t" bIns="0" lIns="0" rIns="0" tIns="0">
            <a:noAutofit/>
          </a:bodyPr>
          <a:lstStyle/>
          <a:p>
            <a:pPr indent="0" lvl="0" marL="0" marR="0" rtl="0" algn="ctr">
              <a:spcBef>
                <a:spcPts val="0"/>
              </a:spcBef>
              <a:spcAft>
                <a:spcPts val="0"/>
              </a:spcAft>
              <a:buClr>
                <a:srgbClr val="7889FB"/>
              </a:buClr>
              <a:buSzPct val="25000"/>
              <a:buFont typeface="Noto Sans Symbols"/>
              <a:buNone/>
            </a:pPr>
            <a:r>
              <a:rPr b="0" i="0" lang="de-DE" sz="1600" u="none" cap="none" strike="noStrike">
                <a:solidFill>
                  <a:srgbClr val="000000"/>
                </a:solidFill>
                <a:latin typeface="Arial"/>
                <a:ea typeface="Arial"/>
                <a:cs typeface="Arial"/>
                <a:sym typeface="Arial"/>
              </a:rPr>
              <a:t>Ganz wichtig in einer Demokratie ist, dass die Wahlen frei und geheim sind. Frei heißt, dass jeder den Politiker wählen darf, den er am besten findet. Niemand darf gezwungen werden, einen bestimmten Politiker zu wählen. Es ist auch verboten, den Wählern Geld zu bezahlen, damit sie einen bestimmten Politiker wählen. Geheim heißt: Niemand muss verraten, wen er gewählt hat.</a:t>
            </a:r>
          </a:p>
        </p:txBody>
      </p:sp>
      <p:pic>
        <p:nvPicPr>
          <p:cNvPr descr="Hand steckt Wahlumschlag in Wahlurne" id="98" name="Shape 98"/>
          <p:cNvPicPr preferRelativeResize="0"/>
          <p:nvPr/>
        </p:nvPicPr>
        <p:blipFill rotWithShape="1">
          <a:blip r:embed="rId3">
            <a:alphaModFix/>
          </a:blip>
          <a:srcRect b="0" l="0" r="0" t="0"/>
          <a:stretch/>
        </p:blipFill>
        <p:spPr>
          <a:xfrm>
            <a:off x="3733800" y="1447800"/>
            <a:ext cx="1600199" cy="344043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2" name="Shape 102"/>
        <p:cNvGrpSpPr/>
        <p:nvPr/>
      </p:nvGrpSpPr>
      <p:grpSpPr>
        <a:xfrm>
          <a:off x="0" y="0"/>
          <a:ext cx="0" cy="0"/>
          <a:chOff x="0" y="0"/>
          <a:chExt cx="0" cy="0"/>
        </a:xfrm>
      </p:grpSpPr>
      <p:sp>
        <p:nvSpPr>
          <p:cNvPr id="103" name="Shape 103"/>
          <p:cNvSpPr txBox="1"/>
          <p:nvPr>
            <p:ph type="title"/>
          </p:nvPr>
        </p:nvSpPr>
        <p:spPr>
          <a:xfrm>
            <a:off x="690562" y="838200"/>
            <a:ext cx="8453437" cy="360363"/>
          </a:xfrm>
          <a:prstGeom prst="rect">
            <a:avLst/>
          </a:prstGeom>
          <a:noFill/>
          <a:ln>
            <a:noFill/>
          </a:ln>
        </p:spPr>
        <p:txBody>
          <a:bodyPr anchorCtr="0" anchor="t" bIns="45700" lIns="91425" rIns="91425" tIns="45700">
            <a:noAutofit/>
          </a:bodyPr>
          <a:lstStyle/>
          <a:p>
            <a:pPr indent="-228600" lvl="0" marL="2057400" marR="0" rtl="0" algn="just">
              <a:lnSpc>
                <a:spcPct val="90000"/>
              </a:lnSpc>
              <a:spcBef>
                <a:spcPts val="0"/>
              </a:spcBef>
              <a:spcAft>
                <a:spcPts val="0"/>
              </a:spcAft>
              <a:buSzPct val="25000"/>
              <a:buNone/>
            </a:pPr>
            <a:r>
              <a:rPr b="1" i="0" lang="de-DE" sz="2000" u="none" cap="none" strike="noStrike">
                <a:solidFill>
                  <a:srgbClr val="7889FB"/>
                </a:solidFill>
                <a:latin typeface="Arial"/>
                <a:ea typeface="Arial"/>
                <a:cs typeface="Arial"/>
                <a:sym typeface="Arial"/>
              </a:rPr>
              <a:t>DIE MACHT DER BÜRGER</a:t>
            </a:r>
          </a:p>
        </p:txBody>
      </p:sp>
      <p:sp>
        <p:nvSpPr>
          <p:cNvPr id="104" name="Shape 104"/>
          <p:cNvSpPr txBox="1"/>
          <p:nvPr>
            <p:ph idx="4294967295" type="body"/>
          </p:nvPr>
        </p:nvSpPr>
        <p:spPr>
          <a:xfrm>
            <a:off x="381000" y="4800600"/>
            <a:ext cx="8305799" cy="1447800"/>
          </a:xfrm>
          <a:prstGeom prst="rect">
            <a:avLst/>
          </a:prstGeom>
          <a:noFill/>
          <a:ln>
            <a:noFill/>
          </a:ln>
        </p:spPr>
        <p:txBody>
          <a:bodyPr anchorCtr="0" anchor="t" bIns="0" lIns="0" rIns="0" tIns="0">
            <a:noAutofit/>
          </a:bodyPr>
          <a:lstStyle/>
          <a:p>
            <a:pPr indent="0" lvl="0" marL="0" marR="0" rtl="0" algn="ctr">
              <a:spcBef>
                <a:spcPts val="0"/>
              </a:spcBef>
              <a:spcAft>
                <a:spcPts val="0"/>
              </a:spcAft>
              <a:buClr>
                <a:srgbClr val="7889FB"/>
              </a:buClr>
              <a:buSzPct val="25000"/>
              <a:buFont typeface="Noto Sans Symbols"/>
              <a:buNone/>
            </a:pPr>
            <a:r>
              <a:rPr b="0" i="0" lang="de-DE" sz="1600" u="none" cap="none" strike="noStrike">
                <a:solidFill>
                  <a:srgbClr val="000000"/>
                </a:solidFill>
                <a:latin typeface="Arial"/>
                <a:ea typeface="Arial"/>
                <a:cs typeface="Arial"/>
                <a:sym typeface="Arial"/>
              </a:rPr>
              <a:t>Die Macht der Bürger in einer Demokratie besteht also darin, die zu wählen, die das Sagen haben – und sie wieder abzuwählen, wenn ihnen die Arbeit der Politiker nicht gefällt. Deshalb ist es in einer Demokratie ganz wichtig, dass in bestimmten Zeitabständen immer wieder neu gewählt wird. In einer Demokratie können die Politiker nicht einfach machen, was sie wollen. Sie müssen immer überlegen, was ihre Wähler wollen. Was sie tun müssen und dürfen, ist außerdem in Gesetzen geregelt, an die sich alle halten müssen.</a:t>
            </a:r>
          </a:p>
        </p:txBody>
      </p:sp>
      <p:pic>
        <p:nvPicPr>
          <p:cNvPr descr="http://www.derwesten.de/img/incoming/origs913433/7108019796-w616-h225-bF3F3F3-st/0012300759-0051545674.jpg" id="105" name="Shape 105"/>
          <p:cNvPicPr preferRelativeResize="0"/>
          <p:nvPr/>
        </p:nvPicPr>
        <p:blipFill rotWithShape="1">
          <a:blip r:embed="rId3">
            <a:alphaModFix/>
          </a:blip>
          <a:srcRect b="0" l="0" r="0" t="0"/>
          <a:stretch/>
        </p:blipFill>
        <p:spPr>
          <a:xfrm>
            <a:off x="914400" y="1752600"/>
            <a:ext cx="7239000" cy="264411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x="0" y="0"/>
          <a:ext cx="0" cy="0"/>
          <a:chOff x="0" y="0"/>
          <a:chExt cx="0" cy="0"/>
        </a:xfrm>
      </p:grpSpPr>
      <p:sp>
        <p:nvSpPr>
          <p:cNvPr id="110" name="Shape 110"/>
          <p:cNvSpPr txBox="1"/>
          <p:nvPr>
            <p:ph type="title"/>
          </p:nvPr>
        </p:nvSpPr>
        <p:spPr>
          <a:xfrm>
            <a:off x="690562" y="838200"/>
            <a:ext cx="8453437" cy="360363"/>
          </a:xfrm>
          <a:prstGeom prst="rect">
            <a:avLst/>
          </a:prstGeom>
          <a:noFill/>
          <a:ln>
            <a:noFill/>
          </a:ln>
        </p:spPr>
        <p:txBody>
          <a:bodyPr anchorCtr="0" anchor="t" bIns="45700" lIns="91425" rIns="91425" tIns="45700">
            <a:noAutofit/>
          </a:bodyPr>
          <a:lstStyle/>
          <a:p>
            <a:pPr indent="-228600" lvl="0" marL="2057400" marR="0" rtl="0" algn="just">
              <a:lnSpc>
                <a:spcPct val="90000"/>
              </a:lnSpc>
              <a:spcBef>
                <a:spcPts val="0"/>
              </a:spcBef>
              <a:spcAft>
                <a:spcPts val="0"/>
              </a:spcAft>
              <a:buSzPct val="25000"/>
              <a:buNone/>
            </a:pPr>
            <a:r>
              <a:rPr b="1" i="0" lang="de-DE" sz="2000" u="none" cap="none" strike="noStrike">
                <a:solidFill>
                  <a:srgbClr val="7889FB"/>
                </a:solidFill>
                <a:latin typeface="Arial"/>
                <a:ea typeface="Arial"/>
                <a:cs typeface="Arial"/>
                <a:sym typeface="Arial"/>
              </a:rPr>
              <a:t>DIE MACHT DER BÜRGER</a:t>
            </a:r>
          </a:p>
        </p:txBody>
      </p:sp>
      <p:sp>
        <p:nvSpPr>
          <p:cNvPr id="111" name="Shape 111"/>
          <p:cNvSpPr txBox="1"/>
          <p:nvPr>
            <p:ph idx="4294967295" type="body"/>
          </p:nvPr>
        </p:nvSpPr>
        <p:spPr>
          <a:xfrm>
            <a:off x="381000" y="5181600"/>
            <a:ext cx="8305799" cy="1066799"/>
          </a:xfrm>
          <a:prstGeom prst="rect">
            <a:avLst/>
          </a:prstGeom>
          <a:noFill/>
          <a:ln>
            <a:noFill/>
          </a:ln>
        </p:spPr>
        <p:txBody>
          <a:bodyPr anchorCtr="0" anchor="t" bIns="0" lIns="0" rIns="0" tIns="0">
            <a:noAutofit/>
          </a:bodyPr>
          <a:lstStyle/>
          <a:p>
            <a:pPr indent="0" lvl="0" marL="0" marR="0" rtl="0" algn="ctr">
              <a:spcBef>
                <a:spcPts val="0"/>
              </a:spcBef>
              <a:spcAft>
                <a:spcPts val="0"/>
              </a:spcAft>
              <a:buClr>
                <a:srgbClr val="7889FB"/>
              </a:buClr>
              <a:buSzPct val="25000"/>
              <a:buFont typeface="Noto Sans Symbols"/>
              <a:buNone/>
            </a:pPr>
            <a:r>
              <a:rPr b="0" i="0" lang="de-DE" sz="1600" u="none" cap="none" strike="noStrike">
                <a:solidFill>
                  <a:srgbClr val="000000"/>
                </a:solidFill>
                <a:latin typeface="Arial"/>
                <a:ea typeface="Arial"/>
                <a:cs typeface="Arial"/>
                <a:sym typeface="Arial"/>
              </a:rPr>
              <a:t>In einer Demokratie hat jeder das Recht, seine Meinung frei zu sagen. Niemand muss Angst haben, dafür bestraft zu werden. Doch es gibt immer noch Länder, in denen es keine Demokratie gibt.</a:t>
            </a:r>
          </a:p>
        </p:txBody>
      </p:sp>
      <p:pic>
        <p:nvPicPr>
          <p:cNvPr descr="http://media0.faz.net/ppmedia/aktuell/politik/inland/2067803346/1.4029418/article_multimedia_overview/die-meinungsfreiheit-ist-ein.jpg" id="112" name="Shape 112"/>
          <p:cNvPicPr preferRelativeResize="0"/>
          <p:nvPr/>
        </p:nvPicPr>
        <p:blipFill rotWithShape="1">
          <a:blip r:embed="rId3">
            <a:alphaModFix/>
          </a:blip>
          <a:srcRect b="0" l="0" r="0" t="0"/>
          <a:stretch/>
        </p:blipFill>
        <p:spPr>
          <a:xfrm>
            <a:off x="1447800" y="1447800"/>
            <a:ext cx="6215613" cy="3505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x="0" y="0"/>
          <a:ext cx="0" cy="0"/>
          <a:chOff x="0" y="0"/>
          <a:chExt cx="0" cy="0"/>
        </a:xfrm>
      </p:grpSpPr>
      <p:sp>
        <p:nvSpPr>
          <p:cNvPr id="117" name="Shape 117"/>
          <p:cNvSpPr txBox="1"/>
          <p:nvPr>
            <p:ph type="title"/>
          </p:nvPr>
        </p:nvSpPr>
        <p:spPr>
          <a:xfrm>
            <a:off x="1676400" y="838200"/>
            <a:ext cx="8453437" cy="360363"/>
          </a:xfrm>
          <a:prstGeom prst="rect">
            <a:avLst/>
          </a:prstGeom>
          <a:noFill/>
          <a:ln>
            <a:noFill/>
          </a:ln>
        </p:spPr>
        <p:txBody>
          <a:bodyPr anchorCtr="0" anchor="t" bIns="45700" lIns="91425" rIns="91425" tIns="45700">
            <a:noAutofit/>
          </a:bodyPr>
          <a:lstStyle/>
          <a:p>
            <a:pPr indent="-228600" lvl="0" marL="2057400" marR="0" rtl="0" algn="just">
              <a:lnSpc>
                <a:spcPct val="90000"/>
              </a:lnSpc>
              <a:spcBef>
                <a:spcPts val="0"/>
              </a:spcBef>
              <a:spcAft>
                <a:spcPts val="0"/>
              </a:spcAft>
              <a:buSzPct val="25000"/>
              <a:buNone/>
            </a:pPr>
            <a:r>
              <a:rPr b="1" i="0" lang="de-DE" sz="2000" u="none" cap="none" strike="noStrike">
                <a:solidFill>
                  <a:srgbClr val="7889FB"/>
                </a:solidFill>
                <a:latin typeface="Arial"/>
                <a:ea typeface="Arial"/>
                <a:cs typeface="Arial"/>
                <a:sym typeface="Arial"/>
              </a:rPr>
              <a:t>MONARCHIE</a:t>
            </a:r>
          </a:p>
        </p:txBody>
      </p:sp>
      <p:sp>
        <p:nvSpPr>
          <p:cNvPr id="118" name="Shape 118"/>
          <p:cNvSpPr txBox="1"/>
          <p:nvPr>
            <p:ph idx="4294967295" type="body"/>
          </p:nvPr>
        </p:nvSpPr>
        <p:spPr>
          <a:xfrm>
            <a:off x="381000" y="5181600"/>
            <a:ext cx="8305799" cy="1066799"/>
          </a:xfrm>
          <a:prstGeom prst="rect">
            <a:avLst/>
          </a:prstGeom>
          <a:noFill/>
          <a:ln>
            <a:noFill/>
          </a:ln>
        </p:spPr>
        <p:txBody>
          <a:bodyPr anchorCtr="0" anchor="t" bIns="0" lIns="0" rIns="0" tIns="0">
            <a:noAutofit/>
          </a:bodyPr>
          <a:lstStyle/>
          <a:p>
            <a:pPr indent="0" lvl="0" marL="0" marR="0" rtl="0" algn="ctr">
              <a:spcBef>
                <a:spcPts val="0"/>
              </a:spcBef>
              <a:spcAft>
                <a:spcPts val="0"/>
              </a:spcAft>
              <a:buClr>
                <a:srgbClr val="7889FB"/>
              </a:buClr>
              <a:buSzPct val="25000"/>
              <a:buFont typeface="Noto Sans Symbols"/>
              <a:buNone/>
            </a:pPr>
            <a:r>
              <a:rPr b="0" i="0" lang="de-DE" sz="1600" u="none" cap="none" strike="noStrike">
                <a:solidFill>
                  <a:srgbClr val="000000"/>
                </a:solidFill>
                <a:latin typeface="Arial"/>
                <a:ea typeface="Arial"/>
                <a:cs typeface="Arial"/>
                <a:sym typeface="Arial"/>
              </a:rPr>
              <a:t>Das lateinische Wort "Monarchie" bedeutet Alleinherrschaft. Das heißt, ein Land wird von einer einzigen Person regiert: dem Monarchen. Der Monarch ist nicht gewählt, sondern meist ein König oder eine Königin. Das kann man nur werden, wenn man in eine Königsfamilie hineingeboren wurde, also Prinz oder Prinzessin war.</a:t>
            </a:r>
            <a:br>
              <a:rPr b="1" i="0" lang="de-DE" sz="1600" u="none" cap="none" strike="noStrike">
                <a:solidFill>
                  <a:srgbClr val="000000"/>
                </a:solidFill>
                <a:latin typeface="Arial"/>
                <a:ea typeface="Arial"/>
                <a:cs typeface="Arial"/>
                <a:sym typeface="Arial"/>
              </a:rPr>
            </a:br>
          </a:p>
        </p:txBody>
      </p:sp>
      <p:pic>
        <p:nvPicPr>
          <p:cNvPr descr="http://cdn1.stuttgarter-zeitung.de/media.media.1ba3176a-2e2a-4e5b-a3ec-465874c527a4.normalized.jpeg" id="119" name="Shape 119"/>
          <p:cNvPicPr preferRelativeResize="0"/>
          <p:nvPr/>
        </p:nvPicPr>
        <p:blipFill rotWithShape="1">
          <a:blip r:embed="rId3">
            <a:alphaModFix/>
          </a:blip>
          <a:srcRect b="0" l="0" r="0" t="0"/>
          <a:stretch/>
        </p:blipFill>
        <p:spPr>
          <a:xfrm>
            <a:off x="1828800" y="1295400"/>
            <a:ext cx="5695950" cy="374145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 name="Shape 123"/>
        <p:cNvGrpSpPr/>
        <p:nvPr/>
      </p:nvGrpSpPr>
      <p:grpSpPr>
        <a:xfrm>
          <a:off x="0" y="0"/>
          <a:ext cx="0" cy="0"/>
          <a:chOff x="0" y="0"/>
          <a:chExt cx="0" cy="0"/>
        </a:xfrm>
      </p:grpSpPr>
      <p:sp>
        <p:nvSpPr>
          <p:cNvPr id="124" name="Shape 124"/>
          <p:cNvSpPr txBox="1"/>
          <p:nvPr>
            <p:ph type="title"/>
          </p:nvPr>
        </p:nvSpPr>
        <p:spPr>
          <a:xfrm>
            <a:off x="990600" y="762000"/>
            <a:ext cx="8453437" cy="360363"/>
          </a:xfrm>
          <a:prstGeom prst="rect">
            <a:avLst/>
          </a:prstGeom>
          <a:noFill/>
          <a:ln>
            <a:noFill/>
          </a:ln>
        </p:spPr>
        <p:txBody>
          <a:bodyPr anchorCtr="0" anchor="t" bIns="45700" lIns="91425" rIns="91425" tIns="45700">
            <a:noAutofit/>
          </a:bodyPr>
          <a:lstStyle/>
          <a:p>
            <a:pPr indent="-228600" lvl="0" marL="2057400" marR="0" rtl="0" algn="just">
              <a:lnSpc>
                <a:spcPct val="90000"/>
              </a:lnSpc>
              <a:spcBef>
                <a:spcPts val="0"/>
              </a:spcBef>
              <a:spcAft>
                <a:spcPts val="0"/>
              </a:spcAft>
              <a:buSzPct val="25000"/>
              <a:buNone/>
            </a:pPr>
            <a:r>
              <a:rPr b="1" i="0" lang="de-DE" sz="2000" u="none" cap="none" strike="noStrike">
                <a:solidFill>
                  <a:srgbClr val="7889FB"/>
                </a:solidFill>
                <a:latin typeface="Arial"/>
                <a:ea typeface="Arial"/>
                <a:cs typeface="Arial"/>
                <a:sym typeface="Arial"/>
              </a:rPr>
              <a:t>MONARCHIEN IN EUROPA</a:t>
            </a:r>
          </a:p>
        </p:txBody>
      </p:sp>
      <p:sp>
        <p:nvSpPr>
          <p:cNvPr id="125" name="Shape 125"/>
          <p:cNvSpPr txBox="1"/>
          <p:nvPr>
            <p:ph idx="4294967295" type="body"/>
          </p:nvPr>
        </p:nvSpPr>
        <p:spPr>
          <a:xfrm>
            <a:off x="381000" y="4724400"/>
            <a:ext cx="8305799" cy="1752600"/>
          </a:xfrm>
          <a:prstGeom prst="rect">
            <a:avLst/>
          </a:prstGeom>
          <a:noFill/>
          <a:ln>
            <a:noFill/>
          </a:ln>
        </p:spPr>
        <p:txBody>
          <a:bodyPr anchorCtr="0" anchor="t" bIns="0" lIns="0" rIns="0" tIns="0">
            <a:noAutofit/>
          </a:bodyPr>
          <a:lstStyle/>
          <a:p>
            <a:pPr indent="0" lvl="0" marL="0" marR="0" rtl="0" algn="ctr">
              <a:spcBef>
                <a:spcPts val="0"/>
              </a:spcBef>
              <a:spcAft>
                <a:spcPts val="0"/>
              </a:spcAft>
              <a:buClr>
                <a:srgbClr val="7889FB"/>
              </a:buClr>
              <a:buSzPct val="25000"/>
              <a:buFont typeface="Noto Sans Symbols"/>
              <a:buNone/>
            </a:pPr>
            <a:r>
              <a:rPr b="0" i="0" lang="de-DE" sz="1600" u="none" cap="none" strike="noStrike">
                <a:solidFill>
                  <a:srgbClr val="000000"/>
                </a:solidFill>
                <a:latin typeface="Arial"/>
                <a:ea typeface="Arial"/>
                <a:cs typeface="Arial"/>
                <a:sym typeface="Arial"/>
              </a:rPr>
              <a:t>In Europa haben folgende Länder noch einen König oder eine Königin: Belgien, Dänemark, Großbritannien, die Niederlande, Norwegen, Schweden und Spanien. Die Könige und Königinnen dürfen aber nicht alleine bestimmen. In all diesen Ländern gibt es auch eine Regierung, die vom Volk gewählt wurde. Die Regierung und die Monarchen arbeiten zusammen und entscheiden gemeinsam, was in ihrem Land passiert. Es gibt nur noch wenige Länder, in denen Könige alleine herrschen – zum Beispiel Saudi-Arabien oder Brunei.</a:t>
            </a:r>
          </a:p>
        </p:txBody>
      </p:sp>
      <p:pic>
        <p:nvPicPr>
          <p:cNvPr descr="http://blog.reparateur.garage-hoffmann.ch/Bilder/Europe1923b.png" id="126" name="Shape 126"/>
          <p:cNvPicPr preferRelativeResize="0"/>
          <p:nvPr/>
        </p:nvPicPr>
        <p:blipFill rotWithShape="1">
          <a:blip r:embed="rId3">
            <a:alphaModFix/>
          </a:blip>
          <a:srcRect b="0" l="0" r="0" t="0"/>
          <a:stretch/>
        </p:blipFill>
        <p:spPr>
          <a:xfrm>
            <a:off x="2286000" y="1143000"/>
            <a:ext cx="4648199" cy="352488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3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