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tableStyles.xml><?xml version="1.0" encoding="utf-8"?>
<a:tblStyleLst xmlns:a="http://schemas.openxmlformats.org/drawingml/2006/main" xmlns:r="http://schemas.openxmlformats.org/officeDocument/2006/relationships" def="{6D9812FA-5FC7-47D7-99FD-63C136EB0060}">
  <a:tblStyle styleId="{6D9812FA-5FC7-47D7-99FD-63C136EB0060}" styleName="Table_0">
    <a:wholeTbl>
      <a:tcTxStyle b="off" i="off">
        <a:font>
          <a:latin typeface="Arial"/>
          <a:ea typeface="Arial"/>
          <a:cs typeface="Arial"/>
        </a:font>
        <a:schemeClr val="dk1"/>
      </a:tcTxStyle>
      <a:tcStyle>
        <a:tcBdr>
          <a:left>
            <a:ln cap="flat" cmpd="sng" w="12700">
              <a:solidFill>
                <a:schemeClr val="lt1"/>
              </a:solidFill>
              <a:prstDash val="solid"/>
              <a:round/>
              <a:headEnd len="med" w="med" type="none"/>
              <a:tailEnd len="med" w="med" type="none"/>
            </a:ln>
          </a:left>
          <a:right>
            <a:ln cap="flat" cmpd="sng" w="12700">
              <a:solidFill>
                <a:schemeClr val="lt1"/>
              </a:solidFill>
              <a:prstDash val="solid"/>
              <a:round/>
              <a:headEnd len="med" w="med" type="none"/>
              <a:tailEnd len="med" w="med" type="none"/>
            </a:ln>
          </a:right>
          <a:top>
            <a:ln cap="flat" cmpd="sng" w="12700">
              <a:solidFill>
                <a:schemeClr val="lt1"/>
              </a:solidFill>
              <a:prstDash val="solid"/>
              <a:round/>
              <a:headEnd len="med" w="med" type="none"/>
              <a:tailEnd len="med" w="med" type="none"/>
            </a:ln>
          </a:top>
          <a:bottom>
            <a:ln cap="flat" cmpd="sng" w="12700">
              <a:solidFill>
                <a:schemeClr val="lt1"/>
              </a:solidFill>
              <a:prstDash val="solid"/>
              <a:round/>
              <a:headEnd len="med" w="med" type="none"/>
              <a:tailEnd len="med" w="med" type="none"/>
            </a:ln>
          </a:bottom>
          <a:insideH>
            <a:ln cap="flat" cmpd="sng" w="12700">
              <a:solidFill>
                <a:schemeClr val="lt1"/>
              </a:solidFill>
              <a:prstDash val="solid"/>
              <a:round/>
              <a:headEnd len="med" w="med" type="none"/>
              <a:tailEnd len="med" w="med" type="none"/>
            </a:ln>
          </a:insideH>
          <a:insideV>
            <a:ln cap="flat" cmpd="sng" w="12700">
              <a:solidFill>
                <a:schemeClr val="lt1"/>
              </a:solidFill>
              <a:prstDash val="solid"/>
              <a:round/>
              <a:headEnd len="med" w="med" type="none"/>
              <a:tailEnd len="med" w="med" type="none"/>
            </a:ln>
          </a:insideV>
        </a:tcBdr>
        <a:fill>
          <a:solidFill>
            <a:srgbClr val="E6F6EF"/>
          </a:solidFill>
        </a:fill>
      </a:tcStyle>
    </a:wholeTbl>
    <a:band1H>
      <a:tcStyle>
        <a:fill>
          <a:solidFill>
            <a:srgbClr val="CAECDD"/>
          </a:solidFill>
        </a:fill>
      </a:tcStyle>
    </a:band1H>
    <a:band1V>
      <a:tcStyle>
        <a:fill>
          <a:solidFill>
            <a:srgbClr val="CAECDD"/>
          </a:solidFill>
        </a:fill>
      </a:tcStyle>
    </a:band1V>
    <a:lastCol>
      <a:tcTxStyle b="on" i="off">
        <a:font>
          <a:latin typeface="Arial"/>
          <a:ea typeface="Arial"/>
          <a:cs typeface="Arial"/>
        </a:font>
        <a:schemeClr val="lt1"/>
      </a:tcTxStyle>
      <a:tcStyle>
        <a:fill>
          <a:solidFill>
            <a:schemeClr val="accent1"/>
          </a:solidFill>
        </a:fill>
      </a:tcStyle>
    </a:lastCol>
    <a:firstCol>
      <a:tcTxStyle b="on" i="off">
        <a:font>
          <a:latin typeface="Arial"/>
          <a:ea typeface="Arial"/>
          <a:cs typeface="Arial"/>
        </a:font>
        <a:schemeClr val="lt1"/>
      </a:tcTxStyle>
      <a:tcStyle>
        <a:fill>
          <a:solidFill>
            <a:schemeClr val="accent1"/>
          </a:solidFill>
        </a:fill>
      </a:tcStyle>
    </a:firstCol>
    <a:lastRow>
      <a:tcTxStyle b="on" i="off">
        <a:font>
          <a:latin typeface="Arial"/>
          <a:ea typeface="Arial"/>
          <a:cs typeface="Arial"/>
        </a:font>
        <a:schemeClr val="lt1"/>
      </a:tcTxStyle>
      <a:tcStyle>
        <a:tcBdr>
          <a:top>
            <a:ln cap="flat" cmpd="sng" w="38100">
              <a:solidFill>
                <a:schemeClr val="lt1"/>
              </a:solidFill>
              <a:prstDash val="solid"/>
              <a:round/>
              <a:headEnd len="med" w="med" type="none"/>
              <a:tailEnd len="med" w="med" type="none"/>
            </a:ln>
          </a:top>
        </a:tcBdr>
        <a:fill>
          <a:solidFill>
            <a:schemeClr val="accent1"/>
          </a:solidFill>
        </a:fill>
      </a:tcStyle>
    </a:lastRow>
    <a:firstRow>
      <a:tcTxStyle b="on" i="off">
        <a:font>
          <a:latin typeface="Arial"/>
          <a:ea typeface="Arial"/>
          <a:cs typeface="Arial"/>
        </a:font>
        <a:schemeClr val="lt1"/>
      </a:tcTxStyle>
      <a:tcStyle>
        <a:tcBdr>
          <a:bottom>
            <a:ln cap="flat" cmpd="sng" w="38100">
              <a:solidFill>
                <a:schemeClr val="lt1"/>
              </a:solidFill>
              <a:prstDash val="solid"/>
              <a:round/>
              <a:headEnd len="med" w="med" type="none"/>
              <a:tailEnd len="med" w="med" type="none"/>
            </a:ln>
          </a:bottom>
        </a:tcBdr>
        <a:fill>
          <a:solidFill>
            <a:schemeClr val="accent1"/>
          </a:solidFill>
        </a:fill>
      </a:tcStyle>
    </a:firstRow>
  </a:tblStyle>
</a:tblStyleLst>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6" Type="http://schemas.openxmlformats.org/officeDocument/2006/relationships/slide" Target="slides/slide1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indent="0" lvl="0" marL="0" marR="0" rtl="0" algn="l">
              <a:spcBef>
                <a:spcPts val="0"/>
              </a:spcBef>
              <a:buNone/>
              <a:defRPr b="0" i="0" sz="1100" u="none" cap="none" strike="noStrike"/>
            </a:lvl1pPr>
            <a:lvl2pPr indent="0" lvl="1" marL="457200" marR="0" rtl="0" algn="l">
              <a:spcBef>
                <a:spcPts val="0"/>
              </a:spcBef>
              <a:buNone/>
              <a:defRPr b="0" i="0" sz="1100" u="none" cap="none" strike="noStrike"/>
            </a:lvl2pPr>
            <a:lvl3pPr indent="0" lvl="2" marL="914400" marR="0" rtl="0" algn="l">
              <a:spcBef>
                <a:spcPts val="0"/>
              </a:spcBef>
              <a:buNone/>
              <a:defRPr b="0" i="0" sz="1100" u="none" cap="none" strike="noStrike"/>
            </a:lvl3pPr>
            <a:lvl4pPr indent="0" lvl="3" marL="1371600" marR="0" rtl="0" algn="l">
              <a:spcBef>
                <a:spcPts val="0"/>
              </a:spcBef>
              <a:buNone/>
              <a:defRPr b="0" i="0" sz="1100" u="none" cap="none" strike="noStrike"/>
            </a:lvl4pPr>
            <a:lvl5pPr indent="0" lvl="4" marL="1828800" marR="0" rtl="0" algn="l">
              <a:spcBef>
                <a:spcPts val="0"/>
              </a:spcBef>
              <a:buNone/>
              <a:defRPr b="0" i="0" sz="1100" u="none" cap="none" strike="noStrike"/>
            </a:lvl5pPr>
            <a:lvl6pPr indent="0" lvl="5" marL="2286000" marR="0" rtl="0" algn="l">
              <a:spcBef>
                <a:spcPts val="0"/>
              </a:spcBef>
              <a:buNone/>
              <a:defRPr b="0" i="0" sz="1100" u="none" cap="none" strike="noStrike"/>
            </a:lvl6pPr>
            <a:lvl7pPr indent="0" lvl="6" marL="2743200" marR="0" rtl="0" algn="l">
              <a:spcBef>
                <a:spcPts val="0"/>
              </a:spcBef>
              <a:buNone/>
              <a:defRPr b="0" i="0" sz="1100" u="none" cap="none" strike="noStrike"/>
            </a:lvl7pPr>
            <a:lvl8pPr indent="0" lvl="7" marL="3200400" marR="0" rtl="0" algn="l">
              <a:spcBef>
                <a:spcPts val="0"/>
              </a:spcBef>
              <a:buNone/>
              <a:defRPr b="0" i="0" sz="1100" u="none" cap="none" strike="noStrike"/>
            </a:lvl8pPr>
            <a:lvl9pPr indent="0" lvl="8" marL="3657600" marR="0" rtl="0" algn="l">
              <a:spcBef>
                <a:spcPts val="0"/>
              </a:spcBef>
              <a:buNone/>
              <a:defRPr b="0" i="0" sz="1100" u="none" cap="none" strike="noStrike"/>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 name="Shape 65"/>
        <p:cNvGrpSpPr/>
        <p:nvPr/>
      </p:nvGrpSpPr>
      <p:grpSpPr>
        <a:xfrm>
          <a:off x="0" y="0"/>
          <a:ext cx="0" cy="0"/>
          <a:chOff x="0" y="0"/>
          <a:chExt cx="0" cy="0"/>
        </a:xfrm>
      </p:grpSpPr>
      <p:sp>
        <p:nvSpPr>
          <p:cNvPr id="66" name="Shape 6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67" name="Shape 6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5" name="Shape 125"/>
        <p:cNvGrpSpPr/>
        <p:nvPr/>
      </p:nvGrpSpPr>
      <p:grpSpPr>
        <a:xfrm>
          <a:off x="0" y="0"/>
          <a:ext cx="0" cy="0"/>
          <a:chOff x="0" y="0"/>
          <a:chExt cx="0" cy="0"/>
        </a:xfrm>
      </p:grpSpPr>
      <p:sp>
        <p:nvSpPr>
          <p:cNvPr id="126" name="Shape 12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127" name="Shape 12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4" name="Shape 134"/>
        <p:cNvGrpSpPr/>
        <p:nvPr/>
      </p:nvGrpSpPr>
      <p:grpSpPr>
        <a:xfrm>
          <a:off x="0" y="0"/>
          <a:ext cx="0" cy="0"/>
          <a:chOff x="0" y="0"/>
          <a:chExt cx="0" cy="0"/>
        </a:xfrm>
      </p:grpSpPr>
      <p:sp>
        <p:nvSpPr>
          <p:cNvPr id="135" name="Shape 13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136" name="Shape 13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1" name="Shape 71"/>
        <p:cNvGrpSpPr/>
        <p:nvPr/>
      </p:nvGrpSpPr>
      <p:grpSpPr>
        <a:xfrm>
          <a:off x="0" y="0"/>
          <a:ext cx="0" cy="0"/>
          <a:chOff x="0" y="0"/>
          <a:chExt cx="0" cy="0"/>
        </a:xfrm>
      </p:grpSpPr>
      <p:sp>
        <p:nvSpPr>
          <p:cNvPr id="72" name="Shape 7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73" name="Shape 7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7" name="Shape 77"/>
        <p:cNvGrpSpPr/>
        <p:nvPr/>
      </p:nvGrpSpPr>
      <p:grpSpPr>
        <a:xfrm>
          <a:off x="0" y="0"/>
          <a:ext cx="0" cy="0"/>
          <a:chOff x="0" y="0"/>
          <a:chExt cx="0" cy="0"/>
        </a:xfrm>
      </p:grpSpPr>
      <p:sp>
        <p:nvSpPr>
          <p:cNvPr id="78" name="Shape 7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79" name="Shape 7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4" name="Shape 84"/>
        <p:cNvGrpSpPr/>
        <p:nvPr/>
      </p:nvGrpSpPr>
      <p:grpSpPr>
        <a:xfrm>
          <a:off x="0" y="0"/>
          <a:ext cx="0" cy="0"/>
          <a:chOff x="0" y="0"/>
          <a:chExt cx="0" cy="0"/>
        </a:xfrm>
      </p:grpSpPr>
      <p:sp>
        <p:nvSpPr>
          <p:cNvPr id="85" name="Shape 8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86" name="Shape 8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0" name="Shape 90"/>
        <p:cNvGrpSpPr/>
        <p:nvPr/>
      </p:nvGrpSpPr>
      <p:grpSpPr>
        <a:xfrm>
          <a:off x="0" y="0"/>
          <a:ext cx="0" cy="0"/>
          <a:chOff x="0" y="0"/>
          <a:chExt cx="0" cy="0"/>
        </a:xfrm>
      </p:grpSpPr>
      <p:sp>
        <p:nvSpPr>
          <p:cNvPr id="91" name="Shape 9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92" name="Shape 9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7" name="Shape 97"/>
        <p:cNvGrpSpPr/>
        <p:nvPr/>
      </p:nvGrpSpPr>
      <p:grpSpPr>
        <a:xfrm>
          <a:off x="0" y="0"/>
          <a:ext cx="0" cy="0"/>
          <a:chOff x="0" y="0"/>
          <a:chExt cx="0" cy="0"/>
        </a:xfrm>
      </p:grpSpPr>
      <p:sp>
        <p:nvSpPr>
          <p:cNvPr id="98" name="Shape 9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99" name="Shape 9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4" name="Shape 104"/>
        <p:cNvGrpSpPr/>
        <p:nvPr/>
      </p:nvGrpSpPr>
      <p:grpSpPr>
        <a:xfrm>
          <a:off x="0" y="0"/>
          <a:ext cx="0" cy="0"/>
          <a:chOff x="0" y="0"/>
          <a:chExt cx="0" cy="0"/>
        </a:xfrm>
      </p:grpSpPr>
      <p:sp>
        <p:nvSpPr>
          <p:cNvPr id="105" name="Shape 10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106" name="Shape 10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1" name="Shape 111"/>
        <p:cNvGrpSpPr/>
        <p:nvPr/>
      </p:nvGrpSpPr>
      <p:grpSpPr>
        <a:xfrm>
          <a:off x="0" y="0"/>
          <a:ext cx="0" cy="0"/>
          <a:chOff x="0" y="0"/>
          <a:chExt cx="0" cy="0"/>
        </a:xfrm>
      </p:grpSpPr>
      <p:sp>
        <p:nvSpPr>
          <p:cNvPr id="112" name="Shape 11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113" name="Shape 11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8" name="Shape 118"/>
        <p:cNvGrpSpPr/>
        <p:nvPr/>
      </p:nvGrpSpPr>
      <p:grpSpPr>
        <a:xfrm>
          <a:off x="0" y="0"/>
          <a:ext cx="0" cy="0"/>
          <a:chOff x="0" y="0"/>
          <a:chExt cx="0" cy="0"/>
        </a:xfrm>
      </p:grpSpPr>
      <p:sp>
        <p:nvSpPr>
          <p:cNvPr id="119" name="Shape 11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120" name="Shape 12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15" name="Shape 15"/>
        <p:cNvGrpSpPr/>
        <p:nvPr/>
      </p:nvGrpSpPr>
      <p:grpSpPr>
        <a:xfrm>
          <a:off x="0" y="0"/>
          <a:ext cx="0" cy="0"/>
          <a:chOff x="0" y="0"/>
          <a:chExt cx="0" cy="0"/>
        </a:xfrm>
      </p:grpSpPr>
      <p:sp>
        <p:nvSpPr>
          <p:cNvPr id="16" name="Shape 16"/>
          <p:cNvSpPr txBox="1"/>
          <p:nvPr>
            <p:ph type="title"/>
          </p:nvPr>
        </p:nvSpPr>
        <p:spPr>
          <a:xfrm>
            <a:off x="285718"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17" name="Shape 17"/>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1434" lvl="0" marL="161925" marR="0" rtl="0" algn="l">
              <a:lnSpc>
                <a:spcPct val="100000"/>
              </a:lnSpc>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3175" lvl="1" marL="504825" marR="0" rtl="0" algn="l">
              <a:lnSpc>
                <a:spcPct val="100000"/>
              </a:lnSpc>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9525" lvl="2" marL="854075" marR="0" rtl="0" algn="l">
              <a:lnSpc>
                <a:spcPct val="100000"/>
              </a:lnSpc>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31750" lvl="3" marL="1200150" marR="0" rtl="0" algn="l">
              <a:lnSpc>
                <a:spcPct val="100000"/>
              </a:lnSpc>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9525" lvl="4" marL="15335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9525" lvl="5" marL="19907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9525" lvl="6" marL="24479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9525" lvl="7" marL="29051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9525" lvl="8" marL="33623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18" name="Shape 18"/>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52" name="Shape 52"/>
        <p:cNvGrpSpPr/>
        <p:nvPr/>
      </p:nvGrpSpPr>
      <p:grpSpPr>
        <a:xfrm>
          <a:off x="0" y="0"/>
          <a:ext cx="0" cy="0"/>
          <a:chOff x="0" y="0"/>
          <a:chExt cx="0" cy="0"/>
        </a:xfrm>
      </p:grpSpPr>
      <p:sp>
        <p:nvSpPr>
          <p:cNvPr id="53" name="Shape 53"/>
          <p:cNvSpPr txBox="1"/>
          <p:nvPr>
            <p:ph type="title"/>
          </p:nvPr>
        </p:nvSpPr>
        <p:spPr>
          <a:xfrm>
            <a:off x="1792288" y="4800600"/>
            <a:ext cx="5486399" cy="566736"/>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54" name="Shape 54"/>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0" algn="l">
              <a:lnSpc>
                <a:spcPct val="100000"/>
              </a:lnSpc>
              <a:spcBef>
                <a:spcPts val="400"/>
              </a:spcBef>
              <a:spcAft>
                <a:spcPts val="0"/>
              </a:spcAft>
              <a:buClr>
                <a:srgbClr val="7889FB"/>
              </a:buClr>
              <a:buFont typeface="Noto Sans Symbols"/>
              <a:buNone/>
              <a:defRPr b="0" i="0" sz="3200" u="none" cap="none" strike="noStrike">
                <a:solidFill>
                  <a:srgbClr val="000000"/>
                </a:solidFill>
                <a:latin typeface="Arial"/>
                <a:ea typeface="Arial"/>
                <a:cs typeface="Arial"/>
                <a:sym typeface="Arial"/>
              </a:defRPr>
            </a:lvl1pPr>
            <a:lvl2pPr indent="0" lvl="1" marL="457200" marR="0" rtl="0" algn="l">
              <a:lnSpc>
                <a:spcPct val="100000"/>
              </a:lnSpc>
              <a:spcBef>
                <a:spcPts val="350"/>
              </a:spcBef>
              <a:spcAft>
                <a:spcPts val="0"/>
              </a:spcAft>
              <a:buClr>
                <a:srgbClr val="7889FB"/>
              </a:buClr>
              <a:buFont typeface="Arial"/>
              <a:buNone/>
              <a:defRPr b="0" i="0" sz="2800" u="none" cap="none" strike="noStrike">
                <a:solidFill>
                  <a:srgbClr val="000000"/>
                </a:solidFill>
                <a:latin typeface="Arial"/>
                <a:ea typeface="Arial"/>
                <a:cs typeface="Arial"/>
                <a:sym typeface="Arial"/>
              </a:defRPr>
            </a:lvl2pPr>
            <a:lvl3pPr indent="0" lvl="2" marL="914400" marR="0" rtl="0" algn="l">
              <a:lnSpc>
                <a:spcPct val="100000"/>
              </a:lnSpc>
              <a:spcBef>
                <a:spcPts val="350"/>
              </a:spcBef>
              <a:spcAft>
                <a:spcPts val="0"/>
              </a:spcAft>
              <a:buClr>
                <a:srgbClr val="7889FB"/>
              </a:buClr>
              <a:buFont typeface="Arial"/>
              <a:buNone/>
              <a:defRPr b="0" i="0" sz="2400" u="none" cap="none" strike="noStrike">
                <a:solidFill>
                  <a:srgbClr val="000000"/>
                </a:solidFill>
                <a:latin typeface="Arial"/>
                <a:ea typeface="Arial"/>
                <a:cs typeface="Arial"/>
                <a:sym typeface="Arial"/>
              </a:defRPr>
            </a:lvl3pPr>
            <a:lvl4pPr indent="0" lvl="3" marL="1371600" marR="0" rtl="0" algn="l">
              <a:lnSpc>
                <a:spcPct val="100000"/>
              </a:lnSpc>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4pPr>
            <a:lvl5pPr indent="0" lvl="4" marL="1828800" marR="0" rtl="0" algn="l">
              <a:lnSpc>
                <a:spcPct val="100000"/>
              </a:lnSpc>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5pPr>
            <a:lvl6pPr indent="0" lvl="5" marL="2286000" marR="0" rtl="0" algn="l">
              <a:lnSpc>
                <a:spcPct val="100000"/>
              </a:lnSpc>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6pPr>
            <a:lvl7pPr indent="0" lvl="6" marL="2743200" marR="0" rtl="0" algn="l">
              <a:lnSpc>
                <a:spcPct val="100000"/>
              </a:lnSpc>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7pPr>
            <a:lvl8pPr indent="0" lvl="7" marL="3200400" marR="0" rtl="0" algn="l">
              <a:lnSpc>
                <a:spcPct val="100000"/>
              </a:lnSpc>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8pPr>
            <a:lvl9pPr indent="0" lvl="8" marL="3657600" marR="0" rtl="0" algn="l">
              <a:lnSpc>
                <a:spcPct val="100000"/>
              </a:lnSpc>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9pPr>
          </a:lstStyle>
          <a:p/>
        </p:txBody>
      </p:sp>
      <p:sp>
        <p:nvSpPr>
          <p:cNvPr id="55" name="Shape 55"/>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0" algn="l">
              <a:lnSpc>
                <a:spcPct val="100000"/>
              </a:lnSpc>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lnSpc>
                <a:spcPct val="100000"/>
              </a:lnSpc>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lnSpc>
                <a:spcPct val="100000"/>
              </a:lnSpc>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6" name="Shape 5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57" name="Shape 57"/>
        <p:cNvGrpSpPr/>
        <p:nvPr/>
      </p:nvGrpSpPr>
      <p:grpSpPr>
        <a:xfrm>
          <a:off x="0" y="0"/>
          <a:ext cx="0" cy="0"/>
          <a:chOff x="0" y="0"/>
          <a:chExt cx="0" cy="0"/>
        </a:xfrm>
      </p:grpSpPr>
      <p:sp>
        <p:nvSpPr>
          <p:cNvPr id="58" name="Shape 58"/>
          <p:cNvSpPr txBox="1"/>
          <p:nvPr>
            <p:ph type="title"/>
          </p:nvPr>
        </p:nvSpPr>
        <p:spPr>
          <a:xfrm>
            <a:off x="285718"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59" name="Shape 59"/>
          <p:cNvSpPr txBox="1"/>
          <p:nvPr>
            <p:ph idx="1" type="body"/>
          </p:nvPr>
        </p:nvSpPr>
        <p:spPr>
          <a:xfrm rot="5400000">
            <a:off x="2402680" y="-316706"/>
            <a:ext cx="4700588" cy="8108950"/>
          </a:xfrm>
          <a:prstGeom prst="rect">
            <a:avLst/>
          </a:prstGeom>
          <a:noFill/>
          <a:ln>
            <a:noFill/>
          </a:ln>
        </p:spPr>
        <p:txBody>
          <a:bodyPr anchorCtr="0" anchor="t" bIns="91425" lIns="91425" rIns="91425" tIns="91425"/>
          <a:lstStyle>
            <a:lvl1pPr indent="51434" lvl="0" marL="161925" marR="0" rtl="0" algn="l">
              <a:lnSpc>
                <a:spcPct val="100000"/>
              </a:lnSpc>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3175" lvl="1" marL="504825" marR="0" rtl="0" algn="l">
              <a:lnSpc>
                <a:spcPct val="100000"/>
              </a:lnSpc>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9525" lvl="2" marL="854075" marR="0" rtl="0" algn="l">
              <a:lnSpc>
                <a:spcPct val="100000"/>
              </a:lnSpc>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31750" lvl="3" marL="1200150" marR="0" rtl="0" algn="l">
              <a:lnSpc>
                <a:spcPct val="100000"/>
              </a:lnSpc>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9525" lvl="4" marL="15335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9525" lvl="5" marL="19907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9525" lvl="6" marL="24479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9525" lvl="7" marL="29051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9525" lvl="8" marL="33623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0" name="Shape 6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61" name="Shape 61"/>
        <p:cNvGrpSpPr/>
        <p:nvPr/>
      </p:nvGrpSpPr>
      <p:grpSpPr>
        <a:xfrm>
          <a:off x="0" y="0"/>
          <a:ext cx="0" cy="0"/>
          <a:chOff x="0" y="0"/>
          <a:chExt cx="0" cy="0"/>
        </a:xfrm>
      </p:grpSpPr>
      <p:sp>
        <p:nvSpPr>
          <p:cNvPr id="62" name="Shape 62"/>
          <p:cNvSpPr txBox="1"/>
          <p:nvPr>
            <p:ph type="title"/>
          </p:nvPr>
        </p:nvSpPr>
        <p:spPr>
          <a:xfrm rot="5400000">
            <a:off x="5098254" y="2378867"/>
            <a:ext cx="5300661" cy="2117725"/>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63" name="Shape 63"/>
          <p:cNvSpPr txBox="1"/>
          <p:nvPr>
            <p:ph idx="1" type="body"/>
          </p:nvPr>
        </p:nvSpPr>
        <p:spPr>
          <a:xfrm rot="5400000">
            <a:off x="785811" y="336549"/>
            <a:ext cx="5300661" cy="6202362"/>
          </a:xfrm>
          <a:prstGeom prst="rect">
            <a:avLst/>
          </a:prstGeom>
          <a:noFill/>
          <a:ln>
            <a:noFill/>
          </a:ln>
        </p:spPr>
        <p:txBody>
          <a:bodyPr anchorCtr="0" anchor="t" bIns="91425" lIns="91425" rIns="91425" tIns="91425"/>
          <a:lstStyle>
            <a:lvl1pPr indent="51434" lvl="0" marL="161925" marR="0" rtl="0" algn="l">
              <a:lnSpc>
                <a:spcPct val="100000"/>
              </a:lnSpc>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3175" lvl="1" marL="504825" marR="0" rtl="0" algn="l">
              <a:lnSpc>
                <a:spcPct val="100000"/>
              </a:lnSpc>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9525" lvl="2" marL="854075" marR="0" rtl="0" algn="l">
              <a:lnSpc>
                <a:spcPct val="100000"/>
              </a:lnSpc>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31750" lvl="3" marL="1200150" marR="0" rtl="0" algn="l">
              <a:lnSpc>
                <a:spcPct val="100000"/>
              </a:lnSpc>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9525" lvl="4" marL="15335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9525" lvl="5" marL="19907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9525" lvl="6" marL="24479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9525" lvl="7" marL="29051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9525" lvl="8" marL="33623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4" name="Shape 6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9" name="Shape 19"/>
        <p:cNvGrpSpPr/>
        <p:nvPr/>
      </p:nvGrpSpPr>
      <p:grpSpPr>
        <a:xfrm>
          <a:off x="0" y="0"/>
          <a:ext cx="0" cy="0"/>
          <a:chOff x="0" y="0"/>
          <a:chExt cx="0" cy="0"/>
        </a:xfrm>
      </p:grpSpPr>
      <p:sp>
        <p:nvSpPr>
          <p:cNvPr id="20" name="Shape 20"/>
          <p:cNvSpPr txBox="1"/>
          <p:nvPr>
            <p:ph type="ctrTitle"/>
          </p:nvPr>
        </p:nvSpPr>
        <p:spPr>
          <a:xfrm>
            <a:off x="685800" y="2130425"/>
            <a:ext cx="7772400" cy="147002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21" name="Shape 21"/>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lnSpc>
                <a:spcPct val="100000"/>
              </a:lnSpc>
              <a:spcBef>
                <a:spcPts val="400"/>
              </a:spcBef>
              <a:spcAft>
                <a:spcPts val="0"/>
              </a:spcAft>
              <a:buClr>
                <a:srgbClr val="7889FB"/>
              </a:buClr>
              <a:buFont typeface="Noto Sans Symbols"/>
              <a:buNone/>
              <a:defRPr b="0" i="0" sz="1600" u="none" cap="none" strike="noStrike">
                <a:solidFill>
                  <a:srgbClr val="000000"/>
                </a:solidFill>
                <a:latin typeface="Arial"/>
                <a:ea typeface="Arial"/>
                <a:cs typeface="Arial"/>
                <a:sym typeface="Arial"/>
              </a:defRPr>
            </a:lvl1pPr>
            <a:lvl2pPr indent="0" lvl="1" marL="457200" marR="0" rtl="0" algn="ctr">
              <a:lnSpc>
                <a:spcPct val="100000"/>
              </a:lnSpc>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2pPr>
            <a:lvl3pPr indent="0" lvl="2" marL="914400" marR="0" rtl="0" algn="ctr">
              <a:lnSpc>
                <a:spcPct val="100000"/>
              </a:lnSpc>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3pPr>
            <a:lvl4pPr indent="0" lvl="3" marL="1371600" marR="0" rtl="0" algn="ctr">
              <a:lnSpc>
                <a:spcPct val="100000"/>
              </a:lnSpc>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4pPr>
            <a:lvl5pPr indent="0" lvl="4" marL="1828800" marR="0" rtl="0" algn="ctr">
              <a:lnSpc>
                <a:spcPct val="100000"/>
              </a:lnSpc>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5pPr>
            <a:lvl6pPr indent="0" lvl="5" marL="2286000" marR="0" rtl="0" algn="ctr">
              <a:lnSpc>
                <a:spcPct val="100000"/>
              </a:lnSpc>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6pPr>
            <a:lvl7pPr indent="0" lvl="6" marL="2743200" marR="0" rtl="0" algn="ctr">
              <a:lnSpc>
                <a:spcPct val="100000"/>
              </a:lnSpc>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7pPr>
            <a:lvl8pPr indent="0" lvl="7" marL="3200400" marR="0" rtl="0" algn="ctr">
              <a:lnSpc>
                <a:spcPct val="100000"/>
              </a:lnSpc>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8pPr>
            <a:lvl9pPr indent="0" lvl="8" marL="3657600" marR="0" rtl="0" algn="ctr">
              <a:lnSpc>
                <a:spcPct val="100000"/>
              </a:lnSpc>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9pPr>
          </a:lstStyle>
          <a:p/>
        </p:txBody>
      </p:sp>
      <p:sp>
        <p:nvSpPr>
          <p:cNvPr id="22" name="Shape 22"/>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23" name="Shape 23"/>
        <p:cNvGrpSpPr/>
        <p:nvPr/>
      </p:nvGrpSpPr>
      <p:grpSpPr>
        <a:xfrm>
          <a:off x="0" y="0"/>
          <a:ext cx="0" cy="0"/>
          <a:chOff x="0" y="0"/>
          <a:chExt cx="0" cy="0"/>
        </a:xfrm>
      </p:grpSpPr>
      <p:sp>
        <p:nvSpPr>
          <p:cNvPr id="24" name="Shape 24"/>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Clr>
                <a:srgbClr val="7889FB"/>
              </a:buClr>
              <a:buFont typeface="Arial"/>
              <a:buNone/>
              <a:defRPr b="1" i="0" sz="4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25" name="Shape 25"/>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0" algn="l">
              <a:lnSpc>
                <a:spcPct val="100000"/>
              </a:lnSpc>
              <a:spcBef>
                <a:spcPts val="400"/>
              </a:spcBef>
              <a:spcAft>
                <a:spcPts val="0"/>
              </a:spcAft>
              <a:buClr>
                <a:srgbClr val="7889FB"/>
              </a:buClr>
              <a:buFont typeface="Noto Sans Symbols"/>
              <a:buNone/>
              <a:defRPr b="0" i="0" sz="2000" u="none" cap="none" strike="noStrike">
                <a:solidFill>
                  <a:srgbClr val="000000"/>
                </a:solidFill>
                <a:latin typeface="Arial"/>
                <a:ea typeface="Arial"/>
                <a:cs typeface="Arial"/>
                <a:sym typeface="Arial"/>
              </a:defRPr>
            </a:lvl1pPr>
            <a:lvl2pPr indent="0" lvl="1" marL="457200" marR="0" rtl="0" algn="l">
              <a:lnSpc>
                <a:spcPct val="100000"/>
              </a:lnSpc>
              <a:spcBef>
                <a:spcPts val="350"/>
              </a:spcBef>
              <a:spcAft>
                <a:spcPts val="0"/>
              </a:spcAft>
              <a:buClr>
                <a:srgbClr val="7889FB"/>
              </a:buClr>
              <a:buFont typeface="Arial"/>
              <a:buNone/>
              <a:defRPr b="0" i="0" sz="1800" u="none" cap="none" strike="noStrike">
                <a:solidFill>
                  <a:srgbClr val="000000"/>
                </a:solidFill>
                <a:latin typeface="Arial"/>
                <a:ea typeface="Arial"/>
                <a:cs typeface="Arial"/>
                <a:sym typeface="Arial"/>
              </a:defRPr>
            </a:lvl2pPr>
            <a:lvl3pPr indent="0" lvl="2" marL="914400" marR="0" rtl="0" algn="l">
              <a:lnSpc>
                <a:spcPct val="100000"/>
              </a:lnSpc>
              <a:spcBef>
                <a:spcPts val="350"/>
              </a:spcBef>
              <a:spcAft>
                <a:spcPts val="0"/>
              </a:spcAft>
              <a:buClr>
                <a:srgbClr val="7889FB"/>
              </a:buClr>
              <a:buFont typeface="Arial"/>
              <a:buNone/>
              <a:defRPr b="0" i="0" sz="1600" u="none" cap="none" strike="noStrike">
                <a:solidFill>
                  <a:srgbClr val="000000"/>
                </a:solidFill>
                <a:latin typeface="Arial"/>
                <a:ea typeface="Arial"/>
                <a:cs typeface="Arial"/>
                <a:sym typeface="Arial"/>
              </a:defRPr>
            </a:lvl3pPr>
            <a:lvl4pPr indent="0" lvl="3" marL="1371600" marR="0" rtl="0" algn="l">
              <a:lnSpc>
                <a:spcPct val="100000"/>
              </a:lnSpc>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4pPr>
            <a:lvl5pPr indent="0" lvl="4" marL="1828800" marR="0" rtl="0" algn="l">
              <a:lnSpc>
                <a:spcPct val="100000"/>
              </a:lnSpc>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5pPr>
            <a:lvl6pPr indent="0" lvl="5" marL="2286000" marR="0" rtl="0" algn="l">
              <a:lnSpc>
                <a:spcPct val="100000"/>
              </a:lnSpc>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6pPr>
            <a:lvl7pPr indent="0" lvl="6" marL="2743200" marR="0" rtl="0" algn="l">
              <a:lnSpc>
                <a:spcPct val="100000"/>
              </a:lnSpc>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7pPr>
            <a:lvl8pPr indent="0" lvl="7" marL="3200400" marR="0" rtl="0" algn="l">
              <a:lnSpc>
                <a:spcPct val="100000"/>
              </a:lnSpc>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8pPr>
            <a:lvl9pPr indent="0" lvl="8" marL="3657600" marR="0" rtl="0" algn="l">
              <a:lnSpc>
                <a:spcPct val="100000"/>
              </a:lnSpc>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9pPr>
          </a:lstStyle>
          <a:p/>
        </p:txBody>
      </p:sp>
      <p:sp>
        <p:nvSpPr>
          <p:cNvPr id="26" name="Shape 2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27" name="Shape 27"/>
        <p:cNvGrpSpPr/>
        <p:nvPr/>
      </p:nvGrpSpPr>
      <p:grpSpPr>
        <a:xfrm>
          <a:off x="0" y="0"/>
          <a:ext cx="0" cy="0"/>
          <a:chOff x="0" y="0"/>
          <a:chExt cx="0" cy="0"/>
        </a:xfrm>
      </p:grpSpPr>
      <p:sp>
        <p:nvSpPr>
          <p:cNvPr id="28" name="Shape 28"/>
          <p:cNvSpPr txBox="1"/>
          <p:nvPr>
            <p:ph type="title"/>
          </p:nvPr>
        </p:nvSpPr>
        <p:spPr>
          <a:xfrm>
            <a:off x="285718"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29" name="Shape 29"/>
          <p:cNvSpPr txBox="1"/>
          <p:nvPr>
            <p:ph idx="1" type="body"/>
          </p:nvPr>
        </p:nvSpPr>
        <p:spPr>
          <a:xfrm>
            <a:off x="698500" y="1387475"/>
            <a:ext cx="3978273" cy="4700588"/>
          </a:xfrm>
          <a:prstGeom prst="rect">
            <a:avLst/>
          </a:prstGeom>
          <a:noFill/>
          <a:ln>
            <a:noFill/>
          </a:ln>
        </p:spPr>
        <p:txBody>
          <a:bodyPr anchorCtr="0" anchor="t" bIns="91425" lIns="91425" rIns="91425" tIns="91425"/>
          <a:lstStyle>
            <a:lvl1pPr indent="224155" lvl="0" marL="161925" marR="0" rtl="0" algn="l">
              <a:lnSpc>
                <a:spcPct val="100000"/>
              </a:lnSpc>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130175" lvl="1" marL="504825" marR="0" rtl="0" algn="l">
              <a:lnSpc>
                <a:spcPct val="100000"/>
              </a:lnSpc>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85725" lvl="2" marL="854075" marR="0" rtl="0" algn="l">
              <a:lnSpc>
                <a:spcPct val="100000"/>
              </a:lnSpc>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44450" lvl="3" marL="1200150" marR="0" rtl="0" algn="l">
              <a:lnSpc>
                <a:spcPct val="100000"/>
              </a:lnSpc>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66675" lvl="4" marL="15335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66675" lvl="5" marL="19907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66675" lvl="6" marL="24479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66675" lvl="7" marL="29051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66675" lvl="8" marL="33623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0" name="Shape 30"/>
          <p:cNvSpPr txBox="1"/>
          <p:nvPr>
            <p:ph idx="2" type="body"/>
          </p:nvPr>
        </p:nvSpPr>
        <p:spPr>
          <a:xfrm>
            <a:off x="4829175" y="1387475"/>
            <a:ext cx="3978273" cy="4700588"/>
          </a:xfrm>
          <a:prstGeom prst="rect">
            <a:avLst/>
          </a:prstGeom>
          <a:noFill/>
          <a:ln>
            <a:noFill/>
          </a:ln>
        </p:spPr>
        <p:txBody>
          <a:bodyPr anchorCtr="0" anchor="t" bIns="91425" lIns="91425" rIns="91425" tIns="91425"/>
          <a:lstStyle>
            <a:lvl1pPr indent="224155" lvl="0" marL="161925" marR="0" rtl="0" algn="l">
              <a:lnSpc>
                <a:spcPct val="100000"/>
              </a:lnSpc>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130175" lvl="1" marL="504825" marR="0" rtl="0" algn="l">
              <a:lnSpc>
                <a:spcPct val="100000"/>
              </a:lnSpc>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85725" lvl="2" marL="854075" marR="0" rtl="0" algn="l">
              <a:lnSpc>
                <a:spcPct val="100000"/>
              </a:lnSpc>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44450" lvl="3" marL="1200150" marR="0" rtl="0" algn="l">
              <a:lnSpc>
                <a:spcPct val="100000"/>
              </a:lnSpc>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66675" lvl="4" marL="15335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66675" lvl="5" marL="19907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66675" lvl="6" marL="24479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66675" lvl="7" marL="29051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66675" lvl="8" marL="33623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1" name="Shape 3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ustom Layout">
    <p:spTree>
      <p:nvGrpSpPr>
        <p:cNvPr id="32" name="Shape 32"/>
        <p:cNvGrpSpPr/>
        <p:nvPr/>
      </p:nvGrpSpPr>
      <p:grpSpPr>
        <a:xfrm>
          <a:off x="0" y="0"/>
          <a:ext cx="0" cy="0"/>
          <a:chOff x="0" y="0"/>
          <a:chExt cx="0" cy="0"/>
        </a:xfrm>
      </p:grpSpPr>
      <p:sp>
        <p:nvSpPr>
          <p:cNvPr id="33" name="Shape 33"/>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34" name="Shape 3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35" name="Shape 35"/>
        <p:cNvGrpSpPr/>
        <p:nvPr/>
      </p:nvGrpSpPr>
      <p:grpSpPr>
        <a:xfrm>
          <a:off x="0" y="0"/>
          <a:ext cx="0" cy="0"/>
          <a:chOff x="0" y="0"/>
          <a:chExt cx="0" cy="0"/>
        </a:xfrm>
      </p:grpSpPr>
      <p:sp>
        <p:nvSpPr>
          <p:cNvPr id="36" name="Shape 36"/>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37" name="Shape 37"/>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0" algn="l">
              <a:lnSpc>
                <a:spcPct val="100000"/>
              </a:lnSpc>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lnSpc>
                <a:spcPct val="100000"/>
              </a:lnSpc>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lnSpc>
                <a:spcPct val="100000"/>
              </a:lnSpc>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38" name="Shape 38"/>
          <p:cNvSpPr txBox="1"/>
          <p:nvPr>
            <p:ph idx="2" type="body"/>
          </p:nvPr>
        </p:nvSpPr>
        <p:spPr>
          <a:xfrm>
            <a:off x="457200" y="2174875"/>
            <a:ext cx="4040187" cy="3951286"/>
          </a:xfrm>
          <a:prstGeom prst="rect">
            <a:avLst/>
          </a:prstGeom>
          <a:noFill/>
          <a:ln>
            <a:noFill/>
          </a:ln>
        </p:spPr>
        <p:txBody>
          <a:bodyPr anchorCtr="0" anchor="t" bIns="91425" lIns="91425" rIns="91425" tIns="91425"/>
          <a:lstStyle>
            <a:lvl1pPr indent="170815" lvl="0" marL="161925" marR="0" rtl="0" algn="l">
              <a:lnSpc>
                <a:spcPct val="100000"/>
              </a:lnSpc>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79375" lvl="1" marL="504825" marR="0" rtl="0" algn="l">
              <a:lnSpc>
                <a:spcPct val="100000"/>
              </a:lnSpc>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60325" lvl="2" marL="854075" marR="0" rtl="0" algn="l">
              <a:lnSpc>
                <a:spcPct val="100000"/>
              </a:lnSpc>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19050" lvl="3" marL="1200150" marR="0" rtl="0" algn="l">
              <a:lnSpc>
                <a:spcPct val="100000"/>
              </a:lnSpc>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41275" lvl="4" marL="15335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41275" lvl="5" marL="19907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41275" lvl="6" marL="24479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41275" lvl="7" marL="29051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41275" lvl="8" marL="33623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39" name="Shape 39"/>
          <p:cNvSpPr txBox="1"/>
          <p:nvPr>
            <p:ph idx="3" type="body"/>
          </p:nvPr>
        </p:nvSpPr>
        <p:spPr>
          <a:xfrm>
            <a:off x="4645025" y="1535112"/>
            <a:ext cx="4041773" cy="639762"/>
          </a:xfrm>
          <a:prstGeom prst="rect">
            <a:avLst/>
          </a:prstGeom>
          <a:noFill/>
          <a:ln>
            <a:noFill/>
          </a:ln>
        </p:spPr>
        <p:txBody>
          <a:bodyPr anchorCtr="0" anchor="b" bIns="91425" lIns="91425" rIns="91425" tIns="91425"/>
          <a:lstStyle>
            <a:lvl1pPr indent="0" lvl="0" marL="0" marR="0" rtl="0" algn="l">
              <a:lnSpc>
                <a:spcPct val="100000"/>
              </a:lnSpc>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lnSpc>
                <a:spcPct val="100000"/>
              </a:lnSpc>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lnSpc>
                <a:spcPct val="100000"/>
              </a:lnSpc>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40" name="Shape 40"/>
          <p:cNvSpPr txBox="1"/>
          <p:nvPr>
            <p:ph idx="4" type="body"/>
          </p:nvPr>
        </p:nvSpPr>
        <p:spPr>
          <a:xfrm>
            <a:off x="4645025" y="2174875"/>
            <a:ext cx="4041773" cy="3951286"/>
          </a:xfrm>
          <a:prstGeom prst="rect">
            <a:avLst/>
          </a:prstGeom>
          <a:noFill/>
          <a:ln>
            <a:noFill/>
          </a:ln>
        </p:spPr>
        <p:txBody>
          <a:bodyPr anchorCtr="0" anchor="t" bIns="91425" lIns="91425" rIns="91425" tIns="91425"/>
          <a:lstStyle>
            <a:lvl1pPr indent="170815" lvl="0" marL="161925" marR="0" rtl="0" algn="l">
              <a:lnSpc>
                <a:spcPct val="100000"/>
              </a:lnSpc>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79375" lvl="1" marL="504825" marR="0" rtl="0" algn="l">
              <a:lnSpc>
                <a:spcPct val="100000"/>
              </a:lnSpc>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60325" lvl="2" marL="854075" marR="0" rtl="0" algn="l">
              <a:lnSpc>
                <a:spcPct val="100000"/>
              </a:lnSpc>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19050" lvl="3" marL="1200150" marR="0" rtl="0" algn="l">
              <a:lnSpc>
                <a:spcPct val="100000"/>
              </a:lnSpc>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41275" lvl="4" marL="15335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41275" lvl="5" marL="19907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41275" lvl="6" marL="24479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41275" lvl="7" marL="29051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41275" lvl="8" marL="33623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41" name="Shape 4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2" name="Shape 42"/>
        <p:cNvGrpSpPr/>
        <p:nvPr/>
      </p:nvGrpSpPr>
      <p:grpSpPr>
        <a:xfrm>
          <a:off x="0" y="0"/>
          <a:ext cx="0" cy="0"/>
          <a:chOff x="0" y="0"/>
          <a:chExt cx="0" cy="0"/>
        </a:xfrm>
      </p:grpSpPr>
      <p:sp>
        <p:nvSpPr>
          <p:cNvPr id="43" name="Shape 43"/>
          <p:cNvSpPr txBox="1"/>
          <p:nvPr>
            <p:ph type="title"/>
          </p:nvPr>
        </p:nvSpPr>
        <p:spPr>
          <a:xfrm>
            <a:off x="285718"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44" name="Shape 4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45" name="Shape 45"/>
        <p:cNvGrpSpPr/>
        <p:nvPr/>
      </p:nvGrpSpPr>
      <p:grpSpPr>
        <a:xfrm>
          <a:off x="0" y="0"/>
          <a:ext cx="0" cy="0"/>
          <a:chOff x="0" y="0"/>
          <a:chExt cx="0" cy="0"/>
        </a:xfrm>
      </p:grpSpPr>
      <p:sp>
        <p:nvSpPr>
          <p:cNvPr id="46" name="Shape 4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47" name="Shape 47"/>
        <p:cNvGrpSpPr/>
        <p:nvPr/>
      </p:nvGrpSpPr>
      <p:grpSpPr>
        <a:xfrm>
          <a:off x="0" y="0"/>
          <a:ext cx="0" cy="0"/>
          <a:chOff x="0" y="0"/>
          <a:chExt cx="0" cy="0"/>
        </a:xfrm>
      </p:grpSpPr>
      <p:sp>
        <p:nvSpPr>
          <p:cNvPr id="48" name="Shape 48"/>
          <p:cNvSpPr txBox="1"/>
          <p:nvPr>
            <p:ph type="title"/>
          </p:nvPr>
        </p:nvSpPr>
        <p:spPr>
          <a:xfrm>
            <a:off x="457200" y="273050"/>
            <a:ext cx="3008313" cy="1162048"/>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49" name="Shape 49"/>
          <p:cNvSpPr txBox="1"/>
          <p:nvPr>
            <p:ph idx="1" type="body"/>
          </p:nvPr>
        </p:nvSpPr>
        <p:spPr>
          <a:xfrm>
            <a:off x="3575050" y="273050"/>
            <a:ext cx="5111750" cy="5853111"/>
          </a:xfrm>
          <a:prstGeom prst="rect">
            <a:avLst/>
          </a:prstGeom>
          <a:noFill/>
          <a:ln>
            <a:noFill/>
          </a:ln>
        </p:spPr>
        <p:txBody>
          <a:bodyPr anchorCtr="0" anchor="t" bIns="91425" lIns="91425" rIns="91425" tIns="91425"/>
          <a:lstStyle>
            <a:lvl1pPr indent="277494" lvl="0" marL="161925" marR="0" rtl="0" algn="l">
              <a:lnSpc>
                <a:spcPct val="100000"/>
              </a:lnSpc>
              <a:spcBef>
                <a:spcPts val="400"/>
              </a:spcBef>
              <a:spcAft>
                <a:spcPts val="0"/>
              </a:spcAft>
              <a:buClr>
                <a:srgbClr val="7889FB"/>
              </a:buClr>
              <a:buSzPct val="110000"/>
              <a:buFont typeface="Noto Sans Symbols"/>
              <a:buChar char="▪"/>
              <a:defRPr b="0" i="0" sz="3200" u="none" cap="none" strike="noStrike">
                <a:solidFill>
                  <a:srgbClr val="000000"/>
                </a:solidFill>
                <a:latin typeface="Arial"/>
                <a:ea typeface="Arial"/>
                <a:cs typeface="Arial"/>
                <a:sym typeface="Arial"/>
              </a:defRPr>
            </a:lvl1pPr>
            <a:lvl2pPr indent="180975" lvl="1" marL="504825" marR="0" rtl="0" algn="l">
              <a:lnSpc>
                <a:spcPct val="100000"/>
              </a:lnSpc>
              <a:spcBef>
                <a:spcPts val="350"/>
              </a:spcBef>
              <a:spcAft>
                <a:spcPts val="0"/>
              </a:spcAft>
              <a:buClr>
                <a:srgbClr val="7889FB"/>
              </a:buClr>
              <a:buSzPct val="100000"/>
              <a:buFont typeface="Arial"/>
              <a:buChar char="–"/>
              <a:defRPr b="0" i="0" sz="2800" u="none" cap="none" strike="noStrike">
                <a:solidFill>
                  <a:srgbClr val="000000"/>
                </a:solidFill>
                <a:latin typeface="Arial"/>
                <a:ea typeface="Arial"/>
                <a:cs typeface="Arial"/>
                <a:sym typeface="Arial"/>
              </a:defRPr>
            </a:lvl2pPr>
            <a:lvl3pPr indent="136525" lvl="2" marL="854075" marR="0" rtl="0" algn="l">
              <a:lnSpc>
                <a:spcPct val="100000"/>
              </a:lnSpc>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3pPr>
            <a:lvl4pPr indent="69850" lvl="3" marL="1200150" marR="0" rtl="0" algn="l">
              <a:lnSpc>
                <a:spcPct val="100000"/>
              </a:lnSpc>
              <a:spcBef>
                <a:spcPts val="300"/>
              </a:spcBef>
              <a:spcAft>
                <a:spcPts val="0"/>
              </a:spcAft>
              <a:buClr>
                <a:srgbClr val="7889FB"/>
              </a:buClr>
              <a:buSzPct val="100000"/>
              <a:buFont typeface="Arial"/>
              <a:buChar char="&gt;"/>
              <a:defRPr b="0" i="0" sz="2000" u="none" cap="none" strike="noStrike">
                <a:solidFill>
                  <a:srgbClr val="000000"/>
                </a:solidFill>
                <a:latin typeface="Arial"/>
                <a:ea typeface="Arial"/>
                <a:cs typeface="Arial"/>
                <a:sym typeface="Arial"/>
              </a:defRPr>
            </a:lvl4pPr>
            <a:lvl5pPr indent="92075" lvl="4" marL="1533525" marR="0" rtl="0" algn="l">
              <a:lnSpc>
                <a:spcPct val="100000"/>
              </a:lnSpc>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5pPr>
            <a:lvl6pPr indent="92075" lvl="5" marL="1990725" marR="0" rtl="0" algn="l">
              <a:lnSpc>
                <a:spcPct val="100000"/>
              </a:lnSpc>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6pPr>
            <a:lvl7pPr indent="92075" lvl="6" marL="2447925" marR="0" rtl="0" algn="l">
              <a:lnSpc>
                <a:spcPct val="100000"/>
              </a:lnSpc>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7pPr>
            <a:lvl8pPr indent="92075" lvl="7" marL="2905125" marR="0" rtl="0" algn="l">
              <a:lnSpc>
                <a:spcPct val="100000"/>
              </a:lnSpc>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8pPr>
            <a:lvl9pPr indent="92075" lvl="8" marL="3362325" marR="0" rtl="0" algn="l">
              <a:lnSpc>
                <a:spcPct val="100000"/>
              </a:lnSpc>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9pPr>
          </a:lstStyle>
          <a:p/>
        </p:txBody>
      </p:sp>
      <p:sp>
        <p:nvSpPr>
          <p:cNvPr id="50" name="Shape 50"/>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0" algn="l">
              <a:lnSpc>
                <a:spcPct val="100000"/>
              </a:lnSpc>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lnSpc>
                <a:spcPct val="100000"/>
              </a:lnSpc>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lnSpc>
                <a:spcPct val="100000"/>
              </a:lnSpc>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1" name="Shape 5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theme" Target="../theme/theme1.xml"/><Relationship Id="rId14" Type="http://schemas.openxmlformats.org/officeDocument/2006/relationships/slideLayout" Target="../slideLayouts/slideLayout1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5" name="Shape 5"/>
        <p:cNvGrpSpPr/>
        <p:nvPr/>
      </p:nvGrpSpPr>
      <p:grpSpPr>
        <a:xfrm>
          <a:off x="0" y="0"/>
          <a:ext cx="0" cy="0"/>
          <a:chOff x="0" y="0"/>
          <a:chExt cx="0" cy="0"/>
        </a:xfrm>
      </p:grpSpPr>
      <p:pic>
        <p:nvPicPr>
          <p:cNvPr id="6" name="Shape 6"/>
          <p:cNvPicPr preferRelativeResize="0"/>
          <p:nvPr/>
        </p:nvPicPr>
        <p:blipFill rotWithShape="1">
          <a:blip r:embed="rId1">
            <a:alphaModFix/>
          </a:blip>
          <a:srcRect b="0" l="0" r="0" t="0"/>
          <a:stretch/>
        </p:blipFill>
        <p:spPr>
          <a:xfrm>
            <a:off x="4763" y="0"/>
            <a:ext cx="9139235" cy="387350"/>
          </a:xfrm>
          <a:prstGeom prst="rect">
            <a:avLst/>
          </a:prstGeom>
          <a:noFill/>
          <a:ln>
            <a:noFill/>
          </a:ln>
        </p:spPr>
      </p:pic>
      <p:sp>
        <p:nvSpPr>
          <p:cNvPr id="7" name="Shape 7"/>
          <p:cNvSpPr/>
          <p:nvPr/>
        </p:nvSpPr>
        <p:spPr>
          <a:xfrm>
            <a:off x="4763" y="6473825"/>
            <a:ext cx="9139235" cy="384174"/>
          </a:xfrm>
          <a:prstGeom prst="rect">
            <a:avLst/>
          </a:prstGeom>
          <a:solidFill>
            <a:srgbClr val="6666FF"/>
          </a:solidFill>
          <a:ln>
            <a:noFill/>
          </a:ln>
        </p:spPr>
        <p:txBody>
          <a:bodyPr anchorCtr="0" anchor="ctr" bIns="45700" lIns="91425" rIns="91425" tIns="45700">
            <a:noAutofit/>
          </a:bodyPr>
          <a:lstStyle/>
          <a:p>
            <a:pPr indent="0" lvl="0" marL="0" marR="0" rtl="0" algn="l">
              <a:lnSpc>
                <a:spcPct val="100000"/>
              </a:lnSpc>
              <a:spcBef>
                <a:spcPts val="0"/>
              </a:spcBef>
              <a:spcAft>
                <a:spcPts val="0"/>
              </a:spcAft>
              <a:buClr>
                <a:srgbClr val="000000"/>
              </a:buClr>
              <a:buFont typeface="Arial"/>
              <a:buNone/>
            </a:pPr>
            <a:r>
              <a:t/>
            </a:r>
            <a:endParaRPr b="0" i="0" sz="1800" u="none" cap="none" strike="noStrike">
              <a:solidFill>
                <a:srgbClr val="000000"/>
              </a:solidFill>
              <a:latin typeface="Arial"/>
              <a:ea typeface="Arial"/>
              <a:cs typeface="Arial"/>
              <a:sym typeface="Arial"/>
            </a:endParaRPr>
          </a:p>
        </p:txBody>
      </p:sp>
      <p:sp>
        <p:nvSpPr>
          <p:cNvPr id="8" name="Shape 8"/>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1434" lvl="0" marL="161925" marR="0" rtl="0" algn="l">
              <a:lnSpc>
                <a:spcPct val="100000"/>
              </a:lnSpc>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3175" lvl="1" marL="504825" marR="0" rtl="0" algn="l">
              <a:lnSpc>
                <a:spcPct val="100000"/>
              </a:lnSpc>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9525" lvl="2" marL="854075" marR="0" rtl="0" algn="l">
              <a:lnSpc>
                <a:spcPct val="100000"/>
              </a:lnSpc>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31750" lvl="3" marL="1200150" marR="0" rtl="0" algn="l">
              <a:lnSpc>
                <a:spcPct val="100000"/>
              </a:lnSpc>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9525" lvl="4" marL="15335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9525" lvl="5" marL="19907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9525" lvl="6" marL="24479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9525" lvl="7" marL="29051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9525" lvl="8" marL="33623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9" name="Shape 9"/>
          <p:cNvSpPr txBox="1"/>
          <p:nvPr/>
        </p:nvSpPr>
        <p:spPr>
          <a:xfrm>
            <a:off x="990600" y="77788"/>
            <a:ext cx="181821" cy="305661"/>
          </a:xfrm>
          <a:prstGeom prst="rect">
            <a:avLst/>
          </a:prstGeom>
          <a:noFill/>
          <a:ln>
            <a:noFill/>
          </a:ln>
        </p:spPr>
        <p:txBody>
          <a:bodyPr anchorCtr="0" anchor="t" bIns="46800" lIns="90000" rIns="90000" tIns="46800">
            <a:noAutofit/>
          </a:bodyPr>
          <a:lstStyle/>
          <a:p>
            <a:pPr indent="0" lvl="0" marL="0" marR="0" rtl="0" algn="l">
              <a:lnSpc>
                <a:spcPct val="98000"/>
              </a:lnSpc>
              <a:spcBef>
                <a:spcPts val="0"/>
              </a:spcBef>
              <a:spcAft>
                <a:spcPts val="0"/>
              </a:spcAft>
              <a:buClr>
                <a:srgbClr val="000000"/>
              </a:buClr>
              <a:buFont typeface="Arial"/>
              <a:buNone/>
            </a:pPr>
            <a:r>
              <a:t/>
            </a:r>
            <a:endParaRPr b="1" i="0" sz="1400" u="none" cap="none" strike="noStrike">
              <a:solidFill>
                <a:srgbClr val="FFFFFF"/>
              </a:solidFill>
              <a:latin typeface="Arial"/>
              <a:ea typeface="Arial"/>
              <a:cs typeface="Arial"/>
              <a:sym typeface="Arial"/>
            </a:endParaRPr>
          </a:p>
        </p:txBody>
      </p:sp>
      <p:sp>
        <p:nvSpPr>
          <p:cNvPr id="10" name="Shape 1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cxnSp>
        <p:nvCxnSpPr>
          <p:cNvPr id="11" name="Shape 11"/>
          <p:cNvCxnSpPr/>
          <p:nvPr/>
        </p:nvCxnSpPr>
        <p:spPr>
          <a:xfrm>
            <a:off x="990600" y="147638"/>
            <a:ext cx="1587" cy="234948"/>
          </a:xfrm>
          <a:prstGeom prst="straightConnector1">
            <a:avLst/>
          </a:prstGeom>
          <a:noFill/>
          <a:ln cap="flat" cmpd="sng" w="9525">
            <a:solidFill>
              <a:srgbClr val="FFFFFF"/>
            </a:solidFill>
            <a:prstDash val="solid"/>
            <a:miter/>
            <a:headEnd len="med" w="med" type="none"/>
            <a:tailEnd len="med" w="med" type="none"/>
          </a:ln>
        </p:spPr>
      </p:cxnSp>
      <p:cxnSp>
        <p:nvCxnSpPr>
          <p:cNvPr id="12" name="Shape 12"/>
          <p:cNvCxnSpPr/>
          <p:nvPr/>
        </p:nvCxnSpPr>
        <p:spPr>
          <a:xfrm>
            <a:off x="995362" y="6526212"/>
            <a:ext cx="1587" cy="165100"/>
          </a:xfrm>
          <a:prstGeom prst="straightConnector1">
            <a:avLst/>
          </a:prstGeom>
          <a:noFill/>
          <a:ln cap="flat" cmpd="sng" w="9525">
            <a:solidFill>
              <a:srgbClr val="FFFFFF"/>
            </a:solidFill>
            <a:prstDash val="solid"/>
            <a:miter/>
            <a:headEnd len="med" w="med" type="none"/>
            <a:tailEnd len="med" w="med" type="none"/>
          </a:ln>
        </p:spPr>
      </p:cxnSp>
      <p:pic>
        <p:nvPicPr>
          <p:cNvPr descr="E:\Logo albert_rouge.png" id="13" name="Shape 13"/>
          <p:cNvPicPr preferRelativeResize="0"/>
          <p:nvPr/>
        </p:nvPicPr>
        <p:blipFill rotWithShape="1">
          <a:blip r:embed="rId2">
            <a:alphaModFix/>
          </a:blip>
          <a:srcRect b="0" l="0" r="0" t="0"/>
          <a:stretch/>
        </p:blipFill>
        <p:spPr>
          <a:xfrm>
            <a:off x="7740589" y="-315178"/>
            <a:ext cx="1151890" cy="1151890"/>
          </a:xfrm>
          <a:prstGeom prst="rect">
            <a:avLst/>
          </a:prstGeom>
          <a:noFill/>
          <a:ln>
            <a:noFill/>
          </a:ln>
        </p:spPr>
      </p:pic>
      <p:sp>
        <p:nvSpPr>
          <p:cNvPr id="14" name="Shape 14"/>
          <p:cNvSpPr/>
          <p:nvPr/>
        </p:nvSpPr>
        <p:spPr>
          <a:xfrm>
            <a:off x="7119813" y="6620971"/>
            <a:ext cx="1628651" cy="169277"/>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Calibri"/>
              <a:buNone/>
            </a:pPr>
            <a:r>
              <a:rPr b="1" i="0" lang="de-DE" sz="1100" u="none" cap="none" strike="noStrike">
                <a:solidFill>
                  <a:srgbClr val="FFFFFF"/>
                </a:solidFill>
                <a:latin typeface="Calibri"/>
                <a:ea typeface="Calibri"/>
                <a:cs typeface="Calibri"/>
                <a:sym typeface="Calibri"/>
              </a:rPr>
              <a:t>© </a:t>
            </a:r>
            <a:r>
              <a:rPr b="0" i="0" lang="de-DE" sz="1100" u="none" cap="none" strike="noStrike">
                <a:solidFill>
                  <a:srgbClr val="FFFFFF"/>
                </a:solidFill>
                <a:latin typeface="Calibri"/>
                <a:ea typeface="Calibri"/>
                <a:cs typeface="Calibri"/>
                <a:sym typeface="Calibri"/>
              </a:rPr>
              <a:t>2015 albert-learning.com</a:t>
            </a:r>
          </a:p>
        </p:txBody>
      </p:sp>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0.jpg"/><Relationship Id="rId4" Type="http://schemas.openxmlformats.org/officeDocument/2006/relationships/image" Target="../media/image7.jpg"/><Relationship Id="rId5" Type="http://schemas.openxmlformats.org/officeDocument/2006/relationships/image" Target="../media/image16.jpg"/><Relationship Id="rId6" Type="http://schemas.openxmlformats.org/officeDocument/2006/relationships/image" Target="../media/image1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5.jpg"/><Relationship Id="rId4" Type="http://schemas.openxmlformats.org/officeDocument/2006/relationships/image" Target="../media/image9.g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8.jpg"/><Relationship Id="rId4"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8" name="Shape 68"/>
        <p:cNvGrpSpPr/>
        <p:nvPr/>
      </p:nvGrpSpPr>
      <p:grpSpPr>
        <a:xfrm>
          <a:off x="0" y="0"/>
          <a:ext cx="0" cy="0"/>
          <a:chOff x="0" y="0"/>
          <a:chExt cx="0" cy="0"/>
        </a:xfrm>
      </p:grpSpPr>
      <p:pic>
        <p:nvPicPr>
          <p:cNvPr id="69" name="Shape 69"/>
          <p:cNvPicPr preferRelativeResize="0"/>
          <p:nvPr/>
        </p:nvPicPr>
        <p:blipFill rotWithShape="1">
          <a:blip r:embed="rId3">
            <a:alphaModFix/>
          </a:blip>
          <a:srcRect b="0" l="0" r="0" t="0"/>
          <a:stretch/>
        </p:blipFill>
        <p:spPr>
          <a:xfrm>
            <a:off x="613775" y="428233"/>
            <a:ext cx="7992648" cy="5994487"/>
          </a:xfrm>
          <a:prstGeom prst="rect">
            <a:avLst/>
          </a:prstGeom>
          <a:noFill/>
          <a:ln>
            <a:noFill/>
          </a:ln>
        </p:spPr>
      </p:pic>
      <p:sp>
        <p:nvSpPr>
          <p:cNvPr id="70" name="Shape 70"/>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0" lvl="0" marL="0" marR="0" rtl="0" algn="l">
              <a:lnSpc>
                <a:spcPct val="100000"/>
              </a:lnSpc>
              <a:spcBef>
                <a:spcPts val="0"/>
              </a:spcBef>
              <a:spcAft>
                <a:spcPts val="0"/>
              </a:spcAft>
              <a:buClr>
                <a:srgbClr val="7889FB"/>
              </a:buClr>
              <a:buSzPct val="25000"/>
              <a:buFont typeface="Noto Sans Symbols"/>
              <a:buNone/>
            </a:pPr>
            <a:r>
              <a:rPr b="0" i="0" lang="de-DE" sz="3600" u="none" cap="none" strike="noStrike">
                <a:solidFill>
                  <a:srgbClr val="000000"/>
                </a:solidFill>
                <a:latin typeface="Arial"/>
                <a:ea typeface="Arial"/>
                <a:cs typeface="Arial"/>
                <a:sym typeface="Arial"/>
              </a:rPr>
              <a:t>	</a:t>
            </a:r>
          </a:p>
          <a:p>
            <a:pPr indent="0" lvl="0" marL="0" marR="0" rtl="0" algn="l">
              <a:lnSpc>
                <a:spcPct val="100000"/>
              </a:lnSpc>
              <a:spcBef>
                <a:spcPts val="400"/>
              </a:spcBef>
              <a:spcAft>
                <a:spcPts val="0"/>
              </a:spcAft>
              <a:buClr>
                <a:srgbClr val="7889FB"/>
              </a:buClr>
              <a:buSzPct val="25000"/>
              <a:buFont typeface="Noto Sans Symbols"/>
              <a:buNone/>
            </a:pPr>
            <a:r>
              <a:rPr b="0" i="0" lang="de-DE" sz="3600" u="none" cap="none" strike="noStrike">
                <a:solidFill>
                  <a:srgbClr val="000000"/>
                </a:solidFill>
                <a:latin typeface="Arial"/>
                <a:ea typeface="Arial"/>
                <a:cs typeface="Arial"/>
                <a:sym typeface="Arial"/>
              </a:rPr>
              <a:t>	Volleyball</a:t>
            </a: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8" name="Shape 128"/>
        <p:cNvGrpSpPr/>
        <p:nvPr/>
      </p:nvGrpSpPr>
      <p:grpSpPr>
        <a:xfrm>
          <a:off x="0" y="0"/>
          <a:ext cx="0" cy="0"/>
          <a:chOff x="0" y="0"/>
          <a:chExt cx="0" cy="0"/>
        </a:xfrm>
      </p:grpSpPr>
      <p:sp>
        <p:nvSpPr>
          <p:cNvPr id="129" name="Shape 129"/>
          <p:cNvSpPr txBox="1"/>
          <p:nvPr>
            <p:ph type="title"/>
          </p:nvPr>
        </p:nvSpPr>
        <p:spPr>
          <a:xfrm>
            <a:off x="285718"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Clr>
                <a:srgbClr val="7889FB"/>
              </a:buClr>
              <a:buSzPct val="25000"/>
              <a:buFont typeface="Arial"/>
              <a:buNone/>
            </a:pPr>
            <a:r>
              <a:t/>
            </a:r>
            <a:endParaRPr b="1" i="0" sz="2000" u="none" cap="none" strike="noStrike">
              <a:solidFill>
                <a:srgbClr val="7889FB"/>
              </a:solidFill>
              <a:latin typeface="Arial"/>
              <a:ea typeface="Arial"/>
              <a:cs typeface="Arial"/>
              <a:sym typeface="Arial"/>
            </a:endParaRPr>
          </a:p>
        </p:txBody>
      </p:sp>
      <p:pic>
        <p:nvPicPr>
          <p:cNvPr id="130" name="Shape 130"/>
          <p:cNvPicPr preferRelativeResize="0"/>
          <p:nvPr>
            <p:ph idx="1" type="body"/>
          </p:nvPr>
        </p:nvPicPr>
        <p:blipFill rotWithShape="1">
          <a:blip r:embed="rId3">
            <a:alphaModFix/>
          </a:blip>
          <a:srcRect b="0" l="0" r="0" t="0"/>
          <a:stretch/>
        </p:blipFill>
        <p:spPr>
          <a:xfrm>
            <a:off x="381000" y="634670"/>
            <a:ext cx="4267198" cy="2841954"/>
          </a:xfrm>
          <a:prstGeom prst="rect">
            <a:avLst/>
          </a:prstGeom>
          <a:noFill/>
          <a:ln>
            <a:noFill/>
          </a:ln>
        </p:spPr>
      </p:pic>
      <p:pic>
        <p:nvPicPr>
          <p:cNvPr id="131" name="Shape 131"/>
          <p:cNvPicPr preferRelativeResize="0"/>
          <p:nvPr/>
        </p:nvPicPr>
        <p:blipFill rotWithShape="1">
          <a:blip r:embed="rId4">
            <a:alphaModFix/>
          </a:blip>
          <a:srcRect b="0" l="0" r="0" t="0"/>
          <a:stretch/>
        </p:blipFill>
        <p:spPr>
          <a:xfrm>
            <a:off x="3886200" y="2555308"/>
            <a:ext cx="2987800" cy="3733800"/>
          </a:xfrm>
          <a:prstGeom prst="rect">
            <a:avLst/>
          </a:prstGeom>
          <a:noFill/>
          <a:ln>
            <a:noFill/>
          </a:ln>
        </p:spPr>
      </p:pic>
      <p:pic>
        <p:nvPicPr>
          <p:cNvPr id="132" name="Shape 132"/>
          <p:cNvPicPr preferRelativeResize="0"/>
          <p:nvPr/>
        </p:nvPicPr>
        <p:blipFill rotWithShape="1">
          <a:blip r:embed="rId5">
            <a:alphaModFix/>
          </a:blip>
          <a:srcRect b="0" l="0" r="0" t="0"/>
          <a:stretch/>
        </p:blipFill>
        <p:spPr>
          <a:xfrm>
            <a:off x="6096000" y="515604"/>
            <a:ext cx="2381249" cy="3809998"/>
          </a:xfrm>
          <a:prstGeom prst="rect">
            <a:avLst/>
          </a:prstGeom>
          <a:noFill/>
          <a:ln>
            <a:noFill/>
          </a:ln>
        </p:spPr>
      </p:pic>
      <p:pic>
        <p:nvPicPr>
          <p:cNvPr id="133" name="Shape 133"/>
          <p:cNvPicPr preferRelativeResize="0"/>
          <p:nvPr/>
        </p:nvPicPr>
        <p:blipFill rotWithShape="1">
          <a:blip r:embed="rId6">
            <a:alphaModFix/>
          </a:blip>
          <a:srcRect b="0" l="0" r="0" t="0"/>
          <a:stretch/>
        </p:blipFill>
        <p:spPr>
          <a:xfrm>
            <a:off x="1143000" y="2743200"/>
            <a:ext cx="2449630" cy="368019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7" name="Shape 137"/>
        <p:cNvGrpSpPr/>
        <p:nvPr/>
      </p:nvGrpSpPr>
      <p:grpSpPr>
        <a:xfrm>
          <a:off x="0" y="0"/>
          <a:ext cx="0" cy="0"/>
          <a:chOff x="0" y="0"/>
          <a:chExt cx="0" cy="0"/>
        </a:xfrm>
      </p:grpSpPr>
      <p:sp>
        <p:nvSpPr>
          <p:cNvPr id="138" name="Shape 138"/>
          <p:cNvSpPr txBox="1"/>
          <p:nvPr>
            <p:ph type="title"/>
          </p:nvPr>
        </p:nvSpPr>
        <p:spPr>
          <a:xfrm>
            <a:off x="285718"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Clr>
                <a:srgbClr val="7889FB"/>
              </a:buClr>
              <a:buSzPct val="25000"/>
              <a:buFont typeface="Arial"/>
              <a:buNone/>
            </a:pPr>
            <a:r>
              <a:t/>
            </a:r>
            <a:endParaRPr b="1" i="0" sz="2000" u="none" cap="none" strike="noStrike">
              <a:solidFill>
                <a:srgbClr val="7889FB"/>
              </a:solidFill>
              <a:latin typeface="Arial"/>
              <a:ea typeface="Arial"/>
              <a:cs typeface="Arial"/>
              <a:sym typeface="Arial"/>
            </a:endParaRPr>
          </a:p>
        </p:txBody>
      </p:sp>
      <p:sp>
        <p:nvSpPr>
          <p:cNvPr id="139" name="Shape 139"/>
          <p:cNvSpPr txBox="1"/>
          <p:nvPr>
            <p:ph idx="1" type="body"/>
          </p:nvPr>
        </p:nvSpPr>
        <p:spPr>
          <a:xfrm>
            <a:off x="1219200" y="685800"/>
            <a:ext cx="7588248" cy="5402261"/>
          </a:xfrm>
          <a:prstGeom prst="rect">
            <a:avLst/>
          </a:prstGeom>
          <a:noFill/>
          <a:ln>
            <a:noFill/>
          </a:ln>
        </p:spPr>
        <p:txBody>
          <a:bodyPr anchorCtr="0" anchor="t" bIns="0" lIns="0" rIns="0" tIns="0">
            <a:noAutofit/>
          </a:bodyPr>
          <a:lstStyle/>
          <a:p>
            <a:pPr indent="-342900" lvl="0" marL="342900" marR="0" rtl="0" algn="l">
              <a:lnSpc>
                <a:spcPct val="100000"/>
              </a:lnSpc>
              <a:spcBef>
                <a:spcPts val="0"/>
              </a:spcBef>
              <a:spcAft>
                <a:spcPts val="0"/>
              </a:spcAft>
              <a:buClr>
                <a:srgbClr val="7889FB"/>
              </a:buClr>
              <a:buSzPct val="109999"/>
              <a:buFont typeface="Noto Sans Symbols"/>
              <a:buAutoNum type="arabicPeriod"/>
            </a:pPr>
            <a:r>
              <a:rPr b="0" i="0" lang="de-DE" sz="1800" u="none" cap="none" strike="noStrike">
                <a:solidFill>
                  <a:srgbClr val="000000"/>
                </a:solidFill>
                <a:latin typeface="Arial"/>
                <a:ea typeface="Arial"/>
                <a:cs typeface="Arial"/>
                <a:sym typeface="Arial"/>
              </a:rPr>
              <a:t>Haben Sie ein Volleyballspiel gesehen?</a:t>
            </a:r>
          </a:p>
          <a:p>
            <a:pPr indent="-342900" lvl="0" marL="342900" marR="0" rtl="0" algn="l">
              <a:lnSpc>
                <a:spcPct val="100000"/>
              </a:lnSpc>
              <a:spcBef>
                <a:spcPts val="400"/>
              </a:spcBef>
              <a:spcAft>
                <a:spcPts val="0"/>
              </a:spcAft>
              <a:buClr>
                <a:srgbClr val="7889FB"/>
              </a:buClr>
              <a:buSzPct val="109999"/>
              <a:buFont typeface="Noto Sans Symbols"/>
              <a:buAutoNum type="arabicPeriod"/>
            </a:pPr>
            <a:r>
              <a:rPr b="0" i="0" lang="de-DE" sz="1800" u="none" cap="none" strike="noStrike">
                <a:solidFill>
                  <a:srgbClr val="000000"/>
                </a:solidFill>
                <a:latin typeface="Arial"/>
                <a:ea typeface="Arial"/>
                <a:cs typeface="Arial"/>
                <a:sym typeface="Arial"/>
              </a:rPr>
              <a:t>War es auf dem Stadion oder per Fernseher?</a:t>
            </a:r>
          </a:p>
          <a:p>
            <a:pPr indent="-342900" lvl="0" marL="342900" marR="0" rtl="0" algn="l">
              <a:lnSpc>
                <a:spcPct val="100000"/>
              </a:lnSpc>
              <a:spcBef>
                <a:spcPts val="400"/>
              </a:spcBef>
              <a:spcAft>
                <a:spcPts val="0"/>
              </a:spcAft>
              <a:buClr>
                <a:srgbClr val="7889FB"/>
              </a:buClr>
              <a:buSzPct val="109999"/>
              <a:buFont typeface="Noto Sans Symbols"/>
              <a:buAutoNum type="arabicPeriod"/>
            </a:pPr>
            <a:r>
              <a:rPr b="0" i="0" lang="de-DE" sz="1800" u="none" cap="none" strike="noStrike">
                <a:solidFill>
                  <a:srgbClr val="000000"/>
                </a:solidFill>
                <a:latin typeface="Arial"/>
                <a:ea typeface="Arial"/>
                <a:cs typeface="Arial"/>
                <a:sym typeface="Arial"/>
              </a:rPr>
              <a:t>Treiben Sie selbst Sport?</a:t>
            </a:r>
          </a:p>
          <a:p>
            <a:pPr indent="-342900" lvl="0" marL="342900" marR="0" rtl="0" algn="l">
              <a:lnSpc>
                <a:spcPct val="100000"/>
              </a:lnSpc>
              <a:spcBef>
                <a:spcPts val="400"/>
              </a:spcBef>
              <a:spcAft>
                <a:spcPts val="0"/>
              </a:spcAft>
              <a:buClr>
                <a:srgbClr val="7889FB"/>
              </a:buClr>
              <a:buSzPct val="109999"/>
              <a:buFont typeface="Noto Sans Symbols"/>
              <a:buAutoNum type="arabicPeriod"/>
            </a:pPr>
            <a:r>
              <a:rPr b="0" i="0" lang="de-DE" sz="1800" u="none" cap="none" strike="noStrike">
                <a:solidFill>
                  <a:srgbClr val="000000"/>
                </a:solidFill>
                <a:latin typeface="Arial"/>
                <a:ea typeface="Arial"/>
                <a:cs typeface="Arial"/>
                <a:sym typeface="Arial"/>
              </a:rPr>
              <a:t>Welche Sportarten kennen Sie noch?</a:t>
            </a:r>
          </a:p>
          <a:p>
            <a:pPr indent="-342900" lvl="0" marL="342900" marR="0" rtl="0" algn="l">
              <a:lnSpc>
                <a:spcPct val="100000"/>
              </a:lnSpc>
              <a:spcBef>
                <a:spcPts val="400"/>
              </a:spcBef>
              <a:spcAft>
                <a:spcPts val="0"/>
              </a:spcAft>
              <a:buClr>
                <a:srgbClr val="7889FB"/>
              </a:buClr>
              <a:buSzPct val="109999"/>
              <a:buFont typeface="Noto Sans Symbols"/>
              <a:buAutoNum type="arabicPeriod"/>
            </a:pPr>
            <a:r>
              <a:rPr b="0" i="0" lang="de-DE" sz="1800" u="none" cap="none" strike="noStrike">
                <a:solidFill>
                  <a:srgbClr val="000000"/>
                </a:solidFill>
                <a:latin typeface="Arial"/>
                <a:ea typeface="Arial"/>
                <a:cs typeface="Arial"/>
                <a:sym typeface="Arial"/>
              </a:rPr>
              <a:t>Wie meinen Sie, sind die Olympischen Spiele wichtig in unserer Welt?</a:t>
            </a:r>
          </a:p>
        </p:txBody>
      </p:sp>
      <p:pic>
        <p:nvPicPr>
          <p:cNvPr id="140" name="Shape 140"/>
          <p:cNvPicPr preferRelativeResize="0"/>
          <p:nvPr/>
        </p:nvPicPr>
        <p:blipFill rotWithShape="1">
          <a:blip r:embed="rId3">
            <a:alphaModFix/>
          </a:blip>
          <a:srcRect b="0" l="0" r="0" t="0"/>
          <a:stretch/>
        </p:blipFill>
        <p:spPr>
          <a:xfrm>
            <a:off x="838200" y="2438400"/>
            <a:ext cx="6908798" cy="38862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4" name="Shape 74"/>
        <p:cNvGrpSpPr/>
        <p:nvPr/>
      </p:nvGrpSpPr>
      <p:grpSpPr>
        <a:xfrm>
          <a:off x="0" y="0"/>
          <a:ext cx="0" cy="0"/>
          <a:chOff x="0" y="0"/>
          <a:chExt cx="0" cy="0"/>
        </a:xfrm>
      </p:grpSpPr>
      <p:sp>
        <p:nvSpPr>
          <p:cNvPr id="75" name="Shape 75"/>
          <p:cNvSpPr txBox="1"/>
          <p:nvPr>
            <p:ph idx="1" type="body"/>
          </p:nvPr>
        </p:nvSpPr>
        <p:spPr>
          <a:xfrm>
            <a:off x="457200" y="762000"/>
            <a:ext cx="8108950" cy="5462586"/>
          </a:xfrm>
          <a:prstGeom prst="rect">
            <a:avLst/>
          </a:prstGeom>
          <a:noFill/>
          <a:ln>
            <a:noFill/>
          </a:ln>
        </p:spPr>
        <p:txBody>
          <a:bodyPr anchorCtr="0" anchor="t" bIns="0" lIns="0" rIns="0" tIns="0">
            <a:noAutofit/>
          </a:bodyPr>
          <a:lstStyle/>
          <a:p>
            <a:pPr indent="0" lvl="0" marL="0" marR="0" rtl="0" algn="l">
              <a:lnSpc>
                <a:spcPct val="100000"/>
              </a:lnSpc>
              <a:spcBef>
                <a:spcPts val="0"/>
              </a:spcBef>
              <a:spcAft>
                <a:spcPts val="0"/>
              </a:spcAft>
              <a:buClr>
                <a:srgbClr val="7889FB"/>
              </a:buClr>
              <a:buSzPct val="25000"/>
              <a:buFont typeface="Noto Sans Symbols"/>
              <a:buNone/>
            </a:pPr>
            <a:r>
              <a:rPr b="0" i="0" lang="de-DE" sz="2400" u="none" cap="none" strike="noStrike">
                <a:solidFill>
                  <a:srgbClr val="000000"/>
                </a:solidFill>
                <a:latin typeface="Arial"/>
                <a:ea typeface="Arial"/>
                <a:cs typeface="Arial"/>
                <a:sym typeface="Arial"/>
              </a:rPr>
              <a:t>Volleyball ist eine Mannschaftssportart aus der Gruppe der Rückschlagspiele, bei der sich zwei Mannschaften mit jeweils sechs Spielern auf einem durch ein Netz geteilten Spielfeld gegenüberstehen.</a:t>
            </a: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rPr b="0" i="0" lang="de-DE" sz="1600" u="none" cap="none" strike="noStrike">
                <a:solidFill>
                  <a:srgbClr val="000000"/>
                </a:solidFill>
                <a:latin typeface="Arial"/>
                <a:ea typeface="Arial"/>
                <a:cs typeface="Arial"/>
                <a:sym typeface="Arial"/>
              </a:rPr>
              <a:t>.</a:t>
            </a:r>
            <a:br>
              <a:rPr b="0" i="0" lang="de-DE" sz="1600" u="none" cap="none" strike="noStrike">
                <a:solidFill>
                  <a:srgbClr val="000000"/>
                </a:solidFill>
                <a:latin typeface="Arial"/>
                <a:ea typeface="Arial"/>
                <a:cs typeface="Arial"/>
                <a:sym typeface="Arial"/>
              </a:rPr>
            </a:br>
            <a:br>
              <a:rPr b="0" i="0" lang="de-DE" sz="1600" u="none" cap="none" strike="noStrike">
                <a:solidFill>
                  <a:srgbClr val="000000"/>
                </a:solidFill>
                <a:latin typeface="Arial"/>
                <a:ea typeface="Arial"/>
                <a:cs typeface="Arial"/>
                <a:sym typeface="Arial"/>
              </a:rPr>
            </a:br>
            <a:br>
              <a:rPr b="0" i="0" lang="de-DE" sz="1600" u="none" cap="none" strike="noStrike">
                <a:solidFill>
                  <a:srgbClr val="000000"/>
                </a:solidFill>
                <a:latin typeface="Arial"/>
                <a:ea typeface="Arial"/>
                <a:cs typeface="Arial"/>
                <a:sym typeface="Arial"/>
              </a:rPr>
            </a:br>
          </a:p>
        </p:txBody>
      </p:sp>
      <p:pic>
        <p:nvPicPr>
          <p:cNvPr id="76" name="Shape 76"/>
          <p:cNvPicPr preferRelativeResize="0"/>
          <p:nvPr/>
        </p:nvPicPr>
        <p:blipFill rotWithShape="1">
          <a:blip r:embed="rId3">
            <a:alphaModFix/>
          </a:blip>
          <a:srcRect b="0" l="0" r="0" t="0"/>
          <a:stretch/>
        </p:blipFill>
        <p:spPr>
          <a:xfrm>
            <a:off x="2133600" y="2334016"/>
            <a:ext cx="6158630" cy="410575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0" name="Shape 80"/>
        <p:cNvGrpSpPr/>
        <p:nvPr/>
      </p:nvGrpSpPr>
      <p:grpSpPr>
        <a:xfrm>
          <a:off x="0" y="0"/>
          <a:ext cx="0" cy="0"/>
          <a:chOff x="0" y="0"/>
          <a:chExt cx="0" cy="0"/>
        </a:xfrm>
      </p:grpSpPr>
      <p:sp>
        <p:nvSpPr>
          <p:cNvPr id="81" name="Shape 81"/>
          <p:cNvSpPr txBox="1"/>
          <p:nvPr>
            <p:ph idx="1" type="body"/>
          </p:nvPr>
        </p:nvSpPr>
        <p:spPr>
          <a:xfrm>
            <a:off x="698500" y="609600"/>
            <a:ext cx="8108950" cy="5478463"/>
          </a:xfrm>
          <a:prstGeom prst="rect">
            <a:avLst/>
          </a:prstGeom>
          <a:noFill/>
          <a:ln>
            <a:noFill/>
          </a:ln>
        </p:spPr>
        <p:txBody>
          <a:bodyPr anchorCtr="0" anchor="t" bIns="0" lIns="0" rIns="0" tIns="0">
            <a:noAutofit/>
          </a:bodyPr>
          <a:lstStyle/>
          <a:p>
            <a:pPr indent="0" lvl="0" marL="0" marR="0" rtl="0" algn="l">
              <a:lnSpc>
                <a:spcPct val="100000"/>
              </a:lnSpc>
              <a:spcBef>
                <a:spcPts val="0"/>
              </a:spcBef>
              <a:spcAft>
                <a:spcPts val="0"/>
              </a:spcAft>
              <a:buClr>
                <a:srgbClr val="7889FB"/>
              </a:buClr>
              <a:buSzPct val="25000"/>
              <a:buFont typeface="Noto Sans Symbols"/>
              <a:buNone/>
            </a:pPr>
            <a:r>
              <a:t/>
            </a:r>
            <a:endParaRPr b="0" i="0" sz="2400" u="none" cap="none" strike="noStrike">
              <a:solidFill>
                <a:srgbClr val="000000"/>
              </a:solidFill>
              <a:latin typeface="Arial"/>
              <a:ea typeface="Arial"/>
              <a:cs typeface="Arial"/>
              <a:sym typeface="Arial"/>
            </a:endParaRPr>
          </a:p>
        </p:txBody>
      </p:sp>
      <p:pic>
        <p:nvPicPr>
          <p:cNvPr id="82" name="Shape 82"/>
          <p:cNvPicPr preferRelativeResize="0"/>
          <p:nvPr/>
        </p:nvPicPr>
        <p:blipFill rotWithShape="1">
          <a:blip r:embed="rId3">
            <a:alphaModFix/>
          </a:blip>
          <a:srcRect b="0" l="0" r="0" t="0"/>
          <a:stretch/>
        </p:blipFill>
        <p:spPr>
          <a:xfrm>
            <a:off x="152400" y="1447800"/>
            <a:ext cx="4405585" cy="3809998"/>
          </a:xfrm>
          <a:prstGeom prst="rect">
            <a:avLst/>
          </a:prstGeom>
          <a:noFill/>
          <a:ln>
            <a:noFill/>
          </a:ln>
        </p:spPr>
      </p:pic>
      <p:sp>
        <p:nvSpPr>
          <p:cNvPr id="83" name="Shape 83"/>
          <p:cNvSpPr txBox="1"/>
          <p:nvPr/>
        </p:nvSpPr>
        <p:spPr>
          <a:xfrm>
            <a:off x="4724400" y="685800"/>
            <a:ext cx="3886200" cy="4893647"/>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de-DE" sz="2400" u="none" cap="none" strike="noStrike">
                <a:solidFill>
                  <a:schemeClr val="dk1"/>
                </a:solidFill>
                <a:latin typeface="Arial"/>
                <a:ea typeface="Arial"/>
                <a:cs typeface="Arial"/>
                <a:sym typeface="Arial"/>
              </a:rPr>
              <a:t>Ziel des Spiels ist es, einen Ball (den </a:t>
            </a:r>
            <a:r>
              <a:rPr b="0" i="1" lang="de-DE" sz="2400" u="none" cap="none" strike="noStrike">
                <a:solidFill>
                  <a:schemeClr val="dk1"/>
                </a:solidFill>
                <a:latin typeface="Arial"/>
                <a:ea typeface="Arial"/>
                <a:cs typeface="Arial"/>
                <a:sym typeface="Arial"/>
              </a:rPr>
              <a:t>Volleyball</a:t>
            </a:r>
            <a:r>
              <a:rPr b="0" i="0" lang="de-DE" sz="2400" u="none" cap="none" strike="noStrike">
                <a:solidFill>
                  <a:schemeClr val="dk1"/>
                </a:solidFill>
                <a:latin typeface="Arial"/>
                <a:ea typeface="Arial"/>
                <a:cs typeface="Arial"/>
                <a:sym typeface="Arial"/>
              </a:rPr>
              <a:t>) nur mit dem eigenen Körper und schlagenderweise über das Netz auf den Boden der gegnerischen Spielfeldhälfte zu spielen und zu verhindern, dass Gleiches dem Gegner gelingt bzw. die gegnerische Mannschaft zu einem Fehler zu zwingen. </a:t>
            </a: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7" name="Shape 87"/>
        <p:cNvGrpSpPr/>
        <p:nvPr/>
      </p:nvGrpSpPr>
      <p:grpSpPr>
        <a:xfrm>
          <a:off x="0" y="0"/>
          <a:ext cx="0" cy="0"/>
          <a:chOff x="0" y="0"/>
          <a:chExt cx="0" cy="0"/>
        </a:xfrm>
      </p:grpSpPr>
      <p:sp>
        <p:nvSpPr>
          <p:cNvPr id="88" name="Shape 88"/>
          <p:cNvSpPr txBox="1"/>
          <p:nvPr>
            <p:ph idx="1" type="body"/>
          </p:nvPr>
        </p:nvSpPr>
        <p:spPr>
          <a:xfrm>
            <a:off x="698500" y="762000"/>
            <a:ext cx="8108950" cy="5326063"/>
          </a:xfrm>
          <a:prstGeom prst="rect">
            <a:avLst/>
          </a:prstGeom>
          <a:noFill/>
          <a:ln>
            <a:noFill/>
          </a:ln>
        </p:spPr>
        <p:txBody>
          <a:bodyPr anchorCtr="0" anchor="t" bIns="0" lIns="0" rIns="0" tIns="0">
            <a:noAutofit/>
          </a:bodyPr>
          <a:lstStyle/>
          <a:p>
            <a:pPr indent="0" lvl="0" marL="0" marR="0" rtl="0" algn="l">
              <a:lnSpc>
                <a:spcPct val="100000"/>
              </a:lnSpc>
              <a:spcBef>
                <a:spcPts val="0"/>
              </a:spcBef>
              <a:spcAft>
                <a:spcPts val="0"/>
              </a:spcAft>
              <a:buClr>
                <a:srgbClr val="7889FB"/>
              </a:buClr>
              <a:buSzPct val="25000"/>
              <a:buFont typeface="Noto Sans Symbols"/>
              <a:buNone/>
            </a:pPr>
            <a:r>
              <a:rPr b="0" i="0" lang="de-DE" sz="2800" u="none" cap="none" strike="noStrike">
                <a:solidFill>
                  <a:srgbClr val="000000"/>
                </a:solidFill>
                <a:latin typeface="Arial"/>
                <a:ea typeface="Arial"/>
                <a:cs typeface="Arial"/>
                <a:sym typeface="Arial"/>
              </a:rPr>
              <a:t>Eine Mannschaft darf den Ball (zuzüglich zum Block) dreimal in Folge berühren, um ihn zurückzuspielen.</a:t>
            </a: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p:txBody>
      </p:sp>
      <p:pic>
        <p:nvPicPr>
          <p:cNvPr id="89" name="Shape 89"/>
          <p:cNvPicPr preferRelativeResize="0"/>
          <p:nvPr/>
        </p:nvPicPr>
        <p:blipFill rotWithShape="1">
          <a:blip r:embed="rId3">
            <a:alphaModFix/>
          </a:blip>
          <a:srcRect b="0" l="0" r="0" t="0"/>
          <a:stretch/>
        </p:blipFill>
        <p:spPr>
          <a:xfrm>
            <a:off x="2362200" y="2133600"/>
            <a:ext cx="5843764" cy="420166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3" name="Shape 93"/>
        <p:cNvGrpSpPr/>
        <p:nvPr/>
      </p:nvGrpSpPr>
      <p:grpSpPr>
        <a:xfrm>
          <a:off x="0" y="0"/>
          <a:ext cx="0" cy="0"/>
          <a:chOff x="0" y="0"/>
          <a:chExt cx="0" cy="0"/>
        </a:xfrm>
      </p:grpSpPr>
      <p:sp>
        <p:nvSpPr>
          <p:cNvPr id="94" name="Shape 94"/>
          <p:cNvSpPr txBox="1"/>
          <p:nvPr>
            <p:ph type="title"/>
          </p:nvPr>
        </p:nvSpPr>
        <p:spPr>
          <a:xfrm>
            <a:off x="285718"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Clr>
                <a:srgbClr val="7889FB"/>
              </a:buClr>
              <a:buSzPct val="25000"/>
              <a:buFont typeface="Arial"/>
              <a:buNone/>
            </a:pPr>
            <a:r>
              <a:t/>
            </a:r>
            <a:endParaRPr b="1" i="0" sz="2000" u="none" cap="none" strike="noStrike">
              <a:solidFill>
                <a:srgbClr val="7889FB"/>
              </a:solidFill>
              <a:latin typeface="Arial"/>
              <a:ea typeface="Arial"/>
              <a:cs typeface="Arial"/>
              <a:sym typeface="Arial"/>
            </a:endParaRPr>
          </a:p>
        </p:txBody>
      </p:sp>
      <p:sp>
        <p:nvSpPr>
          <p:cNvPr id="95" name="Shape 95"/>
          <p:cNvSpPr txBox="1"/>
          <p:nvPr>
            <p:ph idx="1" type="body"/>
          </p:nvPr>
        </p:nvSpPr>
        <p:spPr>
          <a:xfrm>
            <a:off x="381000" y="685800"/>
            <a:ext cx="8426450" cy="5402261"/>
          </a:xfrm>
          <a:prstGeom prst="rect">
            <a:avLst/>
          </a:prstGeom>
          <a:noFill/>
          <a:ln>
            <a:noFill/>
          </a:ln>
        </p:spPr>
        <p:txBody>
          <a:bodyPr anchorCtr="0" anchor="t" bIns="0" lIns="0" rIns="0" tIns="0">
            <a:noAutofit/>
          </a:bodyPr>
          <a:lstStyle/>
          <a:p>
            <a:pPr indent="0" lvl="0" marL="0" marR="0" rtl="0" algn="l">
              <a:lnSpc>
                <a:spcPct val="100000"/>
              </a:lnSpc>
              <a:spcBef>
                <a:spcPts val="0"/>
              </a:spcBef>
              <a:spcAft>
                <a:spcPts val="0"/>
              </a:spcAft>
              <a:buClr>
                <a:srgbClr val="7889FB"/>
              </a:buClr>
              <a:buSzPct val="25000"/>
              <a:buFont typeface="Noto Sans Symbols"/>
              <a:buNone/>
            </a:pPr>
            <a:r>
              <a:rPr b="0" i="0" lang="de-DE" sz="2800" u="none" cap="none" strike="noStrike">
                <a:solidFill>
                  <a:srgbClr val="000000"/>
                </a:solidFill>
                <a:latin typeface="Arial"/>
                <a:ea typeface="Arial"/>
                <a:cs typeface="Arial"/>
                <a:sym typeface="Arial"/>
              </a:rPr>
              <a:t>Volleyball stammt aus den USA und wird weltweit ausgeübt.</a:t>
            </a:r>
          </a:p>
        </p:txBody>
      </p:sp>
      <p:pic>
        <p:nvPicPr>
          <p:cNvPr id="96" name="Shape 96"/>
          <p:cNvPicPr preferRelativeResize="0"/>
          <p:nvPr/>
        </p:nvPicPr>
        <p:blipFill rotWithShape="1">
          <a:blip r:embed="rId3">
            <a:alphaModFix/>
          </a:blip>
          <a:srcRect b="0" l="0" r="0" t="0"/>
          <a:stretch/>
        </p:blipFill>
        <p:spPr>
          <a:xfrm>
            <a:off x="990600" y="1764572"/>
            <a:ext cx="6770318" cy="463533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0" name="Shape 100"/>
        <p:cNvGrpSpPr/>
        <p:nvPr/>
      </p:nvGrpSpPr>
      <p:grpSpPr>
        <a:xfrm>
          <a:off x="0" y="0"/>
          <a:ext cx="0" cy="0"/>
          <a:chOff x="0" y="0"/>
          <a:chExt cx="0" cy="0"/>
        </a:xfrm>
      </p:grpSpPr>
      <p:pic>
        <p:nvPicPr>
          <p:cNvPr id="101" name="Shape 101"/>
          <p:cNvPicPr preferRelativeResize="0"/>
          <p:nvPr/>
        </p:nvPicPr>
        <p:blipFill rotWithShape="1">
          <a:blip r:embed="rId3">
            <a:alphaModFix/>
          </a:blip>
          <a:srcRect b="0" l="0" r="0" t="0"/>
          <a:stretch/>
        </p:blipFill>
        <p:spPr>
          <a:xfrm>
            <a:off x="5791200" y="1828800"/>
            <a:ext cx="2819400" cy="2819400"/>
          </a:xfrm>
          <a:prstGeom prst="rect">
            <a:avLst/>
          </a:prstGeom>
          <a:noFill/>
          <a:ln>
            <a:noFill/>
          </a:ln>
        </p:spPr>
      </p:pic>
      <p:sp>
        <p:nvSpPr>
          <p:cNvPr id="102" name="Shape 102"/>
          <p:cNvSpPr txBox="1"/>
          <p:nvPr>
            <p:ph idx="1" type="body"/>
          </p:nvPr>
        </p:nvSpPr>
        <p:spPr>
          <a:xfrm>
            <a:off x="381000" y="609600"/>
            <a:ext cx="8426450" cy="5478463"/>
          </a:xfrm>
          <a:prstGeom prst="rect">
            <a:avLst/>
          </a:prstGeom>
          <a:noFill/>
          <a:ln>
            <a:noFill/>
          </a:ln>
        </p:spPr>
        <p:txBody>
          <a:bodyPr anchorCtr="0" anchor="t" bIns="0" lIns="0" rIns="0" tIns="0">
            <a:noAutofit/>
          </a:bodyPr>
          <a:lstStyle/>
          <a:p>
            <a:pPr indent="0" lvl="0" marL="0" marR="0" rtl="0" algn="l">
              <a:lnSpc>
                <a:spcPct val="100000"/>
              </a:lnSpc>
              <a:spcBef>
                <a:spcPts val="0"/>
              </a:spcBef>
              <a:spcAft>
                <a:spcPts val="0"/>
              </a:spcAft>
              <a:buClr>
                <a:srgbClr val="7889FB"/>
              </a:buClr>
              <a:buSzPct val="25000"/>
              <a:buFont typeface="Noto Sans Symbols"/>
              <a:buNone/>
            </a:pPr>
            <a:r>
              <a:rPr b="0" i="0" lang="de-DE" sz="2400" u="none" cap="none" strike="noStrike">
                <a:solidFill>
                  <a:srgbClr val="000000"/>
                </a:solidFill>
                <a:latin typeface="Arial"/>
                <a:ea typeface="Arial"/>
                <a:cs typeface="Arial"/>
                <a:sym typeface="Arial"/>
              </a:rPr>
              <a:t>Der Volleyball-Weltverband FIVB ist mit 217 Nationen der landesstärkste Sportverband der Welt und zählt offiziell 33 Millionen lizenzierte Spieler (vergleichsweise sind bei der FIFA ca. 30,97 Millionen Fußballspieler registriert).</a:t>
            </a:r>
          </a:p>
        </p:txBody>
      </p:sp>
      <p:pic>
        <p:nvPicPr>
          <p:cNvPr id="103" name="Shape 103"/>
          <p:cNvPicPr preferRelativeResize="0"/>
          <p:nvPr/>
        </p:nvPicPr>
        <p:blipFill rotWithShape="1">
          <a:blip r:embed="rId4">
            <a:alphaModFix/>
          </a:blip>
          <a:srcRect b="0" l="0" r="0" t="0"/>
          <a:stretch/>
        </p:blipFill>
        <p:spPr>
          <a:xfrm>
            <a:off x="381000" y="3808955"/>
            <a:ext cx="5638800" cy="216876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7" name="Shape 107"/>
        <p:cNvGrpSpPr/>
        <p:nvPr/>
      </p:nvGrpSpPr>
      <p:grpSpPr>
        <a:xfrm>
          <a:off x="0" y="0"/>
          <a:ext cx="0" cy="0"/>
          <a:chOff x="0" y="0"/>
          <a:chExt cx="0" cy="0"/>
        </a:xfrm>
      </p:grpSpPr>
      <p:sp>
        <p:nvSpPr>
          <p:cNvPr id="108" name="Shape 108"/>
          <p:cNvSpPr txBox="1"/>
          <p:nvPr>
            <p:ph idx="1" type="body"/>
          </p:nvPr>
        </p:nvSpPr>
        <p:spPr>
          <a:xfrm>
            <a:off x="228600" y="609600"/>
            <a:ext cx="8381999" cy="5478463"/>
          </a:xfrm>
          <a:prstGeom prst="rect">
            <a:avLst/>
          </a:prstGeom>
          <a:noFill/>
          <a:ln>
            <a:noFill/>
          </a:ln>
        </p:spPr>
        <p:txBody>
          <a:bodyPr anchorCtr="0" anchor="t" bIns="0" lIns="0" rIns="0" tIns="0">
            <a:noAutofit/>
          </a:bodyPr>
          <a:lstStyle/>
          <a:p>
            <a:pPr indent="0" lvl="0" marL="0" marR="0" rtl="0" algn="l">
              <a:lnSpc>
                <a:spcPct val="100000"/>
              </a:lnSpc>
              <a:spcBef>
                <a:spcPts val="0"/>
              </a:spcBef>
              <a:spcAft>
                <a:spcPts val="0"/>
              </a:spcAft>
              <a:buClr>
                <a:srgbClr val="7889FB"/>
              </a:buClr>
              <a:buSzPct val="25000"/>
              <a:buFont typeface="Noto Sans Symbols"/>
              <a:buNone/>
            </a:pPr>
            <a:r>
              <a:rPr b="0" i="0" lang="de-DE" sz="2800" u="none" cap="none" strike="noStrike">
                <a:solidFill>
                  <a:srgbClr val="000000"/>
                </a:solidFill>
                <a:latin typeface="Arial"/>
                <a:ea typeface="Arial"/>
                <a:cs typeface="Arial"/>
                <a:sym typeface="Arial"/>
              </a:rPr>
              <a:t>Top-5 beste Mannschaften, Männer:</a:t>
            </a:r>
          </a:p>
        </p:txBody>
      </p:sp>
      <p:graphicFrame>
        <p:nvGraphicFramePr>
          <p:cNvPr id="109" name="Shape 109"/>
          <p:cNvGraphicFramePr/>
          <p:nvPr/>
        </p:nvGraphicFramePr>
        <p:xfrm>
          <a:off x="1600200" y="1676400"/>
          <a:ext cx="3000000" cy="3000000"/>
        </p:xfrm>
        <a:graphic>
          <a:graphicData uri="http://schemas.openxmlformats.org/drawingml/2006/table">
            <a:tbl>
              <a:tblPr bandRow="1" firstRow="1">
                <a:noFill/>
                <a:tableStyleId>{6D9812FA-5FC7-47D7-99FD-63C136EB0060}</a:tableStyleId>
              </a:tblPr>
              <a:tblGrid>
                <a:gridCol w="2895600"/>
                <a:gridCol w="2895600"/>
              </a:tblGrid>
              <a:tr h="685800">
                <a:tc>
                  <a:txBody>
                    <a:bodyPr>
                      <a:noAutofit/>
                    </a:bodyPr>
                    <a:lstStyle/>
                    <a:p>
                      <a:pPr indent="0" lvl="0" marL="0" marR="0" rtl="0" algn="l">
                        <a:lnSpc>
                          <a:spcPct val="100000"/>
                        </a:lnSpc>
                        <a:spcBef>
                          <a:spcPts val="0"/>
                        </a:spcBef>
                        <a:spcAft>
                          <a:spcPts val="0"/>
                        </a:spcAft>
                        <a:buClr>
                          <a:srgbClr val="000000"/>
                        </a:buClr>
                        <a:buSzPct val="25000"/>
                        <a:buFont typeface="Arial"/>
                        <a:buNone/>
                      </a:pPr>
                      <a:r>
                        <a:rPr lang="de-DE" sz="1800" u="none" cap="none" strike="noStrike"/>
                        <a:t>Brasilien</a:t>
                      </a:r>
                    </a:p>
                  </a:txBody>
                  <a:tcPr marT="45725" marB="45725" marR="91450" marL="91450" anchor="ctr"/>
                </a:tc>
                <a:tc>
                  <a:txBody>
                    <a:bodyPr>
                      <a:noAutofit/>
                    </a:bodyPr>
                    <a:lstStyle/>
                    <a:p>
                      <a:pPr indent="0" lvl="0" marL="0" marR="0" rtl="0" algn="l">
                        <a:lnSpc>
                          <a:spcPct val="100000"/>
                        </a:lnSpc>
                        <a:spcBef>
                          <a:spcPts val="0"/>
                        </a:spcBef>
                        <a:spcAft>
                          <a:spcPts val="0"/>
                        </a:spcAft>
                        <a:buClr>
                          <a:srgbClr val="000000"/>
                        </a:buClr>
                        <a:buSzPct val="25000"/>
                        <a:buFont typeface="Arial"/>
                        <a:buNone/>
                      </a:pPr>
                      <a:r>
                        <a:rPr lang="de-DE" sz="1800" u="none" cap="none" strike="noStrike"/>
                        <a:t>330</a:t>
                      </a:r>
                    </a:p>
                  </a:txBody>
                  <a:tcPr marT="45725" marB="45725" marR="91450" marL="91450" anchor="ctr"/>
                </a:tc>
              </a:tr>
              <a:tr h="685800">
                <a:tc>
                  <a:txBody>
                    <a:bodyPr>
                      <a:noAutofit/>
                    </a:bodyPr>
                    <a:lstStyle/>
                    <a:p>
                      <a:pPr indent="0" lvl="0" marL="0" marR="0" rtl="0" algn="l">
                        <a:lnSpc>
                          <a:spcPct val="100000"/>
                        </a:lnSpc>
                        <a:spcBef>
                          <a:spcPts val="0"/>
                        </a:spcBef>
                        <a:spcAft>
                          <a:spcPts val="0"/>
                        </a:spcAft>
                        <a:buClr>
                          <a:srgbClr val="000000"/>
                        </a:buClr>
                        <a:buSzPct val="25000"/>
                        <a:buFont typeface="Arial"/>
                        <a:buNone/>
                      </a:pPr>
                      <a:r>
                        <a:rPr lang="de-DE" sz="1800" u="none" cap="none" strike="noStrike"/>
                        <a:t>Polen</a:t>
                      </a:r>
                    </a:p>
                  </a:txBody>
                  <a:tcPr marT="45725" marB="45725" marR="91450" marL="91450" anchor="ctr"/>
                </a:tc>
                <a:tc>
                  <a:txBody>
                    <a:bodyPr>
                      <a:noAutofit/>
                    </a:bodyPr>
                    <a:lstStyle/>
                    <a:p>
                      <a:pPr indent="0" lvl="0" marL="0" marR="0" rtl="0" algn="l">
                        <a:lnSpc>
                          <a:spcPct val="100000"/>
                        </a:lnSpc>
                        <a:spcBef>
                          <a:spcPts val="0"/>
                        </a:spcBef>
                        <a:spcAft>
                          <a:spcPts val="0"/>
                        </a:spcAft>
                        <a:buClr>
                          <a:srgbClr val="000000"/>
                        </a:buClr>
                        <a:buSzPct val="25000"/>
                        <a:buFont typeface="Arial"/>
                        <a:buNone/>
                      </a:pPr>
                      <a:r>
                        <a:rPr lang="de-DE" sz="1800" u="none" cap="none" strike="noStrike"/>
                        <a:t>286</a:t>
                      </a:r>
                    </a:p>
                  </a:txBody>
                  <a:tcPr marT="45725" marB="45725" marR="91450" marL="91450" anchor="ctr"/>
                </a:tc>
              </a:tr>
              <a:tr h="685800">
                <a:tc>
                  <a:txBody>
                    <a:bodyPr>
                      <a:noAutofit/>
                    </a:bodyPr>
                    <a:lstStyle/>
                    <a:p>
                      <a:pPr indent="0" lvl="0" marL="0" marR="0" rtl="0" algn="l">
                        <a:lnSpc>
                          <a:spcPct val="100000"/>
                        </a:lnSpc>
                        <a:spcBef>
                          <a:spcPts val="0"/>
                        </a:spcBef>
                        <a:spcAft>
                          <a:spcPts val="0"/>
                        </a:spcAft>
                        <a:buClr>
                          <a:schemeClr val="dk1"/>
                        </a:buClr>
                        <a:buSzPct val="25000"/>
                        <a:buFont typeface="Arial"/>
                        <a:buNone/>
                      </a:pPr>
                      <a:r>
                        <a:rPr lang="de-DE" sz="1800" u="none" cap="none" strike="noStrike">
                          <a:solidFill>
                            <a:schemeClr val="dk1"/>
                          </a:solidFill>
                        </a:rPr>
                        <a:t> Russland</a:t>
                      </a:r>
                    </a:p>
                  </a:txBody>
                  <a:tcPr marT="45725" marB="45725" marR="91450" marL="91450" anchor="ctr"/>
                </a:tc>
                <a:tc>
                  <a:txBody>
                    <a:bodyPr>
                      <a:noAutofit/>
                    </a:bodyPr>
                    <a:lstStyle/>
                    <a:p>
                      <a:pPr indent="0" lvl="0" marL="0" marR="0" rtl="0" algn="l">
                        <a:lnSpc>
                          <a:spcPct val="100000"/>
                        </a:lnSpc>
                        <a:spcBef>
                          <a:spcPts val="0"/>
                        </a:spcBef>
                        <a:spcAft>
                          <a:spcPts val="0"/>
                        </a:spcAft>
                        <a:buClr>
                          <a:srgbClr val="000000"/>
                        </a:buClr>
                        <a:buSzPct val="25000"/>
                        <a:buFont typeface="Arial"/>
                        <a:buNone/>
                      </a:pPr>
                      <a:r>
                        <a:rPr lang="de-DE" sz="1800" u="none" cap="none" strike="noStrike"/>
                        <a:t>274</a:t>
                      </a:r>
                    </a:p>
                  </a:txBody>
                  <a:tcPr marT="45725" marB="45725" marR="91450" marL="91450" anchor="ctr"/>
                </a:tc>
              </a:tr>
              <a:tr h="685800">
                <a:tc>
                  <a:txBody>
                    <a:bodyPr>
                      <a:noAutofit/>
                    </a:bodyPr>
                    <a:lstStyle/>
                    <a:p>
                      <a:pPr indent="0" lvl="0" marL="0" marR="0" rtl="0" algn="l">
                        <a:lnSpc>
                          <a:spcPct val="100000"/>
                        </a:lnSpc>
                        <a:spcBef>
                          <a:spcPts val="0"/>
                        </a:spcBef>
                        <a:spcAft>
                          <a:spcPts val="0"/>
                        </a:spcAft>
                        <a:buClr>
                          <a:schemeClr val="dk1"/>
                        </a:buClr>
                        <a:buSzPct val="25000"/>
                        <a:buFont typeface="Arial"/>
                        <a:buNone/>
                      </a:pPr>
                      <a:r>
                        <a:rPr lang="de-DE" sz="1800" u="none" cap="none" strike="noStrike">
                          <a:solidFill>
                            <a:schemeClr val="dk1"/>
                          </a:solidFill>
                        </a:rPr>
                        <a:t> Italien</a:t>
                      </a:r>
                    </a:p>
                  </a:txBody>
                  <a:tcPr marT="45725" marB="45725" marR="91450" marL="91450" anchor="ctr"/>
                </a:tc>
                <a:tc>
                  <a:txBody>
                    <a:bodyPr>
                      <a:noAutofit/>
                    </a:bodyPr>
                    <a:lstStyle/>
                    <a:p>
                      <a:pPr indent="0" lvl="0" marL="0" marR="0" rtl="0" algn="l">
                        <a:lnSpc>
                          <a:spcPct val="100000"/>
                        </a:lnSpc>
                        <a:spcBef>
                          <a:spcPts val="0"/>
                        </a:spcBef>
                        <a:spcAft>
                          <a:spcPts val="0"/>
                        </a:spcAft>
                        <a:buClr>
                          <a:srgbClr val="000000"/>
                        </a:buClr>
                        <a:buSzPct val="25000"/>
                        <a:buFont typeface="Arial"/>
                        <a:buNone/>
                      </a:pPr>
                      <a:r>
                        <a:rPr lang="de-DE" sz="1800" u="none" cap="none" strike="noStrike"/>
                        <a:t>268</a:t>
                      </a:r>
                    </a:p>
                  </a:txBody>
                  <a:tcPr marT="45725" marB="45725" marR="91450" marL="91450" anchor="ctr"/>
                </a:tc>
              </a:tr>
              <a:tr h="685800">
                <a:tc>
                  <a:txBody>
                    <a:bodyPr>
                      <a:noAutofit/>
                    </a:bodyPr>
                    <a:lstStyle/>
                    <a:p>
                      <a:pPr indent="0" lvl="0" marL="0" marR="0" rtl="0" algn="l">
                        <a:lnSpc>
                          <a:spcPct val="100000"/>
                        </a:lnSpc>
                        <a:spcBef>
                          <a:spcPts val="0"/>
                        </a:spcBef>
                        <a:spcAft>
                          <a:spcPts val="0"/>
                        </a:spcAft>
                        <a:buClr>
                          <a:schemeClr val="dk1"/>
                        </a:buClr>
                        <a:buSzPct val="25000"/>
                        <a:buFont typeface="Arial"/>
                        <a:buNone/>
                      </a:pPr>
                      <a:r>
                        <a:rPr lang="de-DE" sz="1800" u="none" cap="none" strike="noStrike">
                          <a:solidFill>
                            <a:schemeClr val="dk1"/>
                          </a:solidFill>
                        </a:rPr>
                        <a:t>USA</a:t>
                      </a:r>
                    </a:p>
                  </a:txBody>
                  <a:tcPr marT="45725" marB="45725" marR="91450" marL="91450" anchor="ctr"/>
                </a:tc>
                <a:tc>
                  <a:txBody>
                    <a:bodyPr>
                      <a:noAutofit/>
                    </a:bodyPr>
                    <a:lstStyle/>
                    <a:p>
                      <a:pPr indent="0" lvl="0" marL="0" marR="0" rtl="0" algn="l">
                        <a:lnSpc>
                          <a:spcPct val="100000"/>
                        </a:lnSpc>
                        <a:spcBef>
                          <a:spcPts val="0"/>
                        </a:spcBef>
                        <a:spcAft>
                          <a:spcPts val="0"/>
                        </a:spcAft>
                        <a:buClr>
                          <a:srgbClr val="000000"/>
                        </a:buClr>
                        <a:buSzPct val="25000"/>
                        <a:buFont typeface="Arial"/>
                        <a:buNone/>
                      </a:pPr>
                      <a:r>
                        <a:rPr lang="de-DE" sz="1800" u="none" cap="none" strike="noStrike"/>
                        <a:t>245</a:t>
                      </a:r>
                    </a:p>
                  </a:txBody>
                  <a:tcPr marT="45725" marB="45725" marR="91450" marL="91450" anchor="ctr"/>
                </a:tc>
              </a:tr>
            </a:tbl>
          </a:graphicData>
        </a:graphic>
      </p:graphicFrame>
      <p:sp>
        <p:nvSpPr>
          <p:cNvPr id="110" name="Shape 110"/>
          <p:cNvSpPr txBox="1"/>
          <p:nvPr/>
        </p:nvSpPr>
        <p:spPr>
          <a:xfrm>
            <a:off x="914400" y="5562600"/>
            <a:ext cx="7162799" cy="36933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de-DE" sz="1800" u="none" cap="none" strike="noStrike">
                <a:solidFill>
                  <a:schemeClr val="dk1"/>
                </a:solidFill>
                <a:latin typeface="Arial"/>
                <a:ea typeface="Arial"/>
                <a:cs typeface="Arial"/>
                <a:sym typeface="Arial"/>
              </a:rPr>
              <a:t>	Deutschland – 9 Platz, 135 Punkten.</a:t>
            </a: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4" name="Shape 114"/>
        <p:cNvGrpSpPr/>
        <p:nvPr/>
      </p:nvGrpSpPr>
      <p:grpSpPr>
        <a:xfrm>
          <a:off x="0" y="0"/>
          <a:ext cx="0" cy="0"/>
          <a:chOff x="0" y="0"/>
          <a:chExt cx="0" cy="0"/>
        </a:xfrm>
      </p:grpSpPr>
      <p:sp>
        <p:nvSpPr>
          <p:cNvPr id="115" name="Shape 115"/>
          <p:cNvSpPr txBox="1"/>
          <p:nvPr>
            <p:ph idx="1" type="body"/>
          </p:nvPr>
        </p:nvSpPr>
        <p:spPr>
          <a:xfrm>
            <a:off x="304800" y="609600"/>
            <a:ext cx="8502649" cy="5478463"/>
          </a:xfrm>
          <a:prstGeom prst="rect">
            <a:avLst/>
          </a:prstGeom>
          <a:noFill/>
          <a:ln>
            <a:noFill/>
          </a:ln>
        </p:spPr>
        <p:txBody>
          <a:bodyPr anchorCtr="0" anchor="t" bIns="0" lIns="0" rIns="0" tIns="0">
            <a:noAutofit/>
          </a:bodyPr>
          <a:lstStyle/>
          <a:p>
            <a:pPr indent="0" lvl="0" marL="0" marR="0" rtl="0" algn="l">
              <a:lnSpc>
                <a:spcPct val="100000"/>
              </a:lnSpc>
              <a:spcBef>
                <a:spcPts val="0"/>
              </a:spcBef>
              <a:spcAft>
                <a:spcPts val="0"/>
              </a:spcAft>
              <a:buClr>
                <a:srgbClr val="7889FB"/>
              </a:buClr>
              <a:buSzPct val="25000"/>
              <a:buFont typeface="Noto Sans Symbols"/>
              <a:buNone/>
            </a:pPr>
            <a:r>
              <a:rPr b="0" i="0" lang="de-DE" sz="3200" u="none" cap="none" strike="noStrike">
                <a:solidFill>
                  <a:srgbClr val="000000"/>
                </a:solidFill>
                <a:latin typeface="Arial"/>
                <a:ea typeface="Arial"/>
                <a:cs typeface="Arial"/>
                <a:sym typeface="Arial"/>
              </a:rPr>
              <a:t>Top-5 beste Mannschaften, Frauen:</a:t>
            </a: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p:txBody>
      </p:sp>
      <p:graphicFrame>
        <p:nvGraphicFramePr>
          <p:cNvPr id="116" name="Shape 116"/>
          <p:cNvGraphicFramePr/>
          <p:nvPr/>
        </p:nvGraphicFramePr>
        <p:xfrm>
          <a:off x="1981200" y="1397000"/>
          <a:ext cx="3000000" cy="3000000"/>
        </p:xfrm>
        <a:graphic>
          <a:graphicData uri="http://schemas.openxmlformats.org/drawingml/2006/table">
            <a:tbl>
              <a:tblPr bandRow="1" firstRow="1">
                <a:noFill/>
                <a:tableStyleId>{6D9812FA-5FC7-47D7-99FD-63C136EB0060}</a:tableStyleId>
              </a:tblPr>
              <a:tblGrid>
                <a:gridCol w="2819400"/>
                <a:gridCol w="2819400"/>
              </a:tblGrid>
              <a:tr h="695950">
                <a:tc>
                  <a:txBody>
                    <a:bodyPr>
                      <a:noAutofit/>
                    </a:bodyPr>
                    <a:lstStyle/>
                    <a:p>
                      <a:pPr indent="0" lvl="0" marL="0" marR="0" rtl="0" algn="l">
                        <a:lnSpc>
                          <a:spcPct val="100000"/>
                        </a:lnSpc>
                        <a:spcBef>
                          <a:spcPts val="0"/>
                        </a:spcBef>
                        <a:spcAft>
                          <a:spcPts val="0"/>
                        </a:spcAft>
                        <a:buClr>
                          <a:schemeClr val="lt1"/>
                        </a:buClr>
                        <a:buSzPct val="25000"/>
                        <a:buFont typeface="Arial"/>
                        <a:buNone/>
                      </a:pPr>
                      <a:r>
                        <a:rPr b="0" i="0" lang="de-DE" sz="1800" u="none" cap="none" strike="noStrike">
                          <a:solidFill>
                            <a:schemeClr val="lt1"/>
                          </a:solidFill>
                          <a:latin typeface="Arial"/>
                          <a:ea typeface="Arial"/>
                          <a:cs typeface="Arial"/>
                          <a:sym typeface="Arial"/>
                        </a:rPr>
                        <a:t>USA</a:t>
                      </a:r>
                    </a:p>
                  </a:txBody>
                  <a:tcPr marT="45725" marB="45725" marR="91450" marL="91450"/>
                </a:tc>
                <a:tc>
                  <a:txBody>
                    <a:bodyPr>
                      <a:noAutofit/>
                    </a:bodyPr>
                    <a:lstStyle/>
                    <a:p>
                      <a:pPr indent="0" lvl="0" marL="0" marR="0" rtl="0" algn="l">
                        <a:lnSpc>
                          <a:spcPct val="100000"/>
                        </a:lnSpc>
                        <a:spcBef>
                          <a:spcPts val="0"/>
                        </a:spcBef>
                        <a:spcAft>
                          <a:spcPts val="0"/>
                        </a:spcAft>
                        <a:buClr>
                          <a:srgbClr val="000000"/>
                        </a:buClr>
                        <a:buSzPct val="25000"/>
                        <a:buFont typeface="Arial"/>
                        <a:buNone/>
                      </a:pPr>
                      <a:r>
                        <a:rPr lang="de-DE" sz="1800" u="none" cap="none" strike="noStrike"/>
                        <a:t>350</a:t>
                      </a:r>
                    </a:p>
                  </a:txBody>
                  <a:tcPr marT="45725" marB="45725" marR="91450" marL="91450"/>
                </a:tc>
              </a:tr>
              <a:tr h="695950">
                <a:tc>
                  <a:txBody>
                    <a:bodyPr>
                      <a:noAutofit/>
                    </a:bodyPr>
                    <a:lstStyle/>
                    <a:p>
                      <a:pPr indent="0" lvl="0" marL="0" marR="0" rtl="0" algn="l">
                        <a:lnSpc>
                          <a:spcPct val="100000"/>
                        </a:lnSpc>
                        <a:spcBef>
                          <a:spcPts val="0"/>
                        </a:spcBef>
                        <a:spcAft>
                          <a:spcPts val="0"/>
                        </a:spcAft>
                        <a:buClr>
                          <a:schemeClr val="dk1"/>
                        </a:buClr>
                        <a:buSzPct val="25000"/>
                        <a:buFont typeface="Arial"/>
                        <a:buNone/>
                      </a:pPr>
                      <a:r>
                        <a:rPr b="0" i="0" lang="de-DE" sz="1800" u="none" cap="none" strike="noStrike">
                          <a:solidFill>
                            <a:schemeClr val="dk1"/>
                          </a:solidFill>
                          <a:latin typeface="Arial"/>
                          <a:ea typeface="Arial"/>
                          <a:cs typeface="Arial"/>
                          <a:sym typeface="Arial"/>
                        </a:rPr>
                        <a:t>Volksrepublik China</a:t>
                      </a:r>
                    </a:p>
                  </a:txBody>
                  <a:tcPr marT="45725" marB="45725" marR="91450" marL="91450"/>
                </a:tc>
                <a:tc>
                  <a:txBody>
                    <a:bodyPr>
                      <a:noAutofit/>
                    </a:bodyPr>
                    <a:lstStyle/>
                    <a:p>
                      <a:pPr indent="0" lvl="0" marL="0" marR="0" rtl="0" algn="l">
                        <a:lnSpc>
                          <a:spcPct val="100000"/>
                        </a:lnSpc>
                        <a:spcBef>
                          <a:spcPts val="0"/>
                        </a:spcBef>
                        <a:spcAft>
                          <a:spcPts val="0"/>
                        </a:spcAft>
                        <a:buClr>
                          <a:srgbClr val="000000"/>
                        </a:buClr>
                        <a:buSzPct val="25000"/>
                        <a:buFont typeface="Arial"/>
                        <a:buNone/>
                      </a:pPr>
                      <a:r>
                        <a:rPr lang="de-DE" sz="1800" u="none" cap="none" strike="noStrike"/>
                        <a:t>310</a:t>
                      </a:r>
                    </a:p>
                  </a:txBody>
                  <a:tcPr marT="45725" marB="45725" marR="91450" marL="91450"/>
                </a:tc>
              </a:tr>
              <a:tr h="695950">
                <a:tc>
                  <a:txBody>
                    <a:bodyPr>
                      <a:noAutofit/>
                    </a:bodyPr>
                    <a:lstStyle/>
                    <a:p>
                      <a:pPr indent="0" lvl="0" marL="0" marR="0" rtl="0" algn="l">
                        <a:lnSpc>
                          <a:spcPct val="100000"/>
                        </a:lnSpc>
                        <a:spcBef>
                          <a:spcPts val="0"/>
                        </a:spcBef>
                        <a:spcAft>
                          <a:spcPts val="0"/>
                        </a:spcAft>
                        <a:buClr>
                          <a:srgbClr val="000000"/>
                        </a:buClr>
                        <a:buSzPct val="25000"/>
                        <a:buFont typeface="Arial"/>
                        <a:buNone/>
                      </a:pPr>
                      <a:r>
                        <a:rPr lang="de-DE" sz="1800" u="none" cap="none" strike="noStrike"/>
                        <a:t>Brasilien</a:t>
                      </a:r>
                    </a:p>
                  </a:txBody>
                  <a:tcPr marT="45725" marB="45725" marR="91450" marL="91450"/>
                </a:tc>
                <a:tc>
                  <a:txBody>
                    <a:bodyPr>
                      <a:noAutofit/>
                    </a:bodyPr>
                    <a:lstStyle/>
                    <a:p>
                      <a:pPr indent="0" lvl="0" marL="0" marR="0" rtl="0" algn="l">
                        <a:lnSpc>
                          <a:spcPct val="100000"/>
                        </a:lnSpc>
                        <a:spcBef>
                          <a:spcPts val="0"/>
                        </a:spcBef>
                        <a:spcAft>
                          <a:spcPts val="0"/>
                        </a:spcAft>
                        <a:buClr>
                          <a:srgbClr val="000000"/>
                        </a:buClr>
                        <a:buSzPct val="25000"/>
                        <a:buFont typeface="Arial"/>
                        <a:buNone/>
                      </a:pPr>
                      <a:r>
                        <a:rPr lang="de-DE" sz="1800" u="none" cap="none" strike="noStrike"/>
                        <a:t>302</a:t>
                      </a:r>
                    </a:p>
                  </a:txBody>
                  <a:tcPr marT="45725" marB="45725" marR="91450" marL="91450"/>
                </a:tc>
              </a:tr>
              <a:tr h="695950">
                <a:tc>
                  <a:txBody>
                    <a:bodyPr>
                      <a:noAutofit/>
                    </a:bodyPr>
                    <a:lstStyle/>
                    <a:p>
                      <a:pPr indent="0" lvl="0" marL="0" marR="0" rtl="0" algn="l">
                        <a:lnSpc>
                          <a:spcPct val="100000"/>
                        </a:lnSpc>
                        <a:spcBef>
                          <a:spcPts val="0"/>
                        </a:spcBef>
                        <a:spcAft>
                          <a:spcPts val="0"/>
                        </a:spcAft>
                        <a:buClr>
                          <a:srgbClr val="000000"/>
                        </a:buClr>
                        <a:buSzPct val="25000"/>
                        <a:buFont typeface="Arial"/>
                        <a:buNone/>
                      </a:pPr>
                      <a:r>
                        <a:rPr lang="de-DE" sz="1800" u="none" cap="none" strike="noStrike"/>
                        <a:t>Russland</a:t>
                      </a:r>
                    </a:p>
                  </a:txBody>
                  <a:tcPr marT="45725" marB="45725" marR="91450" marL="91450"/>
                </a:tc>
                <a:tc>
                  <a:txBody>
                    <a:bodyPr>
                      <a:noAutofit/>
                    </a:bodyPr>
                    <a:lstStyle/>
                    <a:p>
                      <a:pPr indent="0" lvl="0" marL="0" marR="0" rtl="0" algn="l">
                        <a:lnSpc>
                          <a:spcPct val="100000"/>
                        </a:lnSpc>
                        <a:spcBef>
                          <a:spcPts val="0"/>
                        </a:spcBef>
                        <a:spcAft>
                          <a:spcPts val="0"/>
                        </a:spcAft>
                        <a:buClr>
                          <a:srgbClr val="000000"/>
                        </a:buClr>
                        <a:buSzPct val="25000"/>
                        <a:buFont typeface="Arial"/>
                        <a:buNone/>
                      </a:pPr>
                      <a:r>
                        <a:rPr lang="de-DE" sz="1800" u="none" cap="none" strike="noStrike"/>
                        <a:t>253</a:t>
                      </a:r>
                    </a:p>
                  </a:txBody>
                  <a:tcPr marT="45725" marB="45725" marR="91450" marL="91450"/>
                </a:tc>
              </a:tr>
              <a:tr h="695950">
                <a:tc>
                  <a:txBody>
                    <a:bodyPr>
                      <a:noAutofit/>
                    </a:bodyPr>
                    <a:lstStyle/>
                    <a:p>
                      <a:pPr indent="0" lvl="0" marL="0" marR="0" rtl="0" algn="l">
                        <a:lnSpc>
                          <a:spcPct val="100000"/>
                        </a:lnSpc>
                        <a:spcBef>
                          <a:spcPts val="0"/>
                        </a:spcBef>
                        <a:spcAft>
                          <a:spcPts val="0"/>
                        </a:spcAft>
                        <a:buClr>
                          <a:srgbClr val="000000"/>
                        </a:buClr>
                        <a:buSzPct val="25000"/>
                        <a:buFont typeface="Arial"/>
                        <a:buNone/>
                      </a:pPr>
                      <a:r>
                        <a:rPr lang="de-DE" sz="1800" u="none" cap="none" strike="noStrike"/>
                        <a:t>Japan</a:t>
                      </a:r>
                    </a:p>
                  </a:txBody>
                  <a:tcPr marT="45725" marB="45725" marR="91450" marL="91450"/>
                </a:tc>
                <a:tc>
                  <a:txBody>
                    <a:bodyPr>
                      <a:noAutofit/>
                    </a:bodyPr>
                    <a:lstStyle/>
                    <a:p>
                      <a:pPr indent="0" lvl="0" marL="0" marR="0" rtl="0" algn="l">
                        <a:lnSpc>
                          <a:spcPct val="100000"/>
                        </a:lnSpc>
                        <a:spcBef>
                          <a:spcPts val="0"/>
                        </a:spcBef>
                        <a:spcAft>
                          <a:spcPts val="0"/>
                        </a:spcAft>
                        <a:buClr>
                          <a:srgbClr val="000000"/>
                        </a:buClr>
                        <a:buSzPct val="25000"/>
                        <a:buFont typeface="Arial"/>
                        <a:buNone/>
                      </a:pPr>
                      <a:r>
                        <a:rPr lang="de-DE" sz="1800" u="none" cap="none" strike="noStrike"/>
                        <a:t>225</a:t>
                      </a:r>
                    </a:p>
                  </a:txBody>
                  <a:tcPr marT="45725" marB="45725" marR="91450" marL="91450"/>
                </a:tc>
              </a:tr>
            </a:tbl>
          </a:graphicData>
        </a:graphic>
      </p:graphicFrame>
      <p:sp>
        <p:nvSpPr>
          <p:cNvPr id="117" name="Shape 117"/>
          <p:cNvSpPr txBox="1"/>
          <p:nvPr/>
        </p:nvSpPr>
        <p:spPr>
          <a:xfrm>
            <a:off x="990600" y="5486400"/>
            <a:ext cx="7239000" cy="36933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de-DE" sz="1800" u="none" cap="none" strike="noStrike">
                <a:solidFill>
                  <a:schemeClr val="dk1"/>
                </a:solidFill>
                <a:latin typeface="Arial"/>
                <a:ea typeface="Arial"/>
                <a:cs typeface="Arial"/>
                <a:sym typeface="Arial"/>
              </a:rPr>
              <a:t>	     Deutschland – 11 Platz, 93 Punkten.</a:t>
            </a: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1" name="Shape 121"/>
        <p:cNvGrpSpPr/>
        <p:nvPr/>
      </p:nvGrpSpPr>
      <p:grpSpPr>
        <a:xfrm>
          <a:off x="0" y="0"/>
          <a:ext cx="0" cy="0"/>
          <a:chOff x="0" y="0"/>
          <a:chExt cx="0" cy="0"/>
        </a:xfrm>
      </p:grpSpPr>
      <p:pic>
        <p:nvPicPr>
          <p:cNvPr id="122" name="Shape 122"/>
          <p:cNvPicPr preferRelativeResize="0"/>
          <p:nvPr/>
        </p:nvPicPr>
        <p:blipFill rotWithShape="1">
          <a:blip r:embed="rId3">
            <a:alphaModFix/>
          </a:blip>
          <a:srcRect b="0" l="0" r="0" t="0"/>
          <a:stretch/>
        </p:blipFill>
        <p:spPr>
          <a:xfrm>
            <a:off x="4343400" y="2362200"/>
            <a:ext cx="4680113" cy="3298544"/>
          </a:xfrm>
          <a:prstGeom prst="rect">
            <a:avLst/>
          </a:prstGeom>
          <a:noFill/>
          <a:ln>
            <a:noFill/>
          </a:ln>
        </p:spPr>
      </p:pic>
      <p:sp>
        <p:nvSpPr>
          <p:cNvPr id="123" name="Shape 123"/>
          <p:cNvSpPr txBox="1"/>
          <p:nvPr>
            <p:ph idx="1" type="body"/>
          </p:nvPr>
        </p:nvSpPr>
        <p:spPr>
          <a:xfrm>
            <a:off x="304800" y="762000"/>
            <a:ext cx="8502649" cy="5326063"/>
          </a:xfrm>
          <a:prstGeom prst="rect">
            <a:avLst/>
          </a:prstGeom>
          <a:noFill/>
          <a:ln>
            <a:noFill/>
          </a:ln>
        </p:spPr>
        <p:txBody>
          <a:bodyPr anchorCtr="0" anchor="t" bIns="0" lIns="0" rIns="0" tIns="0">
            <a:noAutofit/>
          </a:bodyPr>
          <a:lstStyle/>
          <a:p>
            <a:pPr indent="0" lvl="0" marL="0" marR="0" rtl="0" algn="l">
              <a:lnSpc>
                <a:spcPct val="100000"/>
              </a:lnSpc>
              <a:spcBef>
                <a:spcPts val="0"/>
              </a:spcBef>
              <a:spcAft>
                <a:spcPts val="0"/>
              </a:spcAft>
              <a:buClr>
                <a:srgbClr val="7889FB"/>
              </a:buClr>
              <a:buSzPct val="25000"/>
              <a:buFont typeface="Noto Sans Symbols"/>
              <a:buNone/>
            </a:pPr>
            <a:r>
              <a:rPr b="1" i="0" lang="de-DE" sz="2000" u="none" cap="none" strike="noStrike">
                <a:solidFill>
                  <a:srgbClr val="000000"/>
                </a:solidFill>
                <a:latin typeface="Arial"/>
                <a:ea typeface="Arial"/>
                <a:cs typeface="Arial"/>
                <a:sym typeface="Arial"/>
              </a:rPr>
              <a:t>Beachvolleyball</a:t>
            </a:r>
            <a:r>
              <a:rPr b="0" i="0" lang="de-DE" sz="2000" u="none" cap="none" strike="noStrike">
                <a:solidFill>
                  <a:srgbClr val="000000"/>
                </a:solidFill>
                <a:latin typeface="Arial"/>
                <a:ea typeface="Arial"/>
                <a:cs typeface="Arial"/>
                <a:sym typeface="Arial"/>
              </a:rPr>
              <a:t> (</a:t>
            </a:r>
            <a:r>
              <a:rPr b="1" i="0" lang="de-DE" sz="2000" u="none" cap="none" strike="noStrike">
                <a:solidFill>
                  <a:srgbClr val="000000"/>
                </a:solidFill>
                <a:latin typeface="Arial"/>
                <a:ea typeface="Arial"/>
                <a:cs typeface="Arial"/>
                <a:sym typeface="Arial"/>
              </a:rPr>
              <a:t>Strandvolleyball</a:t>
            </a:r>
            <a:r>
              <a:rPr b="0" i="0" lang="de-DE" sz="2000" u="none" cap="none" strike="noStrike">
                <a:solidFill>
                  <a:srgbClr val="000000"/>
                </a:solidFill>
                <a:latin typeface="Arial"/>
                <a:ea typeface="Arial"/>
                <a:cs typeface="Arial"/>
                <a:sym typeface="Arial"/>
              </a:rPr>
              <a:t>) ist eine olympische Mannschaftssportartaus der Gruppe der Rückschlagspiele, bei der sich zwei Mannschaften mit jeweils zwei Spielern auf einem durch ein Netz geteilten Spielfeld aus Sand gegenüberstehen.</a:t>
            </a:r>
          </a:p>
          <a:p>
            <a:pPr indent="0" lvl="0" marL="0" marR="0" rtl="0" algn="l">
              <a:lnSpc>
                <a:spcPct val="100000"/>
              </a:lnSpc>
              <a:spcBef>
                <a:spcPts val="400"/>
              </a:spcBef>
              <a:spcAft>
                <a:spcPts val="0"/>
              </a:spcAft>
              <a:buClr>
                <a:srgbClr val="7889FB"/>
              </a:buClr>
              <a:buSzPct val="25000"/>
              <a:buFont typeface="Noto Sans Symbols"/>
              <a:buNone/>
            </a:pPr>
            <a:r>
              <a:rPr b="0" i="0" lang="de-DE" sz="2000" u="none" cap="none" strike="noStrike">
                <a:solidFill>
                  <a:srgbClr val="000000"/>
                </a:solidFill>
                <a:latin typeface="Arial"/>
                <a:ea typeface="Arial"/>
                <a:cs typeface="Arial"/>
                <a:sym typeface="Arial"/>
              </a:rPr>
              <a:t> </a:t>
            </a: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p:txBody>
      </p:sp>
      <p:pic>
        <p:nvPicPr>
          <p:cNvPr id="124" name="Shape 124"/>
          <p:cNvPicPr preferRelativeResize="0"/>
          <p:nvPr/>
        </p:nvPicPr>
        <p:blipFill rotWithShape="1">
          <a:blip r:embed="rId4">
            <a:alphaModFix/>
          </a:blip>
          <a:srcRect b="0" l="0" r="0" t="0"/>
          <a:stretch/>
        </p:blipFill>
        <p:spPr>
          <a:xfrm>
            <a:off x="152400" y="3115859"/>
            <a:ext cx="4572000" cy="3193257"/>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