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buNone/>
              <a:defRPr b="0" i="0" sz="1100" u="none" cap="none" strike="noStrike"/>
            </a:lvl1pPr>
            <a:lvl2pPr indent="0" lvl="1" marL="457200" marR="0" rtl="0" algn="l">
              <a:spcBef>
                <a:spcPts val="0"/>
              </a:spcBef>
              <a:buNone/>
              <a:defRPr b="0" i="0" sz="1100" u="none" cap="none" strike="noStrike"/>
            </a:lvl2pPr>
            <a:lvl3pPr indent="0" lvl="2" marL="914400" marR="0" rtl="0" algn="l">
              <a:spcBef>
                <a:spcPts val="0"/>
              </a:spcBef>
              <a:buNone/>
              <a:defRPr b="0" i="0" sz="1100" u="none" cap="none" strike="noStrike"/>
            </a:lvl3pPr>
            <a:lvl4pPr indent="0" lvl="3" marL="1371600" marR="0" rtl="0" algn="l">
              <a:spcBef>
                <a:spcPts val="0"/>
              </a:spcBef>
              <a:buNone/>
              <a:defRPr b="0" i="0" sz="1100" u="none" cap="none" strike="noStrike"/>
            </a:lvl4pPr>
            <a:lvl5pPr indent="0" lvl="4" marL="1828800" marR="0" rtl="0" algn="l">
              <a:spcBef>
                <a:spcPts val="0"/>
              </a:spcBef>
              <a:buNone/>
              <a:defRPr b="0" i="0" sz="1100" u="none" cap="none" strike="noStrike"/>
            </a:lvl5pPr>
            <a:lvl6pPr indent="0" lvl="5" marL="2286000" marR="0" rtl="0" algn="l">
              <a:spcBef>
                <a:spcPts val="0"/>
              </a:spcBef>
              <a:buNone/>
              <a:defRPr b="0" i="0" sz="1100" u="none" cap="none" strike="noStrike"/>
            </a:lvl6pPr>
            <a:lvl7pPr indent="0" lvl="6" marL="2743200" marR="0" rtl="0" algn="l">
              <a:spcBef>
                <a:spcPts val="0"/>
              </a:spcBef>
              <a:buNone/>
              <a:defRPr b="0" i="0" sz="1100" u="none" cap="none" strike="noStrike"/>
            </a:lvl7pPr>
            <a:lvl8pPr indent="0" lvl="7" marL="3200400" marR="0" rtl="0" algn="l">
              <a:spcBef>
                <a:spcPts val="0"/>
              </a:spcBef>
              <a:buNone/>
              <a:defRPr b="0" i="0" sz="1100" u="none" cap="none" strike="noStrike"/>
            </a:lvl8pPr>
            <a:lvl9pPr indent="0" lvl="8" marL="3657600" marR="0" rtl="0" algn="l">
              <a:spcBef>
                <a:spcPts val="0"/>
              </a:spcBef>
              <a:buNone/>
              <a:defRPr b="0" i="0" sz="1100" u="none" cap="none" strike="noStrike"/>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2" name="Shape 8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52" name="Shape 15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7" name="Shape 157"/>
        <p:cNvGrpSpPr/>
        <p:nvPr/>
      </p:nvGrpSpPr>
      <p:grpSpPr>
        <a:xfrm>
          <a:off x="0" y="0"/>
          <a:ext cx="0" cy="0"/>
          <a:chOff x="0" y="0"/>
          <a:chExt cx="0" cy="0"/>
        </a:xfrm>
      </p:grpSpPr>
      <p:sp>
        <p:nvSpPr>
          <p:cNvPr id="158" name="Shape 15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59" name="Shape 15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10" name="Shape 11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18" name="Shape 11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25" name="Shape 12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32" name="Shape 13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38" name="Shape 13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46" name="Shape 14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Два объекта">
    <p:spTree>
      <p:nvGrpSpPr>
        <p:cNvPr id="11" name="Shape 11"/>
        <p:cNvGrpSpPr/>
        <p:nvPr/>
      </p:nvGrpSpPr>
      <p:grpSpPr>
        <a:xfrm>
          <a:off x="0" y="0"/>
          <a:ext cx="0" cy="0"/>
          <a:chOff x="0" y="0"/>
          <a:chExt cx="0" cy="0"/>
        </a:xfrm>
      </p:grpSpPr>
      <p:sp>
        <p:nvSpPr>
          <p:cNvPr id="12" name="Shape 12"/>
          <p:cNvSpPr txBox="1"/>
          <p:nvPr>
            <p:ph type="title"/>
          </p:nvPr>
        </p:nvSpPr>
        <p:spPr>
          <a:xfrm>
            <a:off x="845125" y="365760"/>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13" name="Shape 13"/>
          <p:cNvSpPr txBox="1"/>
          <p:nvPr>
            <p:ph idx="1" type="body"/>
          </p:nvPr>
        </p:nvSpPr>
        <p:spPr>
          <a:xfrm>
            <a:off x="845125" y="1828800"/>
            <a:ext cx="5181600" cy="4351335"/>
          </a:xfrm>
          <a:prstGeom prst="rect">
            <a:avLst/>
          </a:prstGeom>
          <a:noFill/>
          <a:ln>
            <a:noFill/>
          </a:ln>
        </p:spPr>
        <p:txBody>
          <a:bodyPr anchorCtr="0" anchor="t" bIns="91425" lIns="91425" rIns="91425" tIns="91425"/>
          <a:lstStyle>
            <a:lvl1pPr indent="127000" lvl="0" marL="228600" marR="0" rtl="0" algn="l">
              <a:lnSpc>
                <a:spcPct val="90000"/>
              </a:lnSpc>
              <a:spcBef>
                <a:spcPts val="10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2pPr>
            <a:lvl3pPr indent="25400" lvl="2" marL="11430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3pPr>
            <a:lvl4pPr indent="0" lvl="3" marL="16002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4pPr>
            <a:lvl5pPr indent="0" lvl="4" marL="20574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2" type="body"/>
          </p:nvPr>
        </p:nvSpPr>
        <p:spPr>
          <a:xfrm>
            <a:off x="6172200" y="1828800"/>
            <a:ext cx="5181600" cy="4351335"/>
          </a:xfrm>
          <a:prstGeom prst="rect">
            <a:avLst/>
          </a:prstGeom>
          <a:noFill/>
          <a:ln>
            <a:noFill/>
          </a:ln>
        </p:spPr>
        <p:txBody>
          <a:bodyPr anchorCtr="0" anchor="t" bIns="91425" lIns="91425" rIns="91425" tIns="91425"/>
          <a:lstStyle>
            <a:lvl1pPr indent="127000" lvl="0" marL="228600" marR="0" rtl="0" algn="l">
              <a:lnSpc>
                <a:spcPct val="90000"/>
              </a:lnSpc>
              <a:spcBef>
                <a:spcPts val="10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2pPr>
            <a:lvl3pPr indent="25400" lvl="2" marL="11430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3pPr>
            <a:lvl4pPr indent="0" lvl="3" marL="16002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4pPr>
            <a:lvl5pPr indent="0" lvl="4" marL="20574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9pPr>
          </a:lstStyle>
          <a:p/>
        </p:txBody>
      </p:sp>
      <p:sp>
        <p:nvSpPr>
          <p:cNvPr id="15" name="Shape 15"/>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16" name="Shape 16"/>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17" name="Shape 17"/>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Заголовок и вертикальный текст">
    <p:spTree>
      <p:nvGrpSpPr>
        <p:cNvPr id="68" name="Shape 68"/>
        <p:cNvGrpSpPr/>
        <p:nvPr/>
      </p:nvGrpSpPr>
      <p:grpSpPr>
        <a:xfrm>
          <a:off x="0" y="0"/>
          <a:ext cx="0" cy="0"/>
          <a:chOff x="0" y="0"/>
          <a:chExt cx="0" cy="0"/>
        </a:xfrm>
      </p:grpSpPr>
      <p:sp>
        <p:nvSpPr>
          <p:cNvPr id="69" name="Shape 69"/>
          <p:cNvSpPr txBox="1"/>
          <p:nvPr>
            <p:ph type="title"/>
          </p:nvPr>
        </p:nvSpPr>
        <p:spPr>
          <a:xfrm>
            <a:off x="845125" y="365760"/>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70" name="Shape 70"/>
          <p:cNvSpPr txBox="1"/>
          <p:nvPr>
            <p:ph idx="1" type="body"/>
          </p:nvPr>
        </p:nvSpPr>
        <p:spPr>
          <a:xfrm rot="5400000">
            <a:off x="3927259" y="-1253330"/>
            <a:ext cx="4351335" cy="10515599"/>
          </a:xfrm>
          <a:prstGeom prst="rect">
            <a:avLst/>
          </a:prstGeom>
          <a:noFill/>
          <a:ln>
            <a:noFill/>
          </a:ln>
        </p:spPr>
        <p:txBody>
          <a:bodyPr anchorCtr="0" anchor="t" bIns="91425" lIns="91425" rIns="91425" tIns="91425"/>
          <a:lstStyle>
            <a:lvl1pPr indent="127000" lvl="0" marL="228600" marR="0" rtl="0" algn="l">
              <a:lnSpc>
                <a:spcPct val="90000"/>
              </a:lnSpc>
              <a:spcBef>
                <a:spcPts val="10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2pPr>
            <a:lvl3pPr indent="25400" lvl="2" marL="11430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3pPr>
            <a:lvl4pPr indent="0" lvl="3" marL="16002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4pPr>
            <a:lvl5pPr indent="0" lvl="4" marL="20574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Вертикальный заголовок и текст">
    <p:spTree>
      <p:nvGrpSpPr>
        <p:cNvPr id="74" name="Shape 74"/>
        <p:cNvGrpSpPr/>
        <p:nvPr/>
      </p:nvGrpSpPr>
      <p:grpSpPr>
        <a:xfrm>
          <a:off x="0" y="0"/>
          <a:ext cx="0" cy="0"/>
          <a:chOff x="0" y="0"/>
          <a:chExt cx="0" cy="0"/>
        </a:xfrm>
      </p:grpSpPr>
      <p:sp>
        <p:nvSpPr>
          <p:cNvPr id="75" name="Shape 75"/>
          <p:cNvSpPr txBox="1"/>
          <p:nvPr>
            <p:ph type="title"/>
          </p:nvPr>
        </p:nvSpPr>
        <p:spPr>
          <a:xfrm rot="5400000">
            <a:off x="7133430" y="1951830"/>
            <a:ext cx="5811838" cy="2628899"/>
          </a:xfrm>
          <a:prstGeom prst="rect">
            <a:avLst/>
          </a:prstGeom>
          <a:noFill/>
          <a:ln>
            <a:noFill/>
          </a:ln>
        </p:spPr>
        <p:txBody>
          <a:bodyPr anchorCtr="0" anchor="ctr" bIns="91425" lIns="91425" rIns="91425" tIns="91425"/>
          <a:lstStyle>
            <a:lvl1pPr indent="0" lvl="0" marL="0" marR="0" rtl="0" algn="l">
              <a:lnSpc>
                <a:spcPct val="9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76" name="Shape 76"/>
          <p:cNvSpPr txBox="1"/>
          <p:nvPr>
            <p:ph idx="1" type="body"/>
          </p:nvPr>
        </p:nvSpPr>
        <p:spPr>
          <a:xfrm rot="5400000">
            <a:off x="1799430" y="-600869"/>
            <a:ext cx="5811835" cy="7734299"/>
          </a:xfrm>
          <a:prstGeom prst="rect">
            <a:avLst/>
          </a:prstGeom>
          <a:noFill/>
          <a:ln>
            <a:noFill/>
          </a:ln>
        </p:spPr>
        <p:txBody>
          <a:bodyPr anchorCtr="0" anchor="t" bIns="91425" lIns="91425" rIns="91425" tIns="91425"/>
          <a:lstStyle>
            <a:lvl1pPr indent="127000" lvl="0" marL="228600" marR="0" rtl="0" algn="l">
              <a:lnSpc>
                <a:spcPct val="90000"/>
              </a:lnSpc>
              <a:spcBef>
                <a:spcPts val="10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2pPr>
            <a:lvl3pPr indent="25400" lvl="2" marL="11430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3pPr>
            <a:lvl4pPr indent="0" lvl="3" marL="16002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4pPr>
            <a:lvl5pPr indent="0" lvl="4" marL="20574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Заголовок и объект">
    <p:spTree>
      <p:nvGrpSpPr>
        <p:cNvPr id="18" name="Shape 18"/>
        <p:cNvGrpSpPr/>
        <p:nvPr/>
      </p:nvGrpSpPr>
      <p:grpSpPr>
        <a:xfrm>
          <a:off x="0" y="0"/>
          <a:ext cx="0" cy="0"/>
          <a:chOff x="0" y="0"/>
          <a:chExt cx="0" cy="0"/>
        </a:xfrm>
      </p:grpSpPr>
      <p:sp>
        <p:nvSpPr>
          <p:cNvPr id="19" name="Shape 19"/>
          <p:cNvSpPr txBox="1"/>
          <p:nvPr>
            <p:ph type="title"/>
          </p:nvPr>
        </p:nvSpPr>
        <p:spPr>
          <a:xfrm>
            <a:off x="845125" y="365760"/>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20" name="Shape 20"/>
          <p:cNvSpPr txBox="1"/>
          <p:nvPr>
            <p:ph idx="1" type="body"/>
          </p:nvPr>
        </p:nvSpPr>
        <p:spPr>
          <a:xfrm>
            <a:off x="845125" y="1828800"/>
            <a:ext cx="10515599" cy="4351335"/>
          </a:xfrm>
          <a:prstGeom prst="rect">
            <a:avLst/>
          </a:prstGeom>
          <a:noFill/>
          <a:ln>
            <a:noFill/>
          </a:ln>
        </p:spPr>
        <p:txBody>
          <a:bodyPr anchorCtr="0" anchor="t" bIns="91425" lIns="91425" rIns="91425" tIns="91425"/>
          <a:lstStyle>
            <a:lvl1pPr indent="127000" lvl="0" marL="228600" marR="0" rtl="0" algn="l">
              <a:lnSpc>
                <a:spcPct val="90000"/>
              </a:lnSpc>
              <a:spcBef>
                <a:spcPts val="10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2pPr>
            <a:lvl3pPr indent="25400" lvl="2" marL="11430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3pPr>
            <a:lvl4pPr indent="0" lvl="3" marL="16002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4pPr>
            <a:lvl5pPr indent="0" lvl="4" marL="20574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9pPr>
          </a:lstStyle>
          <a:p/>
        </p:txBody>
      </p:sp>
      <p:sp>
        <p:nvSpPr>
          <p:cNvPr id="21" name="Shape 21"/>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Сравнение">
    <p:spTree>
      <p:nvGrpSpPr>
        <p:cNvPr id="24" name="Shape 24"/>
        <p:cNvGrpSpPr/>
        <p:nvPr/>
      </p:nvGrpSpPr>
      <p:grpSpPr>
        <a:xfrm>
          <a:off x="0" y="0"/>
          <a:ext cx="0" cy="0"/>
          <a:chOff x="0" y="0"/>
          <a:chExt cx="0" cy="0"/>
        </a:xfrm>
      </p:grpSpPr>
      <p:sp>
        <p:nvSpPr>
          <p:cNvPr id="25" name="Shape 25"/>
          <p:cNvSpPr txBox="1"/>
          <p:nvPr>
            <p:ph idx="1" type="body"/>
          </p:nvPr>
        </p:nvSpPr>
        <p:spPr>
          <a:xfrm>
            <a:off x="845125" y="1681850"/>
            <a:ext cx="5156198" cy="825699"/>
          </a:xfrm>
          <a:prstGeom prst="rect">
            <a:avLst/>
          </a:prstGeom>
          <a:noFill/>
          <a:ln>
            <a:noFill/>
          </a:ln>
        </p:spPr>
        <p:txBody>
          <a:bodyPr anchorCtr="0" anchor="b" bIns="91425" lIns="91425" rIns="91425" tIns="91425"/>
          <a:lstStyle>
            <a:lvl1pPr indent="0" lvl="0" marL="0" marR="0" rtl="0" algn="l">
              <a:lnSpc>
                <a:spcPct val="90000"/>
              </a:lnSpc>
              <a:spcBef>
                <a:spcPts val="0"/>
              </a:spcBef>
              <a:spcAft>
                <a:spcPts val="0"/>
              </a:spcAft>
              <a:buClr>
                <a:schemeClr val="dk1"/>
              </a:buClr>
              <a:buFont typeface="Noto Sans Symbols"/>
              <a:buNone/>
              <a:defRPr b="1" i="0" sz="24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spcAft>
                <a:spcPts val="0"/>
              </a:spcAft>
              <a:buClr>
                <a:schemeClr val="dk1"/>
              </a:buClr>
              <a:buFont typeface="Noto Sans Symbols"/>
              <a:buNone/>
              <a:defRPr b="1" i="0" sz="20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spcAft>
                <a:spcPts val="0"/>
              </a:spcAft>
              <a:buClr>
                <a:schemeClr val="dk1"/>
              </a:buClr>
              <a:buFont typeface="Noto Sans Symbols"/>
              <a:buNone/>
              <a:defRPr b="1" i="0" sz="18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5pPr>
            <a:lvl6pPr indent="0" lvl="5" marL="2286000" marR="0" rtl="0" algn="l">
              <a:lnSpc>
                <a:spcPct val="100000"/>
              </a:lnSpc>
              <a:spcBef>
                <a:spcPts val="32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6pPr>
            <a:lvl7pPr indent="0" lvl="6" marL="2743200" marR="0" rtl="0" algn="l">
              <a:lnSpc>
                <a:spcPct val="100000"/>
              </a:lnSpc>
              <a:spcBef>
                <a:spcPts val="32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7pPr>
            <a:lvl8pPr indent="0" lvl="7" marL="3200400" marR="0" rtl="0" algn="l">
              <a:lnSpc>
                <a:spcPct val="100000"/>
              </a:lnSpc>
              <a:spcBef>
                <a:spcPts val="32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8pPr>
            <a:lvl9pPr indent="0" lvl="8" marL="3657600" marR="0" rtl="0" algn="l">
              <a:lnSpc>
                <a:spcPct val="100000"/>
              </a:lnSpc>
              <a:spcBef>
                <a:spcPts val="32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9pPr>
          </a:lstStyle>
          <a:p/>
        </p:txBody>
      </p:sp>
      <p:sp>
        <p:nvSpPr>
          <p:cNvPr id="26" name="Shape 26"/>
          <p:cNvSpPr txBox="1"/>
          <p:nvPr>
            <p:ph idx="2" type="body"/>
          </p:nvPr>
        </p:nvSpPr>
        <p:spPr>
          <a:xfrm>
            <a:off x="845125" y="2507550"/>
            <a:ext cx="5156198" cy="3680525"/>
          </a:xfrm>
          <a:prstGeom prst="rect">
            <a:avLst/>
          </a:prstGeom>
          <a:noFill/>
          <a:ln>
            <a:noFill/>
          </a:ln>
        </p:spPr>
        <p:txBody>
          <a:bodyPr anchorCtr="0" anchor="t" bIns="91425" lIns="91425" rIns="91425" tIns="91425"/>
          <a:lstStyle>
            <a:lvl1pPr indent="127000" lvl="0" marL="228600" marR="0" rtl="0" algn="l">
              <a:lnSpc>
                <a:spcPct val="90000"/>
              </a:lnSpc>
              <a:spcBef>
                <a:spcPts val="10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2pPr>
            <a:lvl3pPr indent="25400" lvl="2" marL="11430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3pPr>
            <a:lvl4pPr indent="0" lvl="3" marL="16002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4pPr>
            <a:lvl5pPr indent="0" lvl="4" marL="20574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9pPr>
          </a:lstStyle>
          <a:p/>
        </p:txBody>
      </p:sp>
      <p:sp>
        <p:nvSpPr>
          <p:cNvPr id="27" name="Shape 27"/>
          <p:cNvSpPr txBox="1"/>
          <p:nvPr>
            <p:ph idx="3" type="body"/>
          </p:nvPr>
        </p:nvSpPr>
        <p:spPr>
          <a:xfrm>
            <a:off x="6172200" y="1681850"/>
            <a:ext cx="5181601" cy="825698"/>
          </a:xfrm>
          <a:prstGeom prst="rect">
            <a:avLst/>
          </a:prstGeom>
          <a:noFill/>
          <a:ln>
            <a:noFill/>
          </a:ln>
        </p:spPr>
        <p:txBody>
          <a:bodyPr anchorCtr="0" anchor="b" bIns="91425" lIns="91425" rIns="91425" tIns="91425"/>
          <a:lstStyle>
            <a:lvl1pPr indent="0" lvl="0" marL="0" marR="0" rtl="0" algn="l">
              <a:lnSpc>
                <a:spcPct val="90000"/>
              </a:lnSpc>
              <a:spcBef>
                <a:spcPts val="0"/>
              </a:spcBef>
              <a:spcAft>
                <a:spcPts val="0"/>
              </a:spcAft>
              <a:buClr>
                <a:schemeClr val="dk1"/>
              </a:buClr>
              <a:buFont typeface="Noto Sans Symbols"/>
              <a:buNone/>
              <a:defRPr b="1" i="0" sz="24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spcAft>
                <a:spcPts val="0"/>
              </a:spcAft>
              <a:buClr>
                <a:schemeClr val="dk1"/>
              </a:buClr>
              <a:buFont typeface="Noto Sans Symbols"/>
              <a:buNone/>
              <a:defRPr b="1" i="0" sz="20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spcAft>
                <a:spcPts val="0"/>
              </a:spcAft>
              <a:buClr>
                <a:schemeClr val="dk1"/>
              </a:buClr>
              <a:buFont typeface="Noto Sans Symbols"/>
              <a:buNone/>
              <a:defRPr b="1" i="0" sz="18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5pPr>
            <a:lvl6pPr indent="0" lvl="5" marL="2286000" marR="0" rtl="0" algn="l">
              <a:lnSpc>
                <a:spcPct val="100000"/>
              </a:lnSpc>
              <a:spcBef>
                <a:spcPts val="32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6pPr>
            <a:lvl7pPr indent="0" lvl="6" marL="2743200" marR="0" rtl="0" algn="l">
              <a:lnSpc>
                <a:spcPct val="100000"/>
              </a:lnSpc>
              <a:spcBef>
                <a:spcPts val="32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7pPr>
            <a:lvl8pPr indent="0" lvl="7" marL="3200400" marR="0" rtl="0" algn="l">
              <a:lnSpc>
                <a:spcPct val="100000"/>
              </a:lnSpc>
              <a:spcBef>
                <a:spcPts val="32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8pPr>
            <a:lvl9pPr indent="0" lvl="8" marL="3657600" marR="0" rtl="0" algn="l">
              <a:lnSpc>
                <a:spcPct val="100000"/>
              </a:lnSpc>
              <a:spcBef>
                <a:spcPts val="320"/>
              </a:spcBef>
              <a:spcAft>
                <a:spcPts val="0"/>
              </a:spcAft>
              <a:buClr>
                <a:schemeClr val="dk1"/>
              </a:buClr>
              <a:buFont typeface="Noto Sans Symbols"/>
              <a:buNone/>
              <a:defRPr b="1" i="0" sz="1600" u="none" cap="none" strike="noStrike">
                <a:solidFill>
                  <a:schemeClr val="dk1"/>
                </a:solidFill>
                <a:latin typeface="Calibri"/>
                <a:ea typeface="Calibri"/>
                <a:cs typeface="Calibri"/>
                <a:sym typeface="Calibri"/>
              </a:defRPr>
            </a:lvl9pPr>
          </a:lstStyle>
          <a:p/>
        </p:txBody>
      </p:sp>
      <p:sp>
        <p:nvSpPr>
          <p:cNvPr id="28" name="Shape 28"/>
          <p:cNvSpPr txBox="1"/>
          <p:nvPr>
            <p:ph idx="4" type="body"/>
          </p:nvPr>
        </p:nvSpPr>
        <p:spPr>
          <a:xfrm>
            <a:off x="6172200" y="2507550"/>
            <a:ext cx="5181601" cy="3680525"/>
          </a:xfrm>
          <a:prstGeom prst="rect">
            <a:avLst/>
          </a:prstGeom>
          <a:noFill/>
          <a:ln>
            <a:noFill/>
          </a:ln>
        </p:spPr>
        <p:txBody>
          <a:bodyPr anchorCtr="0" anchor="t" bIns="91425" lIns="91425" rIns="91425" tIns="91425"/>
          <a:lstStyle>
            <a:lvl1pPr indent="127000" lvl="0" marL="228600" marR="0" rtl="0" algn="l">
              <a:lnSpc>
                <a:spcPct val="90000"/>
              </a:lnSpc>
              <a:spcBef>
                <a:spcPts val="10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2pPr>
            <a:lvl3pPr indent="25400" lvl="2" marL="11430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3pPr>
            <a:lvl4pPr indent="0" lvl="3" marL="16002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4pPr>
            <a:lvl5pPr indent="0" lvl="4" marL="20574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30" name="Shape 30"/>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
        <p:nvSpPr>
          <p:cNvPr id="32" name="Shape 32"/>
          <p:cNvSpPr txBox="1"/>
          <p:nvPr>
            <p:ph type="title"/>
          </p:nvPr>
        </p:nvSpPr>
        <p:spPr>
          <a:xfrm>
            <a:off x="845125" y="365760"/>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Титульный слайд">
    <p:spTree>
      <p:nvGrpSpPr>
        <p:cNvPr id="33" name="Shape 33"/>
        <p:cNvGrpSpPr/>
        <p:nvPr/>
      </p:nvGrpSpPr>
      <p:grpSpPr>
        <a:xfrm>
          <a:off x="0" y="0"/>
          <a:ext cx="0" cy="0"/>
          <a:chOff x="0" y="0"/>
          <a:chExt cx="0" cy="0"/>
        </a:xfrm>
      </p:grpSpPr>
      <p:sp>
        <p:nvSpPr>
          <p:cNvPr id="34" name="Shape 34"/>
          <p:cNvSpPr txBox="1"/>
          <p:nvPr>
            <p:ph type="ctrTitle"/>
          </p:nvPr>
        </p:nvSpPr>
        <p:spPr>
          <a:xfrm>
            <a:off x="1524000" y="1124529"/>
            <a:ext cx="9144000" cy="2387600"/>
          </a:xfrm>
          <a:prstGeom prst="rect">
            <a:avLst/>
          </a:prstGeom>
          <a:noFill/>
          <a:ln>
            <a:noFill/>
          </a:ln>
        </p:spPr>
        <p:txBody>
          <a:bodyPr anchorCtr="0" anchor="b" bIns="91425" lIns="91425" rIns="91425" tIns="91425"/>
          <a:lstStyle>
            <a:lvl1pPr indent="0" lvl="0" marL="0" marR="0" rtl="0" algn="ctr">
              <a:lnSpc>
                <a:spcPct val="90000"/>
              </a:lnSpc>
              <a:spcBef>
                <a:spcPts val="0"/>
              </a:spcBef>
              <a:spcAft>
                <a:spcPts val="0"/>
              </a:spcAft>
              <a:buClr>
                <a:schemeClr val="dk1"/>
              </a:buClr>
              <a:buFont typeface="Calibri"/>
              <a:buNone/>
              <a:defRPr b="0" i="0" sz="60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35" name="Shape 35"/>
          <p:cNvSpPr txBox="1"/>
          <p:nvPr>
            <p:ph idx="1" type="subTitle"/>
          </p:nvPr>
        </p:nvSpPr>
        <p:spPr>
          <a:xfrm>
            <a:off x="1524000" y="3602037"/>
            <a:ext cx="9144000" cy="1655761"/>
          </a:xfrm>
          <a:prstGeom prst="rect">
            <a:avLst/>
          </a:prstGeom>
          <a:noFill/>
          <a:ln>
            <a:noFill/>
          </a:ln>
        </p:spPr>
        <p:txBody>
          <a:bodyPr anchorCtr="0" anchor="t" bIns="91425" lIns="91425" rIns="91425" tIns="91425"/>
          <a:lstStyle>
            <a:lvl1pPr indent="0" lvl="0" marL="0" marR="0" rtl="0" algn="ctr">
              <a:lnSpc>
                <a:spcPct val="90000"/>
              </a:lnSpc>
              <a:spcBef>
                <a:spcPts val="1000"/>
              </a:spcBef>
              <a:spcAft>
                <a:spcPts val="0"/>
              </a:spcAft>
              <a:buClr>
                <a:srgbClr val="3F3F3F"/>
              </a:buClr>
              <a:buFont typeface="Noto Sans Symbols"/>
              <a:buNone/>
              <a:defRPr b="0" i="0" sz="2400" u="none" cap="none" strike="noStrike">
                <a:solidFill>
                  <a:srgbClr val="3F3F3F"/>
                </a:solidFill>
                <a:latin typeface="Calibri"/>
                <a:ea typeface="Calibri"/>
                <a:cs typeface="Calibri"/>
                <a:sym typeface="Calibri"/>
              </a:defRPr>
            </a:lvl1pPr>
            <a:lvl2pPr indent="0" lvl="1" marL="457200" marR="0" rtl="0" algn="ctr">
              <a:lnSpc>
                <a:spcPct val="90000"/>
              </a:lnSpc>
              <a:spcBef>
                <a:spcPts val="500"/>
              </a:spcBef>
              <a:spcAft>
                <a:spcPts val="0"/>
              </a:spcAft>
              <a:buClr>
                <a:schemeClr val="dk1"/>
              </a:buClr>
              <a:buFont typeface="Noto Sans Symbols"/>
              <a:buNone/>
              <a:defRPr b="0" i="0" sz="2800" u="none" cap="none" strike="noStrike">
                <a:solidFill>
                  <a:schemeClr val="dk1"/>
                </a:solidFill>
                <a:latin typeface="Calibri"/>
                <a:ea typeface="Calibri"/>
                <a:cs typeface="Calibri"/>
                <a:sym typeface="Calibri"/>
              </a:defRPr>
            </a:lvl2pPr>
            <a:lvl3pPr indent="0" lvl="2" marL="914400" marR="0" rtl="0" algn="ctr">
              <a:lnSpc>
                <a:spcPct val="90000"/>
              </a:lnSpc>
              <a:spcBef>
                <a:spcPts val="500"/>
              </a:spcBef>
              <a:spcAft>
                <a:spcPts val="0"/>
              </a:spcAft>
              <a:buClr>
                <a:schemeClr val="dk1"/>
              </a:buClr>
              <a:buFont typeface="Noto Sans Symbols"/>
              <a:buNone/>
              <a:defRPr b="0" i="0" sz="2400" u="none" cap="none" strike="noStrike">
                <a:solidFill>
                  <a:schemeClr val="dk1"/>
                </a:solidFill>
                <a:latin typeface="Calibri"/>
                <a:ea typeface="Calibri"/>
                <a:cs typeface="Calibri"/>
                <a:sym typeface="Calibri"/>
              </a:defRPr>
            </a:lvl3pPr>
            <a:lvl4pPr indent="0" lvl="3" marL="1371600" marR="0" rtl="0" algn="ctr">
              <a:lnSpc>
                <a:spcPct val="90000"/>
              </a:lnSpc>
              <a:spcBef>
                <a:spcPts val="5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4pPr>
            <a:lvl5pPr indent="0" lvl="4" marL="1828800" marR="0" rtl="0" algn="ctr">
              <a:lnSpc>
                <a:spcPct val="90000"/>
              </a:lnSpc>
              <a:spcBef>
                <a:spcPts val="5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5pPr>
            <a:lvl6pPr indent="0" lvl="5" marL="2286000" marR="0" rtl="0" algn="ctr">
              <a:lnSpc>
                <a:spcPct val="100000"/>
              </a:lnSpc>
              <a:spcBef>
                <a:spcPts val="4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6pPr>
            <a:lvl7pPr indent="0" lvl="6" marL="2743200" marR="0" rtl="0" algn="ctr">
              <a:lnSpc>
                <a:spcPct val="100000"/>
              </a:lnSpc>
              <a:spcBef>
                <a:spcPts val="4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7pPr>
            <a:lvl8pPr indent="0" lvl="7" marL="3200400" marR="0" rtl="0" algn="ctr">
              <a:lnSpc>
                <a:spcPct val="100000"/>
              </a:lnSpc>
              <a:spcBef>
                <a:spcPts val="4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8pPr>
            <a:lvl9pPr indent="0" lvl="8" marL="3657600" marR="0" rtl="0" algn="ctr">
              <a:lnSpc>
                <a:spcPct val="100000"/>
              </a:lnSpc>
              <a:spcBef>
                <a:spcPts val="4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9pPr>
          </a:lstStyle>
          <a:p/>
        </p:txBody>
      </p:sp>
      <p:sp>
        <p:nvSpPr>
          <p:cNvPr id="36" name="Shape 36"/>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38" name="Shape 38"/>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Заголовок раздела">
    <p:spTree>
      <p:nvGrpSpPr>
        <p:cNvPr id="39" name="Shape 39"/>
        <p:cNvGrpSpPr/>
        <p:nvPr/>
      </p:nvGrpSpPr>
      <p:grpSpPr>
        <a:xfrm>
          <a:off x="0" y="0"/>
          <a:ext cx="0" cy="0"/>
          <a:chOff x="0" y="0"/>
          <a:chExt cx="0" cy="0"/>
        </a:xfrm>
      </p:grpSpPr>
      <p:sp>
        <p:nvSpPr>
          <p:cNvPr id="40" name="Shape 40"/>
          <p:cNvSpPr txBox="1"/>
          <p:nvPr>
            <p:ph type="title"/>
          </p:nvPr>
        </p:nvSpPr>
        <p:spPr>
          <a:xfrm>
            <a:off x="831850" y="1712423"/>
            <a:ext cx="10515599" cy="2851208"/>
          </a:xfrm>
          <a:prstGeom prst="rect">
            <a:avLst/>
          </a:prstGeom>
          <a:noFill/>
          <a:ln>
            <a:noFill/>
          </a:ln>
        </p:spPr>
        <p:txBody>
          <a:bodyPr anchorCtr="0" anchor="b" bIns="91425" lIns="91425" rIns="91425" tIns="91425"/>
          <a:lstStyle>
            <a:lvl1pPr indent="0" lvl="0" marL="0" marR="0" rtl="0" algn="l">
              <a:lnSpc>
                <a:spcPct val="90000"/>
              </a:lnSpc>
              <a:spcBef>
                <a:spcPts val="0"/>
              </a:spcBef>
              <a:spcAft>
                <a:spcPts val="0"/>
              </a:spcAft>
              <a:buClr>
                <a:schemeClr val="dk1"/>
              </a:buClr>
              <a:buFont typeface="Calibri"/>
              <a:buNone/>
              <a:defRPr b="0" i="0" sz="60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41" name="Shape 41"/>
          <p:cNvSpPr txBox="1"/>
          <p:nvPr>
            <p:ph idx="1" type="body"/>
          </p:nvPr>
        </p:nvSpPr>
        <p:spPr>
          <a:xfrm>
            <a:off x="831850" y="4552632"/>
            <a:ext cx="10515599" cy="1500187"/>
          </a:xfrm>
          <a:prstGeom prst="rect">
            <a:avLst/>
          </a:prstGeom>
          <a:noFill/>
          <a:ln>
            <a:noFill/>
          </a:ln>
        </p:spPr>
        <p:txBody>
          <a:bodyPr anchorCtr="0" anchor="t" bIns="91425" lIns="91425" rIns="91425" tIns="91425"/>
          <a:lstStyle>
            <a:lvl1pPr indent="0" lvl="0" marL="0" marR="0" rtl="0" algn="l">
              <a:lnSpc>
                <a:spcPct val="90000"/>
              </a:lnSpc>
              <a:spcBef>
                <a:spcPts val="1000"/>
              </a:spcBef>
              <a:spcAft>
                <a:spcPts val="0"/>
              </a:spcAft>
              <a:buClr>
                <a:srgbClr val="3F3F3F"/>
              </a:buClr>
              <a:buFont typeface="Noto Sans Symbols"/>
              <a:buNone/>
              <a:defRPr b="0" i="0" sz="2400" u="none" cap="none" strike="noStrike">
                <a:solidFill>
                  <a:srgbClr val="3F3F3F"/>
                </a:solidFill>
                <a:latin typeface="Calibri"/>
                <a:ea typeface="Calibri"/>
                <a:cs typeface="Calibri"/>
                <a:sym typeface="Calibri"/>
              </a:defRPr>
            </a:lvl1pPr>
            <a:lvl2pPr indent="0" lvl="1" marL="457200" marR="0" rtl="0" algn="l">
              <a:lnSpc>
                <a:spcPct val="90000"/>
              </a:lnSpc>
              <a:spcBef>
                <a:spcPts val="500"/>
              </a:spcBef>
              <a:spcAft>
                <a:spcPts val="0"/>
              </a:spcAft>
              <a:buClr>
                <a:srgbClr val="888888"/>
              </a:buClr>
              <a:buFont typeface="Noto Sans Symbols"/>
              <a:buNone/>
              <a:defRPr b="0" i="0" sz="1800" u="none" cap="none" strike="noStrike">
                <a:solidFill>
                  <a:srgbClr val="888888"/>
                </a:solidFill>
                <a:latin typeface="Calibri"/>
                <a:ea typeface="Calibri"/>
                <a:cs typeface="Calibri"/>
                <a:sym typeface="Calibri"/>
              </a:defRPr>
            </a:lvl2pPr>
            <a:lvl3pPr indent="0" lvl="2" marL="914400" marR="0" rtl="0" algn="l">
              <a:lnSpc>
                <a:spcPct val="90000"/>
              </a:lnSpc>
              <a:spcBef>
                <a:spcPts val="500"/>
              </a:spcBef>
              <a:spcAft>
                <a:spcPts val="0"/>
              </a:spcAft>
              <a:buClr>
                <a:srgbClr val="888888"/>
              </a:buClr>
              <a:buFont typeface="Noto Sans Symbols"/>
              <a:buNone/>
              <a:defRPr b="0" i="0" sz="1600" u="none" cap="none" strike="noStrike">
                <a:solidFill>
                  <a:srgbClr val="888888"/>
                </a:solidFill>
                <a:latin typeface="Calibri"/>
                <a:ea typeface="Calibri"/>
                <a:cs typeface="Calibri"/>
                <a:sym typeface="Calibri"/>
              </a:defRPr>
            </a:lvl3pPr>
            <a:lvl4pPr indent="0" lvl="3" marL="1371600" marR="0" rtl="0" algn="l">
              <a:lnSpc>
                <a:spcPct val="90000"/>
              </a:lnSpc>
              <a:spcBef>
                <a:spcPts val="500"/>
              </a:spcBef>
              <a:spcAft>
                <a:spcPts val="0"/>
              </a:spcAft>
              <a:buClr>
                <a:srgbClr val="888888"/>
              </a:buClr>
              <a:buFont typeface="Noto Sans Symbols"/>
              <a:buNone/>
              <a:defRPr b="0" i="0" sz="1400" u="none" cap="none" strike="noStrike">
                <a:solidFill>
                  <a:srgbClr val="888888"/>
                </a:solidFill>
                <a:latin typeface="Calibri"/>
                <a:ea typeface="Calibri"/>
                <a:cs typeface="Calibri"/>
                <a:sym typeface="Calibri"/>
              </a:defRPr>
            </a:lvl4pPr>
            <a:lvl5pPr indent="0" lvl="4" marL="1828800" marR="0" rtl="0" algn="l">
              <a:lnSpc>
                <a:spcPct val="90000"/>
              </a:lnSpc>
              <a:spcBef>
                <a:spcPts val="500"/>
              </a:spcBef>
              <a:spcAft>
                <a:spcPts val="0"/>
              </a:spcAft>
              <a:buClr>
                <a:srgbClr val="888888"/>
              </a:buClr>
              <a:buFont typeface="Noto Sans Symbols"/>
              <a:buNone/>
              <a:defRPr b="0" i="0" sz="1400" u="none" cap="none" strike="noStrike">
                <a:solidFill>
                  <a:srgbClr val="888888"/>
                </a:solidFill>
                <a:latin typeface="Calibri"/>
                <a:ea typeface="Calibri"/>
                <a:cs typeface="Calibri"/>
                <a:sym typeface="Calibri"/>
              </a:defRPr>
            </a:lvl5pPr>
            <a:lvl6pPr indent="0" lvl="5" marL="2286000" marR="0" rtl="0" algn="l">
              <a:lnSpc>
                <a:spcPct val="100000"/>
              </a:lnSpc>
              <a:spcBef>
                <a:spcPts val="280"/>
              </a:spcBef>
              <a:spcAft>
                <a:spcPts val="0"/>
              </a:spcAft>
              <a:buClr>
                <a:srgbClr val="888888"/>
              </a:buClr>
              <a:buFont typeface="Noto Sans Symbols"/>
              <a:buNone/>
              <a:defRPr b="0" i="0" sz="1400" u="none" cap="none" strike="noStrike">
                <a:solidFill>
                  <a:srgbClr val="888888"/>
                </a:solidFill>
                <a:latin typeface="Calibri"/>
                <a:ea typeface="Calibri"/>
                <a:cs typeface="Calibri"/>
                <a:sym typeface="Calibri"/>
              </a:defRPr>
            </a:lvl6pPr>
            <a:lvl7pPr indent="0" lvl="6" marL="2743200" marR="0" rtl="0" algn="l">
              <a:lnSpc>
                <a:spcPct val="100000"/>
              </a:lnSpc>
              <a:spcBef>
                <a:spcPts val="280"/>
              </a:spcBef>
              <a:spcAft>
                <a:spcPts val="0"/>
              </a:spcAft>
              <a:buClr>
                <a:srgbClr val="888888"/>
              </a:buClr>
              <a:buFont typeface="Noto Sans Symbols"/>
              <a:buNone/>
              <a:defRPr b="0" i="0" sz="1400" u="none" cap="none" strike="noStrike">
                <a:solidFill>
                  <a:srgbClr val="888888"/>
                </a:solidFill>
                <a:latin typeface="Calibri"/>
                <a:ea typeface="Calibri"/>
                <a:cs typeface="Calibri"/>
                <a:sym typeface="Calibri"/>
              </a:defRPr>
            </a:lvl7pPr>
            <a:lvl8pPr indent="0" lvl="7" marL="3200400" marR="0" rtl="0" algn="l">
              <a:lnSpc>
                <a:spcPct val="100000"/>
              </a:lnSpc>
              <a:spcBef>
                <a:spcPts val="280"/>
              </a:spcBef>
              <a:spcAft>
                <a:spcPts val="0"/>
              </a:spcAft>
              <a:buClr>
                <a:srgbClr val="888888"/>
              </a:buClr>
              <a:buFont typeface="Noto Sans Symbols"/>
              <a:buNone/>
              <a:defRPr b="0" i="0" sz="1400" u="none" cap="none" strike="noStrike">
                <a:solidFill>
                  <a:srgbClr val="888888"/>
                </a:solidFill>
                <a:latin typeface="Calibri"/>
                <a:ea typeface="Calibri"/>
                <a:cs typeface="Calibri"/>
                <a:sym typeface="Calibri"/>
              </a:defRPr>
            </a:lvl8pPr>
            <a:lvl9pPr indent="0" lvl="8" marL="3657600" marR="0" rtl="0" algn="l">
              <a:lnSpc>
                <a:spcPct val="100000"/>
              </a:lnSpc>
              <a:spcBef>
                <a:spcPts val="280"/>
              </a:spcBef>
              <a:spcAft>
                <a:spcPts val="0"/>
              </a:spcAft>
              <a:buClr>
                <a:srgbClr val="888888"/>
              </a:buClr>
              <a:buFont typeface="Noto Sans Symbols"/>
              <a:buNone/>
              <a:defRPr b="0" i="0" sz="1400" u="none" cap="none" strike="noStrike">
                <a:solidFill>
                  <a:srgbClr val="888888"/>
                </a:solidFill>
                <a:latin typeface="Calibri"/>
                <a:ea typeface="Calibri"/>
                <a:cs typeface="Calibri"/>
                <a:sym typeface="Calibri"/>
              </a:defRPr>
            </a:lvl9pPr>
          </a:lstStyle>
          <a:p/>
        </p:txBody>
      </p:sp>
      <p:sp>
        <p:nvSpPr>
          <p:cNvPr id="42" name="Shape 42"/>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43" name="Shape 43"/>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44" name="Shape 44"/>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Только заголовок">
    <p:spTree>
      <p:nvGrpSpPr>
        <p:cNvPr id="45" name="Shape 45"/>
        <p:cNvGrpSpPr/>
        <p:nvPr/>
      </p:nvGrpSpPr>
      <p:grpSpPr>
        <a:xfrm>
          <a:off x="0" y="0"/>
          <a:ext cx="0" cy="0"/>
          <a:chOff x="0" y="0"/>
          <a:chExt cx="0" cy="0"/>
        </a:xfrm>
      </p:grpSpPr>
      <p:sp>
        <p:nvSpPr>
          <p:cNvPr id="46" name="Shape 46"/>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
        <p:nvSpPr>
          <p:cNvPr id="49" name="Shape 49"/>
          <p:cNvSpPr txBox="1"/>
          <p:nvPr>
            <p:ph type="title"/>
          </p:nvPr>
        </p:nvSpPr>
        <p:spPr>
          <a:xfrm>
            <a:off x="845125" y="365760"/>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Пустой слайд">
    <p:spTree>
      <p:nvGrpSpPr>
        <p:cNvPr id="50" name="Shape 50"/>
        <p:cNvGrpSpPr/>
        <p:nvPr/>
      </p:nvGrpSpPr>
      <p:grpSpPr>
        <a:xfrm>
          <a:off x="0" y="0"/>
          <a:ext cx="0" cy="0"/>
          <a:chOff x="0" y="0"/>
          <a:chExt cx="0" cy="0"/>
        </a:xfrm>
      </p:grpSpPr>
      <p:sp>
        <p:nvSpPr>
          <p:cNvPr id="51" name="Shape 51"/>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Объект с подписью">
    <p:spTree>
      <p:nvGrpSpPr>
        <p:cNvPr id="54" name="Shape 54"/>
        <p:cNvGrpSpPr/>
        <p:nvPr/>
      </p:nvGrpSpPr>
      <p:grpSpPr>
        <a:xfrm>
          <a:off x="0" y="0"/>
          <a:ext cx="0" cy="0"/>
          <a:chOff x="0" y="0"/>
          <a:chExt cx="0" cy="0"/>
        </a:xfrm>
      </p:grpSpPr>
      <p:sp>
        <p:nvSpPr>
          <p:cNvPr id="55" name="Shape 55"/>
          <p:cNvSpPr txBox="1"/>
          <p:nvPr>
            <p:ph type="title"/>
          </p:nvPr>
        </p:nvSpPr>
        <p:spPr>
          <a:xfrm>
            <a:off x="841248" y="457200"/>
            <a:ext cx="3931918" cy="1600196"/>
          </a:xfrm>
          <a:prstGeom prst="rect">
            <a:avLst/>
          </a:prstGeom>
          <a:noFill/>
          <a:ln>
            <a:noFill/>
          </a:ln>
        </p:spPr>
        <p:txBody>
          <a:bodyPr anchorCtr="0" anchor="b" bIns="91425" lIns="91425" rIns="91425" tIns="91425"/>
          <a:lstStyle>
            <a:lvl1pPr indent="0" lvl="0" marL="0" marR="0" rtl="0" algn="l">
              <a:lnSpc>
                <a:spcPct val="90000"/>
              </a:lnSpc>
              <a:spcBef>
                <a:spcPts val="0"/>
              </a:spcBef>
              <a:spcAft>
                <a:spcPts val="0"/>
              </a:spcAft>
              <a:buClr>
                <a:schemeClr val="dk1"/>
              </a:buClr>
              <a:buFont typeface="Calibri"/>
              <a:buNone/>
              <a:defRPr b="0" i="0" sz="32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56" name="Shape 56"/>
          <p:cNvSpPr txBox="1"/>
          <p:nvPr>
            <p:ph idx="1" type="body"/>
          </p:nvPr>
        </p:nvSpPr>
        <p:spPr>
          <a:xfrm>
            <a:off x="5181600" y="990600"/>
            <a:ext cx="6172199" cy="4876798"/>
          </a:xfrm>
          <a:prstGeom prst="rect">
            <a:avLst/>
          </a:prstGeom>
          <a:noFill/>
          <a:ln>
            <a:noFill/>
          </a:ln>
        </p:spPr>
        <p:txBody>
          <a:bodyPr anchorCtr="0" anchor="t" bIns="91425" lIns="91425" rIns="91425" tIns="91425"/>
          <a:lstStyle>
            <a:lvl1pPr indent="177800" lvl="0" marL="228600" marR="0" rtl="0" algn="l">
              <a:lnSpc>
                <a:spcPct val="90000"/>
              </a:lnSpc>
              <a:spcBef>
                <a:spcPts val="1000"/>
              </a:spcBef>
              <a:spcAft>
                <a:spcPts val="0"/>
              </a:spcAft>
              <a:buClr>
                <a:schemeClr val="dk1"/>
              </a:buClr>
              <a:buSzPct val="100000"/>
              <a:buFont typeface="Noto Sans Symbols"/>
              <a:buChar char="⚫"/>
              <a:defRPr b="0" i="0" sz="3200" u="none" cap="none" strike="noStrike">
                <a:solidFill>
                  <a:schemeClr val="dk1"/>
                </a:solidFill>
                <a:latin typeface="Calibri"/>
                <a:ea typeface="Calibri"/>
                <a:cs typeface="Calibri"/>
                <a:sym typeface="Calibri"/>
              </a:defRPr>
            </a:lvl1pPr>
            <a:lvl2pPr indent="127000" lvl="1" marL="685800" marR="0" rtl="0" algn="l">
              <a:lnSpc>
                <a:spcPct val="90000"/>
              </a:lnSpc>
              <a:spcBef>
                <a:spcPts val="5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2pPr>
            <a:lvl3pPr indent="76200" lvl="2" marL="11430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3pPr>
            <a:lvl4pPr indent="25400" lvl="3" marL="16002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4pPr>
            <a:lvl5pPr indent="25400" lvl="4" marL="20574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5pPr>
            <a:lvl6pPr indent="25400" lvl="5" marL="2514600" marR="0" rtl="0" algn="l">
              <a:lnSpc>
                <a:spcPct val="100000"/>
              </a:lnSpc>
              <a:spcBef>
                <a:spcPts val="4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6pPr>
            <a:lvl7pPr indent="25400" lvl="6" marL="2971800" marR="0" rtl="0" algn="l">
              <a:lnSpc>
                <a:spcPct val="100000"/>
              </a:lnSpc>
              <a:spcBef>
                <a:spcPts val="4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7pPr>
            <a:lvl8pPr indent="25400" lvl="7" marL="3429000" marR="0" rtl="0" algn="l">
              <a:lnSpc>
                <a:spcPct val="100000"/>
              </a:lnSpc>
              <a:spcBef>
                <a:spcPts val="4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8pPr>
            <a:lvl9pPr indent="25400" lvl="8" marL="3886200" marR="0" rtl="0" algn="l">
              <a:lnSpc>
                <a:spcPct val="100000"/>
              </a:lnSpc>
              <a:spcBef>
                <a:spcPts val="4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9pPr>
          </a:lstStyle>
          <a:p/>
        </p:txBody>
      </p:sp>
      <p:sp>
        <p:nvSpPr>
          <p:cNvPr id="57" name="Shape 57"/>
          <p:cNvSpPr txBox="1"/>
          <p:nvPr>
            <p:ph idx="2" type="body"/>
          </p:nvPr>
        </p:nvSpPr>
        <p:spPr>
          <a:xfrm>
            <a:off x="841248" y="2057399"/>
            <a:ext cx="3931918" cy="3810001"/>
          </a:xfrm>
          <a:prstGeom prst="rect">
            <a:avLst/>
          </a:prstGeom>
          <a:noFill/>
          <a:ln>
            <a:noFill/>
          </a:ln>
        </p:spPr>
        <p:txBody>
          <a:bodyPr anchorCtr="0" anchor="t" bIns="91425" lIns="91425" rIns="91425" tIns="91425"/>
          <a:lstStyle>
            <a:lvl1pPr indent="0" lvl="0" marL="0" marR="0" rtl="0" algn="l">
              <a:lnSpc>
                <a:spcPct val="90000"/>
              </a:lnSpc>
              <a:spcBef>
                <a:spcPts val="1000"/>
              </a:spcBef>
              <a:spcAft>
                <a:spcPts val="0"/>
              </a:spcAft>
              <a:buClr>
                <a:schemeClr val="dk1"/>
              </a:buClr>
              <a:buFont typeface="Noto Sans Symbols"/>
              <a:buNone/>
              <a:defRPr b="0" i="0" sz="16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spcAft>
                <a:spcPts val="0"/>
              </a:spcAft>
              <a:buClr>
                <a:schemeClr val="dk1"/>
              </a:buClr>
              <a:buFont typeface="Noto Sans Symbols"/>
              <a:buNone/>
              <a:defRPr b="0" i="0" sz="12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spcAft>
                <a:spcPts val="0"/>
              </a:spcAft>
              <a:buClr>
                <a:schemeClr val="dk1"/>
              </a:buClr>
              <a:buFont typeface="Noto Sans Symbols"/>
              <a:buNone/>
              <a:defRPr b="0" i="0" sz="10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5pPr>
            <a:lvl6pPr indent="0" lvl="5" marL="2286000" marR="0" rtl="0" algn="l">
              <a:lnSpc>
                <a:spcPct val="100000"/>
              </a:lnSpc>
              <a:spcBef>
                <a:spcPts val="18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6pPr>
            <a:lvl7pPr indent="0" lvl="6" marL="2743200" marR="0" rtl="0" algn="l">
              <a:lnSpc>
                <a:spcPct val="100000"/>
              </a:lnSpc>
              <a:spcBef>
                <a:spcPts val="18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7pPr>
            <a:lvl8pPr indent="0" lvl="7" marL="3200400" marR="0" rtl="0" algn="l">
              <a:lnSpc>
                <a:spcPct val="100000"/>
              </a:lnSpc>
              <a:spcBef>
                <a:spcPts val="18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8pPr>
            <a:lvl9pPr indent="0" lvl="8" marL="3657600" marR="0" rtl="0" algn="l">
              <a:lnSpc>
                <a:spcPct val="100000"/>
              </a:lnSpc>
              <a:spcBef>
                <a:spcPts val="18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9pPr>
          </a:lstStyle>
          <a:p/>
        </p:txBody>
      </p:sp>
      <p:sp>
        <p:nvSpPr>
          <p:cNvPr id="58" name="Shape 5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Рисунок с подписью">
    <p:spTree>
      <p:nvGrpSpPr>
        <p:cNvPr id="61" name="Shape 61"/>
        <p:cNvGrpSpPr/>
        <p:nvPr/>
      </p:nvGrpSpPr>
      <p:grpSpPr>
        <a:xfrm>
          <a:off x="0" y="0"/>
          <a:ext cx="0" cy="0"/>
          <a:chOff x="0" y="0"/>
          <a:chExt cx="0" cy="0"/>
        </a:xfrm>
      </p:grpSpPr>
      <p:sp>
        <p:nvSpPr>
          <p:cNvPr id="62" name="Shape 62"/>
          <p:cNvSpPr txBox="1"/>
          <p:nvPr>
            <p:ph type="title"/>
          </p:nvPr>
        </p:nvSpPr>
        <p:spPr>
          <a:xfrm>
            <a:off x="841248" y="457200"/>
            <a:ext cx="3931918" cy="1600198"/>
          </a:xfrm>
          <a:prstGeom prst="rect">
            <a:avLst/>
          </a:prstGeom>
          <a:noFill/>
          <a:ln>
            <a:noFill/>
          </a:ln>
        </p:spPr>
        <p:txBody>
          <a:bodyPr anchorCtr="0" anchor="b" bIns="91425" lIns="91425" rIns="91425" tIns="91425"/>
          <a:lstStyle>
            <a:lvl1pPr indent="0" lvl="0" marL="0" marR="0" rtl="0" algn="l">
              <a:lnSpc>
                <a:spcPct val="90000"/>
              </a:lnSpc>
              <a:spcBef>
                <a:spcPts val="0"/>
              </a:spcBef>
              <a:spcAft>
                <a:spcPts val="0"/>
              </a:spcAft>
              <a:buClr>
                <a:schemeClr val="dk1"/>
              </a:buClr>
              <a:buFont typeface="Calibri"/>
              <a:buNone/>
              <a:defRPr b="0" i="0" sz="32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63" name="Shape 63"/>
          <p:cNvSpPr/>
          <p:nvPr>
            <p:ph idx="2" type="pic"/>
          </p:nvPr>
        </p:nvSpPr>
        <p:spPr>
          <a:xfrm>
            <a:off x="5181600" y="990600"/>
            <a:ext cx="6172199" cy="4876798"/>
          </a:xfrm>
          <a:prstGeom prst="rect">
            <a:avLst/>
          </a:prstGeom>
          <a:noFill/>
          <a:ln>
            <a:noFill/>
          </a:ln>
        </p:spPr>
        <p:txBody>
          <a:bodyPr anchorCtr="0" anchor="t" bIns="91425" lIns="91425" rIns="91425" tIns="91425"/>
          <a:lstStyle>
            <a:lvl1pPr indent="0" lvl="0" marL="0" marR="0" rtl="0" algn="l">
              <a:lnSpc>
                <a:spcPct val="90000"/>
              </a:lnSpc>
              <a:spcBef>
                <a:spcPts val="1000"/>
              </a:spcBef>
              <a:spcAft>
                <a:spcPts val="0"/>
              </a:spcAft>
              <a:buClr>
                <a:schemeClr val="dk1"/>
              </a:buClr>
              <a:buFont typeface="Noto Sans Symbols"/>
              <a:buNone/>
              <a:defRPr b="0" i="0" sz="32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spcAft>
                <a:spcPts val="0"/>
              </a:spcAft>
              <a:buClr>
                <a:schemeClr val="dk1"/>
              </a:buClr>
              <a:buFont typeface="Noto Sans Symbols"/>
              <a:buNone/>
              <a:defRPr b="0" i="0" sz="28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spcAft>
                <a:spcPts val="0"/>
              </a:spcAft>
              <a:buClr>
                <a:schemeClr val="dk1"/>
              </a:buClr>
              <a:buFont typeface="Noto Sans Symbols"/>
              <a:buNone/>
              <a:defRPr b="0" i="0" sz="24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5pPr>
            <a:lvl6pPr indent="0" lvl="5" marL="2286000" marR="0" rtl="0" algn="l">
              <a:lnSpc>
                <a:spcPct val="100000"/>
              </a:lnSpc>
              <a:spcBef>
                <a:spcPts val="4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6pPr>
            <a:lvl7pPr indent="0" lvl="6" marL="2743200" marR="0" rtl="0" algn="l">
              <a:lnSpc>
                <a:spcPct val="100000"/>
              </a:lnSpc>
              <a:spcBef>
                <a:spcPts val="4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7pPr>
            <a:lvl8pPr indent="0" lvl="7" marL="3200400" marR="0" rtl="0" algn="l">
              <a:lnSpc>
                <a:spcPct val="100000"/>
              </a:lnSpc>
              <a:spcBef>
                <a:spcPts val="4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8pPr>
            <a:lvl9pPr indent="0" lvl="8" marL="3657600" marR="0" rtl="0" algn="l">
              <a:lnSpc>
                <a:spcPct val="100000"/>
              </a:lnSpc>
              <a:spcBef>
                <a:spcPts val="400"/>
              </a:spcBef>
              <a:spcAft>
                <a:spcPts val="0"/>
              </a:spcAft>
              <a:buClr>
                <a:schemeClr val="dk1"/>
              </a:buClr>
              <a:buFont typeface="Noto Sans Symbols"/>
              <a:buNone/>
              <a:defRPr b="0" i="0" sz="2000" u="none" cap="none" strike="noStrike">
                <a:solidFill>
                  <a:schemeClr val="dk1"/>
                </a:solidFill>
                <a:latin typeface="Calibri"/>
                <a:ea typeface="Calibri"/>
                <a:cs typeface="Calibri"/>
                <a:sym typeface="Calibri"/>
              </a:defRPr>
            </a:lvl9pPr>
          </a:lstStyle>
          <a:p/>
        </p:txBody>
      </p:sp>
      <p:sp>
        <p:nvSpPr>
          <p:cNvPr id="64" name="Shape 64"/>
          <p:cNvSpPr txBox="1"/>
          <p:nvPr>
            <p:ph idx="1" type="body"/>
          </p:nvPr>
        </p:nvSpPr>
        <p:spPr>
          <a:xfrm>
            <a:off x="841248" y="2057400"/>
            <a:ext cx="3931918" cy="3809998"/>
          </a:xfrm>
          <a:prstGeom prst="rect">
            <a:avLst/>
          </a:prstGeom>
          <a:noFill/>
          <a:ln>
            <a:noFill/>
          </a:ln>
        </p:spPr>
        <p:txBody>
          <a:bodyPr anchorCtr="0" anchor="t" bIns="91425" lIns="91425" rIns="91425" tIns="91425"/>
          <a:lstStyle>
            <a:lvl1pPr indent="0" lvl="0" marL="0" marR="0" rtl="0" algn="l">
              <a:lnSpc>
                <a:spcPct val="90000"/>
              </a:lnSpc>
              <a:spcBef>
                <a:spcPts val="1000"/>
              </a:spcBef>
              <a:spcAft>
                <a:spcPts val="0"/>
              </a:spcAft>
              <a:buClr>
                <a:schemeClr val="dk1"/>
              </a:buClr>
              <a:buFont typeface="Noto Sans Symbols"/>
              <a:buNone/>
              <a:defRPr b="0" i="0" sz="16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spcAft>
                <a:spcPts val="0"/>
              </a:spcAft>
              <a:buClr>
                <a:schemeClr val="dk1"/>
              </a:buClr>
              <a:buFont typeface="Noto Sans Symbols"/>
              <a:buNone/>
              <a:defRPr b="0" i="0" sz="12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spcAft>
                <a:spcPts val="0"/>
              </a:spcAft>
              <a:buClr>
                <a:schemeClr val="dk1"/>
              </a:buClr>
              <a:buFont typeface="Noto Sans Symbols"/>
              <a:buNone/>
              <a:defRPr b="0" i="0" sz="10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5pPr>
            <a:lvl6pPr indent="0" lvl="5" marL="2286000" marR="0" rtl="0" algn="l">
              <a:lnSpc>
                <a:spcPct val="100000"/>
              </a:lnSpc>
              <a:spcBef>
                <a:spcPts val="18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6pPr>
            <a:lvl7pPr indent="0" lvl="6" marL="2743200" marR="0" rtl="0" algn="l">
              <a:lnSpc>
                <a:spcPct val="100000"/>
              </a:lnSpc>
              <a:spcBef>
                <a:spcPts val="18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7pPr>
            <a:lvl8pPr indent="0" lvl="7" marL="3200400" marR="0" rtl="0" algn="l">
              <a:lnSpc>
                <a:spcPct val="100000"/>
              </a:lnSpc>
              <a:spcBef>
                <a:spcPts val="18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8pPr>
            <a:lvl9pPr indent="0" lvl="8" marL="3657600" marR="0" rtl="0" algn="l">
              <a:lnSpc>
                <a:spcPct val="100000"/>
              </a:lnSpc>
              <a:spcBef>
                <a:spcPts val="180"/>
              </a:spcBef>
              <a:spcAft>
                <a:spcPts val="0"/>
              </a:spcAft>
              <a:buClr>
                <a:schemeClr val="dk1"/>
              </a:buClr>
              <a:buFont typeface="Noto Sans Symbols"/>
              <a:buNone/>
              <a:defRPr b="0" i="0" sz="900" u="none" cap="none" strike="noStrike">
                <a:solidFill>
                  <a:schemeClr val="dk1"/>
                </a:solidFill>
                <a:latin typeface="Calibri"/>
                <a:ea typeface="Calibri"/>
                <a:cs typeface="Calibri"/>
                <a:sym typeface="Calibri"/>
              </a:defRPr>
            </a:lvl9pPr>
          </a:lstStyle>
          <a:p/>
        </p:txBody>
      </p:sp>
      <p:sp>
        <p:nvSpPr>
          <p:cNvPr id="65" name="Shape 65"/>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845125" y="365760"/>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7" name="Shape 7"/>
          <p:cNvSpPr txBox="1"/>
          <p:nvPr>
            <p:ph idx="1" type="body"/>
          </p:nvPr>
        </p:nvSpPr>
        <p:spPr>
          <a:xfrm>
            <a:off x="845125" y="1828800"/>
            <a:ext cx="10515599" cy="4351335"/>
          </a:xfrm>
          <a:prstGeom prst="rect">
            <a:avLst/>
          </a:prstGeom>
          <a:noFill/>
          <a:ln>
            <a:noFill/>
          </a:ln>
        </p:spPr>
        <p:txBody>
          <a:bodyPr anchorCtr="0" anchor="t" bIns="91425" lIns="91425" rIns="91425" tIns="91425"/>
          <a:lstStyle>
            <a:lvl1pPr indent="127000" lvl="0" marL="228600" marR="0" rtl="0" algn="l">
              <a:lnSpc>
                <a:spcPct val="90000"/>
              </a:lnSpc>
              <a:spcBef>
                <a:spcPts val="1000"/>
              </a:spcBef>
              <a:spcAft>
                <a:spcPts val="0"/>
              </a:spcAft>
              <a:buClr>
                <a:schemeClr val="dk1"/>
              </a:buClr>
              <a:buSzPct val="100000"/>
              <a:buFont typeface="Noto Sans Symbols"/>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spcAft>
                <a:spcPts val="0"/>
              </a:spcAft>
              <a:buClr>
                <a:schemeClr val="dk1"/>
              </a:buClr>
              <a:buSzPct val="100000"/>
              <a:buFont typeface="Noto Sans Symbols"/>
              <a:buChar char="⚫"/>
              <a:defRPr b="0" i="0" sz="2400" u="none" cap="none" strike="noStrike">
                <a:solidFill>
                  <a:schemeClr val="dk1"/>
                </a:solidFill>
                <a:latin typeface="Calibri"/>
                <a:ea typeface="Calibri"/>
                <a:cs typeface="Calibri"/>
                <a:sym typeface="Calibri"/>
              </a:defRPr>
            </a:lvl2pPr>
            <a:lvl3pPr indent="25400" lvl="2" marL="1143000" marR="0" rtl="0" algn="l">
              <a:lnSpc>
                <a:spcPct val="90000"/>
              </a:lnSpc>
              <a:spcBef>
                <a:spcPts val="500"/>
              </a:spcBef>
              <a:spcAft>
                <a:spcPts val="0"/>
              </a:spcAft>
              <a:buClr>
                <a:schemeClr val="dk1"/>
              </a:buClr>
              <a:buSzPct val="100000"/>
              <a:buFont typeface="Noto Sans Symbols"/>
              <a:buChar char="⚫"/>
              <a:defRPr b="0" i="0" sz="2000" u="none" cap="none" strike="noStrike">
                <a:solidFill>
                  <a:schemeClr val="dk1"/>
                </a:solidFill>
                <a:latin typeface="Calibri"/>
                <a:ea typeface="Calibri"/>
                <a:cs typeface="Calibri"/>
                <a:sym typeface="Calibri"/>
              </a:defRPr>
            </a:lvl3pPr>
            <a:lvl4pPr indent="0" lvl="3" marL="16002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4pPr>
            <a:lvl5pPr indent="0" lvl="4" marL="2057400" marR="0" rtl="0" algn="l">
              <a:lnSpc>
                <a:spcPct val="90000"/>
              </a:lnSpc>
              <a:spcBef>
                <a:spcPts val="50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Noto Sans Symbols"/>
              <a:buChar char="⚫"/>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9" name="Shape 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595959"/>
              </a:buClr>
              <a:buFont typeface="Calibri"/>
              <a:buNone/>
              <a:defRPr b="0" i="0" sz="1100" u="none" cap="none" strike="noStrike">
                <a:solidFill>
                  <a:srgbClr val="595959"/>
                </a:solidFill>
                <a:latin typeface="Calibri"/>
                <a:ea typeface="Calibri"/>
                <a:cs typeface="Calibri"/>
                <a:sym typeface="Calibri"/>
              </a:defRPr>
            </a:lvl1pPr>
            <a:lvl2pPr indent="0" lvl="1" marL="457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2pPr>
            <a:lvl3pPr indent="0" lvl="2" marL="914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4pPr>
            <a:lvl5pPr indent="0" lvl="4" marL="18288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5pPr>
            <a:lvl6pPr indent="0" lvl="5" marL="22860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6pPr>
            <a:lvl7pPr indent="0" lvl="6" marL="27432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7pPr>
            <a:lvl8pPr indent="0" lvl="7" marL="32004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8pPr>
            <a:lvl9pPr indent="0" lvl="8" marL="3657600" marR="0" rtl="0" algn="l">
              <a:lnSpc>
                <a:spcPct val="100000"/>
              </a:lnSpc>
              <a:spcBef>
                <a:spcPts val="0"/>
              </a:spcBef>
              <a:spcAft>
                <a:spcPts val="0"/>
              </a:spcAft>
              <a:buClr>
                <a:schemeClr val="dk1"/>
              </a:buClr>
              <a:buFont typeface="Calibri"/>
              <a:buNone/>
              <a:defRPr b="0" i="0" sz="1800" u="none" cap="none" strike="noStrike">
                <a:solidFill>
                  <a:schemeClr val="dk1"/>
                </a:solidFill>
                <a:latin typeface="Calibri"/>
                <a:ea typeface="Calibri"/>
                <a:cs typeface="Calibri"/>
                <a:sym typeface="Calibri"/>
              </a:defRPr>
            </a:lvl9pPr>
          </a:lstStyle>
          <a:p/>
        </p:txBody>
      </p:sp>
      <p:sp>
        <p:nvSpPr>
          <p:cNvPr id="10" name="Shape 10"/>
          <p:cNvSpPr txBox="1"/>
          <p:nvPr>
            <p:ph idx="12" type="sldNum"/>
          </p:nvPr>
        </p:nvSpPr>
        <p:spPr>
          <a:xfrm>
            <a:off x="8617527"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fld id="{00000000-1234-1234-1234-123412341234}" type="slidenum">
              <a:rPr b="0" i="0" lang="de-DE" sz="11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5.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9.jpg"/><Relationship Id="rId4" Type="http://schemas.openxmlformats.org/officeDocument/2006/relationships/image" Target="../media/image5.jpg"/><Relationship Id="rId10" Type="http://schemas.openxmlformats.org/officeDocument/2006/relationships/image" Target="../media/image8.jpg"/><Relationship Id="rId9" Type="http://schemas.openxmlformats.org/officeDocument/2006/relationships/image" Target="../media/image3.jpg"/><Relationship Id="rId5" Type="http://schemas.openxmlformats.org/officeDocument/2006/relationships/image" Target="../media/image10.png"/><Relationship Id="rId6" Type="http://schemas.openxmlformats.org/officeDocument/2006/relationships/image" Target="../media/image7.png"/><Relationship Id="rId7" Type="http://schemas.openxmlformats.org/officeDocument/2006/relationships/image" Target="../media/image2.gif"/><Relationship Id="rId8" Type="http://schemas.openxmlformats.org/officeDocument/2006/relationships/image" Target="../media/image1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jpg"/><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sp>
        <p:nvSpPr>
          <p:cNvPr id="84" name="Shape 84"/>
          <p:cNvSpPr txBox="1"/>
          <p:nvPr>
            <p:ph type="title"/>
          </p:nvPr>
        </p:nvSpPr>
        <p:spPr>
          <a:xfrm>
            <a:off x="845125" y="365760"/>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spcAft>
                <a:spcPts val="0"/>
              </a:spcAft>
              <a:buClr>
                <a:schemeClr val="dk1"/>
              </a:buClr>
              <a:buSzPct val="25000"/>
              <a:buFont typeface="Calibri"/>
              <a:buNone/>
            </a:pPr>
            <a:r>
              <a:rPr b="1" i="1" lang="de-DE" sz="4400" u="none" cap="none" strike="noStrike">
                <a:solidFill>
                  <a:schemeClr val="dk1"/>
                </a:solidFill>
                <a:latin typeface="Calibri"/>
                <a:ea typeface="Calibri"/>
                <a:cs typeface="Calibri"/>
                <a:sym typeface="Calibri"/>
              </a:rPr>
              <a:t>Was ist die deutsche Qualität </a:t>
            </a:r>
            <a:r>
              <a:rPr b="0" i="1" lang="de-DE" sz="4400" u="none" cap="none" strike="noStrike">
                <a:solidFill>
                  <a:schemeClr val="dk1"/>
                </a:solidFill>
                <a:latin typeface="Calibri"/>
                <a:ea typeface="Calibri"/>
                <a:cs typeface="Calibri"/>
                <a:sym typeface="Calibri"/>
              </a:rPr>
              <a:t>?</a:t>
            </a:r>
            <a:br>
              <a:rPr b="0" i="1" lang="de-DE" sz="4400" u="none" cap="none" strike="noStrike">
                <a:solidFill>
                  <a:schemeClr val="dk1"/>
                </a:solidFill>
                <a:latin typeface="Calibri"/>
                <a:ea typeface="Calibri"/>
                <a:cs typeface="Calibri"/>
                <a:sym typeface="Calibri"/>
              </a:rPr>
            </a:br>
          </a:p>
        </p:txBody>
      </p:sp>
      <p:sp>
        <p:nvSpPr>
          <p:cNvPr id="85" name="Shape 85"/>
          <p:cNvSpPr txBox="1"/>
          <p:nvPr>
            <p:ph idx="2" type="body"/>
          </p:nvPr>
        </p:nvSpPr>
        <p:spPr>
          <a:xfrm>
            <a:off x="6172200" y="1828800"/>
            <a:ext cx="5181600" cy="4351335"/>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dk1"/>
              </a:buClr>
              <a:buSzPct val="25000"/>
              <a:buFont typeface="Noto Sans Symbols"/>
              <a:buNone/>
            </a:pPr>
            <a:r>
              <a:rPr b="0" i="0" lang="de-DE" sz="2590" u="none" cap="none" strike="noStrike">
                <a:solidFill>
                  <a:schemeClr val="dk1"/>
                </a:solidFill>
                <a:latin typeface="Calibri"/>
                <a:ea typeface="Calibri"/>
                <a:cs typeface="Calibri"/>
                <a:sym typeface="Calibri"/>
              </a:rPr>
              <a:t>Inhalt:</a:t>
            </a:r>
          </a:p>
          <a:p>
            <a:pPr indent="-228600" lvl="0" marL="228600" marR="0" rtl="0" algn="l">
              <a:lnSpc>
                <a:spcPct val="80000"/>
              </a:lnSpc>
              <a:spcBef>
                <a:spcPts val="1000"/>
              </a:spcBef>
              <a:spcAft>
                <a:spcPts val="0"/>
              </a:spcAft>
              <a:buClr>
                <a:schemeClr val="dk1"/>
              </a:buClr>
              <a:buSzPct val="99231"/>
              <a:buFont typeface="Noto Sans Symbols"/>
              <a:buChar char="⚫"/>
            </a:pPr>
            <a:r>
              <a:rPr b="0" i="0" lang="de-DE" sz="2590" u="none" cap="none" strike="noStrike">
                <a:solidFill>
                  <a:schemeClr val="dk1"/>
                </a:solidFill>
                <a:latin typeface="Calibri"/>
                <a:ea typeface="Calibri"/>
                <a:cs typeface="Calibri"/>
                <a:sym typeface="Calibri"/>
              </a:rPr>
              <a:t> Das Qualitätssiegel "Made in Germany"</a:t>
            </a:r>
          </a:p>
          <a:p>
            <a:pPr indent="-228600" lvl="0" marL="228600" marR="0" rtl="0" algn="l">
              <a:lnSpc>
                <a:spcPct val="80000"/>
              </a:lnSpc>
              <a:spcBef>
                <a:spcPts val="1000"/>
              </a:spcBef>
              <a:spcAft>
                <a:spcPts val="0"/>
              </a:spcAft>
              <a:buClr>
                <a:schemeClr val="dk1"/>
              </a:buClr>
              <a:buSzPct val="99231"/>
              <a:buFont typeface="Noto Sans Symbols"/>
              <a:buChar char="⚫"/>
            </a:pPr>
            <a:r>
              <a:rPr b="0" i="0" lang="de-DE" sz="2590" u="none" cap="none" strike="noStrike">
                <a:solidFill>
                  <a:schemeClr val="dk1"/>
                </a:solidFill>
                <a:latin typeface="Calibri"/>
                <a:ea typeface="Calibri"/>
                <a:cs typeface="Calibri"/>
                <a:sym typeface="Calibri"/>
              </a:rPr>
              <a:t>Deutsche Gesellschaft für Qualität (DGQ)</a:t>
            </a:r>
          </a:p>
          <a:p>
            <a:pPr indent="-228600" lvl="0" marL="228600" marR="0" rtl="0" algn="l">
              <a:lnSpc>
                <a:spcPct val="80000"/>
              </a:lnSpc>
              <a:spcBef>
                <a:spcPts val="1000"/>
              </a:spcBef>
              <a:spcAft>
                <a:spcPts val="0"/>
              </a:spcAft>
              <a:buClr>
                <a:schemeClr val="dk1"/>
              </a:buClr>
              <a:buSzPct val="99231"/>
              <a:buFont typeface="Noto Sans Symbols"/>
              <a:buChar char="⚫"/>
            </a:pPr>
            <a:r>
              <a:rPr b="0" i="0" lang="de-DE" sz="2590" u="none" cap="none" strike="noStrike">
                <a:solidFill>
                  <a:schemeClr val="dk1"/>
                </a:solidFill>
                <a:latin typeface="Calibri"/>
                <a:ea typeface="Calibri"/>
                <a:cs typeface="Calibri"/>
                <a:sym typeface="Calibri"/>
              </a:rPr>
              <a:t> Umfrage zu "Made in Germany„</a:t>
            </a:r>
          </a:p>
          <a:p>
            <a:pPr indent="-228600" lvl="0" marL="228600" marR="0" rtl="0" algn="l">
              <a:lnSpc>
                <a:spcPct val="80000"/>
              </a:lnSpc>
              <a:spcBef>
                <a:spcPts val="1000"/>
              </a:spcBef>
              <a:spcAft>
                <a:spcPts val="0"/>
              </a:spcAft>
              <a:buClr>
                <a:schemeClr val="dk1"/>
              </a:buClr>
              <a:buSzPct val="99231"/>
              <a:buFont typeface="Noto Sans Symbols"/>
              <a:buChar char="⚫"/>
            </a:pPr>
            <a:r>
              <a:rPr b="0" i="0" lang="de-DE" sz="2590" u="none" cap="none" strike="noStrike">
                <a:solidFill>
                  <a:schemeClr val="dk1"/>
                </a:solidFill>
                <a:latin typeface="Calibri"/>
                <a:ea typeface="Calibri"/>
                <a:cs typeface="Calibri"/>
                <a:sym typeface="Calibri"/>
              </a:rPr>
              <a:t>Umfrage zu der Qualität deutscher Lebensmittel</a:t>
            </a:r>
          </a:p>
          <a:p>
            <a:pPr indent="-228600" lvl="0" marL="228600" marR="0" rtl="0" algn="l">
              <a:lnSpc>
                <a:spcPct val="80000"/>
              </a:lnSpc>
              <a:spcBef>
                <a:spcPts val="1000"/>
              </a:spcBef>
              <a:spcAft>
                <a:spcPts val="0"/>
              </a:spcAft>
              <a:buClr>
                <a:schemeClr val="dk1"/>
              </a:buClr>
              <a:buSzPct val="99231"/>
              <a:buFont typeface="Noto Sans Symbols"/>
              <a:buChar char="⚫"/>
            </a:pPr>
            <a:r>
              <a:rPr b="0" i="0" lang="de-DE" sz="2590" u="none" cap="none" strike="noStrike">
                <a:solidFill>
                  <a:schemeClr val="dk1"/>
                </a:solidFill>
                <a:latin typeface="Calibri"/>
                <a:ea typeface="Calibri"/>
                <a:cs typeface="Calibri"/>
                <a:sym typeface="Calibri"/>
              </a:rPr>
              <a:t>Deine Einstellung zu "Made in Germany„</a:t>
            </a:r>
            <a:br>
              <a:rPr b="0" i="0" lang="de-DE" sz="2590" u="none" cap="none" strike="noStrike">
                <a:solidFill>
                  <a:schemeClr val="dk1"/>
                </a:solidFill>
                <a:latin typeface="Calibri"/>
                <a:ea typeface="Calibri"/>
                <a:cs typeface="Calibri"/>
                <a:sym typeface="Calibri"/>
              </a:rPr>
            </a:br>
          </a:p>
          <a:p>
            <a:pPr indent="0" lvl="0" marL="0" marR="0" rtl="0" algn="l">
              <a:lnSpc>
                <a:spcPct val="80000"/>
              </a:lnSpc>
              <a:spcBef>
                <a:spcPts val="1000"/>
              </a:spcBef>
              <a:spcAft>
                <a:spcPts val="0"/>
              </a:spcAft>
              <a:buClr>
                <a:schemeClr val="dk1"/>
              </a:buClr>
              <a:buSzPct val="25000"/>
              <a:buFont typeface="Noto Sans Symbols"/>
              <a:buNone/>
            </a:pPr>
            <a:r>
              <a:t/>
            </a:r>
            <a:endParaRPr b="0" i="0" sz="2590" u="none" cap="none" strike="noStrike">
              <a:solidFill>
                <a:schemeClr val="dk1"/>
              </a:solidFill>
              <a:latin typeface="Calibri"/>
              <a:ea typeface="Calibri"/>
              <a:cs typeface="Calibri"/>
              <a:sym typeface="Calibri"/>
            </a:endParaRPr>
          </a:p>
          <a:p>
            <a:pPr indent="-228600" lvl="0" marL="228600" marR="0" rtl="0" algn="l">
              <a:lnSpc>
                <a:spcPct val="80000"/>
              </a:lnSpc>
              <a:spcBef>
                <a:spcPts val="1000"/>
              </a:spcBef>
              <a:spcAft>
                <a:spcPts val="0"/>
              </a:spcAft>
              <a:buClr>
                <a:schemeClr val="dk1"/>
              </a:buClr>
              <a:buSzPct val="25000"/>
              <a:buFont typeface="Noto Sans Symbols"/>
              <a:buNone/>
            </a:pPr>
            <a:r>
              <a:t/>
            </a:r>
            <a:endParaRPr b="0" i="0" sz="2590" u="none" cap="none" strike="noStrike">
              <a:solidFill>
                <a:schemeClr val="dk1"/>
              </a:solidFill>
              <a:latin typeface="Calibri"/>
              <a:ea typeface="Calibri"/>
              <a:cs typeface="Calibri"/>
              <a:sym typeface="Calibri"/>
            </a:endParaRPr>
          </a:p>
        </p:txBody>
      </p:sp>
      <p:pic>
        <p:nvPicPr>
          <p:cNvPr descr="https://www.kyto.de/wp-content/uploads/2014/07/Made-in-Germany-Kyto.jpg" id="86" name="Shape 86"/>
          <p:cNvPicPr preferRelativeResize="0"/>
          <p:nvPr>
            <p:ph idx="1" type="body"/>
          </p:nvPr>
        </p:nvPicPr>
        <p:blipFill rotWithShape="1">
          <a:blip r:embed="rId3">
            <a:alphaModFix/>
          </a:blip>
          <a:srcRect b="0" l="0" r="0" t="0"/>
          <a:stretch/>
        </p:blipFill>
        <p:spPr>
          <a:xfrm>
            <a:off x="844550" y="2016316"/>
            <a:ext cx="5181600" cy="39763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x="0" y="0"/>
          <a:ext cx="0" cy="0"/>
          <a:chOff x="0" y="0"/>
          <a:chExt cx="0" cy="0"/>
        </a:xfrm>
      </p:grpSpPr>
      <p:pic>
        <p:nvPicPr>
          <p:cNvPr descr="Was isst Deutschland" id="154" name="Shape 154"/>
          <p:cNvPicPr preferRelativeResize="0"/>
          <p:nvPr>
            <p:ph idx="2" type="body"/>
          </p:nvPr>
        </p:nvPicPr>
        <p:blipFill rotWithShape="1">
          <a:blip r:embed="rId3">
            <a:alphaModFix/>
          </a:blip>
          <a:srcRect b="0" l="0" r="0" t="0"/>
          <a:stretch/>
        </p:blipFill>
        <p:spPr>
          <a:xfrm>
            <a:off x="6940296" y="0"/>
            <a:ext cx="5181600" cy="1412402"/>
          </a:xfrm>
          <a:prstGeom prst="rect">
            <a:avLst/>
          </a:prstGeom>
          <a:noFill/>
          <a:ln>
            <a:noFill/>
          </a:ln>
        </p:spPr>
      </p:pic>
      <p:sp>
        <p:nvSpPr>
          <p:cNvPr id="155" name="Shape 155"/>
          <p:cNvSpPr txBox="1"/>
          <p:nvPr>
            <p:ph type="title"/>
          </p:nvPr>
        </p:nvSpPr>
        <p:spPr>
          <a:xfrm>
            <a:off x="0" y="86840"/>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spcAft>
                <a:spcPts val="0"/>
              </a:spcAft>
              <a:buClr>
                <a:schemeClr val="dk1"/>
              </a:buClr>
              <a:buSzPct val="25000"/>
              <a:buFont typeface="Calibri"/>
              <a:buNone/>
            </a:pPr>
            <a:r>
              <a:rPr b="1" i="0" lang="de-DE" sz="3240" u="none" cap="none" strike="noStrike">
                <a:solidFill>
                  <a:schemeClr val="dk1"/>
                </a:solidFill>
                <a:latin typeface="Calibri"/>
                <a:ea typeface="Calibri"/>
                <a:cs typeface="Calibri"/>
                <a:sym typeface="Calibri"/>
              </a:rPr>
              <a:t>Umfrage: 91 Prozent der Verbraucher mit Qualität der Lebensmittel in Deutschland zufrieden</a:t>
            </a:r>
            <a:br>
              <a:rPr b="1" i="0" lang="de-DE" sz="3959" u="none" cap="none" strike="noStrike">
                <a:solidFill>
                  <a:schemeClr val="dk1"/>
                </a:solidFill>
                <a:latin typeface="Calibri"/>
                <a:ea typeface="Calibri"/>
                <a:cs typeface="Calibri"/>
                <a:sym typeface="Calibri"/>
              </a:rPr>
            </a:br>
          </a:p>
        </p:txBody>
      </p:sp>
      <p:sp>
        <p:nvSpPr>
          <p:cNvPr id="156" name="Shape 156"/>
          <p:cNvSpPr txBox="1"/>
          <p:nvPr>
            <p:ph idx="1" type="body"/>
          </p:nvPr>
        </p:nvSpPr>
        <p:spPr>
          <a:xfrm>
            <a:off x="0" y="1115566"/>
            <a:ext cx="12121895" cy="5742432"/>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Noto Sans Symbols"/>
              <a:buNone/>
            </a:pPr>
            <a:r>
              <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ct val="25000"/>
              <a:buFont typeface="Noto Sans Symbols"/>
              <a:buNone/>
            </a:pPr>
            <a:r>
              <a:rPr b="0" i="0" lang="de-DE" sz="2000" u="none" cap="none" strike="noStrike">
                <a:solidFill>
                  <a:schemeClr val="dk1"/>
                </a:solidFill>
                <a:latin typeface="Calibri"/>
                <a:ea typeface="Calibri"/>
                <a:cs typeface="Calibri"/>
                <a:sym typeface="Calibri"/>
              </a:rPr>
              <a:t>Aus der veröffentlichten Umfrage geht hervor, dass 60 Prozent der Verbraucher mit der Qualität der Lebensmittel der deutschen Land- und Ernährungswirtschaft zufrieden sind, 31 Prozent sogar sehr zufrieden. Ebenfalls insgesamt 91 Prozent der Verbraucher äußern sich positiv über die Vielfalt des Lebensmittelangebots in Deutschland. </a:t>
            </a:r>
          </a:p>
          <a:p>
            <a:pPr indent="0" lvl="0" marL="0" marR="0" rtl="0" algn="ctr">
              <a:lnSpc>
                <a:spcPct val="90000"/>
              </a:lnSpc>
              <a:spcBef>
                <a:spcPts val="1000"/>
              </a:spcBef>
              <a:spcAft>
                <a:spcPts val="0"/>
              </a:spcAft>
              <a:buClr>
                <a:schemeClr val="dk1"/>
              </a:buClr>
              <a:buSzPct val="25000"/>
              <a:buFont typeface="Noto Sans Symbols"/>
              <a:buNone/>
            </a:pPr>
            <a:r>
              <a:rPr b="1" i="0" lang="de-DE" sz="2000" u="none" cap="none" strike="noStrike">
                <a:solidFill>
                  <a:schemeClr val="dk1"/>
                </a:solidFill>
                <a:latin typeface="Calibri"/>
                <a:ea typeface="Calibri"/>
                <a:cs typeface="Calibri"/>
                <a:sym typeface="Calibri"/>
              </a:rPr>
              <a:t>Was sind die Stärken der deutschen Landwirtschaft?</a:t>
            </a:r>
          </a:p>
          <a:p>
            <a:pPr indent="0" lvl="0" marL="0" marR="0" rtl="0" algn="just">
              <a:lnSpc>
                <a:spcPct val="90000"/>
              </a:lnSpc>
              <a:spcBef>
                <a:spcPts val="1000"/>
              </a:spcBef>
              <a:spcAft>
                <a:spcPts val="0"/>
              </a:spcAft>
              <a:buClr>
                <a:schemeClr val="dk1"/>
              </a:buClr>
              <a:buSzPct val="25000"/>
              <a:buFont typeface="Noto Sans Symbols"/>
              <a:buNone/>
            </a:pPr>
            <a:r>
              <a:rPr b="0" i="0" lang="de-DE" sz="2000" u="none" cap="none" strike="noStrike">
                <a:solidFill>
                  <a:schemeClr val="dk1"/>
                </a:solidFill>
                <a:latin typeface="Calibri"/>
                <a:ea typeface="Calibri"/>
                <a:cs typeface="Calibri"/>
                <a:sym typeface="Calibri"/>
              </a:rPr>
              <a:t>In der Erzeugung </a:t>
            </a:r>
            <a:r>
              <a:rPr b="0" i="0" lang="de-DE" sz="2000" u="none" cap="none" strike="noStrike">
                <a:solidFill>
                  <a:srgbClr val="FF0000"/>
                </a:solidFill>
                <a:latin typeface="Calibri"/>
                <a:ea typeface="Calibri"/>
                <a:cs typeface="Calibri"/>
                <a:sym typeface="Calibri"/>
              </a:rPr>
              <a:t>qualitativ hochwertiger </a:t>
            </a:r>
            <a:r>
              <a:rPr b="0" i="0" lang="de-DE" sz="2000" u="none" cap="none" strike="noStrike">
                <a:solidFill>
                  <a:schemeClr val="dk1"/>
                </a:solidFill>
                <a:latin typeface="Calibri"/>
                <a:ea typeface="Calibri"/>
                <a:cs typeface="Calibri"/>
                <a:sym typeface="Calibri"/>
              </a:rPr>
              <a:t>Lebensmittel, antworteten 91 Prozent. 82 Prozent sehen die deutsche Landwirtschaft als „Bestandteil von Heimat und Brauchtum“, nach Meinung von 78 Prozent </a:t>
            </a:r>
            <a:r>
              <a:rPr b="0" i="0" lang="de-DE" sz="2000" u="none" cap="none" strike="noStrike">
                <a:solidFill>
                  <a:srgbClr val="FF0000"/>
                </a:solidFill>
                <a:latin typeface="Calibri"/>
                <a:ea typeface="Calibri"/>
                <a:cs typeface="Calibri"/>
                <a:sym typeface="Calibri"/>
              </a:rPr>
              <a:t>leiste</a:t>
            </a:r>
            <a:r>
              <a:rPr b="0" i="0" lang="de-DE" sz="2000" u="none" cap="none" strike="noStrike">
                <a:solidFill>
                  <a:schemeClr val="dk1"/>
                </a:solidFill>
                <a:latin typeface="Calibri"/>
                <a:ea typeface="Calibri"/>
                <a:cs typeface="Calibri"/>
                <a:sym typeface="Calibri"/>
              </a:rPr>
              <a:t> sie „einen </a:t>
            </a:r>
            <a:r>
              <a:rPr b="0" i="0" lang="de-DE" sz="2000" u="none" cap="none" strike="noStrike">
                <a:solidFill>
                  <a:srgbClr val="FF0000"/>
                </a:solidFill>
                <a:latin typeface="Calibri"/>
                <a:ea typeface="Calibri"/>
                <a:cs typeface="Calibri"/>
                <a:sym typeface="Calibri"/>
              </a:rPr>
              <a:t>wichtigen Beitrag </a:t>
            </a:r>
            <a:r>
              <a:rPr b="0" i="0" lang="de-DE" sz="2000" u="none" cap="none" strike="noStrike">
                <a:solidFill>
                  <a:schemeClr val="dk1"/>
                </a:solidFill>
                <a:latin typeface="Calibri"/>
                <a:ea typeface="Calibri"/>
                <a:cs typeface="Calibri"/>
                <a:sym typeface="Calibri"/>
              </a:rPr>
              <a:t>zur Landschaftspflege“. 68 Prozent sehen die „Arbeitsplätze auf dem Land“ als wichtigen Faktor. Für 62 Prozent der Deutschen </a:t>
            </a:r>
            <a:r>
              <a:rPr b="0" i="0" lang="de-DE" sz="2000" u="none" cap="none" strike="noStrike">
                <a:solidFill>
                  <a:srgbClr val="FF0000"/>
                </a:solidFill>
                <a:latin typeface="Calibri"/>
                <a:ea typeface="Calibri"/>
                <a:cs typeface="Calibri"/>
                <a:sym typeface="Calibri"/>
              </a:rPr>
              <a:t>wirtschaften</a:t>
            </a:r>
            <a:r>
              <a:rPr b="0" i="0" lang="de-DE" sz="2000" u="none" cap="none" strike="noStrike">
                <a:solidFill>
                  <a:schemeClr val="dk1"/>
                </a:solidFill>
                <a:latin typeface="Calibri"/>
                <a:ea typeface="Calibri"/>
                <a:cs typeface="Calibri"/>
                <a:sym typeface="Calibri"/>
              </a:rPr>
              <a:t> die Betriebe </a:t>
            </a:r>
            <a:r>
              <a:rPr b="0" i="0" lang="de-DE" sz="2000" u="none" cap="none" strike="noStrike">
                <a:solidFill>
                  <a:srgbClr val="FF0000"/>
                </a:solidFill>
                <a:latin typeface="Calibri"/>
                <a:ea typeface="Calibri"/>
                <a:cs typeface="Calibri"/>
                <a:sym typeface="Calibri"/>
              </a:rPr>
              <a:t>im Einklang mit der Natur </a:t>
            </a:r>
            <a:r>
              <a:rPr b="0" i="0" lang="de-DE" sz="2000" u="none" cap="none" strike="noStrike">
                <a:solidFill>
                  <a:schemeClr val="dk1"/>
                </a:solidFill>
                <a:latin typeface="Calibri"/>
                <a:ea typeface="Calibri"/>
                <a:cs typeface="Calibri"/>
                <a:sym typeface="Calibri"/>
              </a:rPr>
              <a:t>– für 57 Prozent ist auch die Sicherung der Ernährung außerhalb Deutschlands ein wichtiger Aspekt.   </a:t>
            </a:r>
          </a:p>
          <a:p>
            <a:pPr indent="0" lvl="0" marL="0" marR="0" rtl="0" algn="just">
              <a:lnSpc>
                <a:spcPct val="90000"/>
              </a:lnSpc>
              <a:spcBef>
                <a:spcPts val="1000"/>
              </a:spcBef>
              <a:spcAft>
                <a:spcPts val="0"/>
              </a:spcAft>
              <a:buClr>
                <a:schemeClr val="dk1"/>
              </a:buClr>
              <a:buSzPct val="25000"/>
              <a:buFont typeface="Noto Sans Symbols"/>
              <a:buNone/>
            </a:pPr>
            <a:r>
              <a:rPr b="0" i="0" lang="de-DE" sz="2000" u="none" cap="none" strike="noStrike">
                <a:solidFill>
                  <a:schemeClr val="dk1"/>
                </a:solidFill>
                <a:latin typeface="Calibri"/>
                <a:ea typeface="Calibri"/>
                <a:cs typeface="Calibri"/>
                <a:sym typeface="Calibri"/>
              </a:rPr>
              <a:t>Die Umfrage zeigt auch, dass die Qualität der Lebensmittel die Verbraucher besonders überzeugt, wenn die Produkte </a:t>
            </a:r>
            <a:r>
              <a:rPr b="0" i="0" lang="de-DE" sz="2000" u="none" cap="none" strike="noStrike">
                <a:solidFill>
                  <a:srgbClr val="FF0000"/>
                </a:solidFill>
                <a:latin typeface="Calibri"/>
                <a:ea typeface="Calibri"/>
                <a:cs typeface="Calibri"/>
                <a:sym typeface="Calibri"/>
              </a:rPr>
              <a:t>direkt vom Bauernhof </a:t>
            </a:r>
            <a:r>
              <a:rPr b="0" i="0" lang="de-DE" sz="2000" u="none" cap="none" strike="noStrike">
                <a:solidFill>
                  <a:schemeClr val="dk1"/>
                </a:solidFill>
                <a:latin typeface="Calibri"/>
                <a:ea typeface="Calibri"/>
                <a:cs typeface="Calibri"/>
                <a:sym typeface="Calibri"/>
              </a:rPr>
              <a:t>(77 Prozent) kommen oder </a:t>
            </a:r>
            <a:r>
              <a:rPr b="0" i="0" lang="de-DE" sz="2000" u="none" cap="none" strike="noStrike">
                <a:solidFill>
                  <a:srgbClr val="FF0000"/>
                </a:solidFill>
                <a:latin typeface="Calibri"/>
                <a:ea typeface="Calibri"/>
                <a:cs typeface="Calibri"/>
                <a:sym typeface="Calibri"/>
              </a:rPr>
              <a:t>vom Wochenmarkt </a:t>
            </a:r>
            <a:r>
              <a:rPr b="0" i="0" lang="de-DE" sz="2000" u="none" cap="none" strike="noStrike">
                <a:solidFill>
                  <a:schemeClr val="dk1"/>
                </a:solidFill>
                <a:latin typeface="Calibri"/>
                <a:ea typeface="Calibri"/>
                <a:cs typeface="Calibri"/>
                <a:sym typeface="Calibri"/>
              </a:rPr>
              <a:t>(78 Prozent). Discounter als Bezugsquelle von Lebensmitteln </a:t>
            </a:r>
            <a:r>
              <a:rPr b="0" i="0" lang="de-DE" sz="2000" u="none" cap="none" strike="noStrike">
                <a:solidFill>
                  <a:srgbClr val="FF0000"/>
                </a:solidFill>
                <a:latin typeface="Calibri"/>
                <a:ea typeface="Calibri"/>
                <a:cs typeface="Calibri"/>
                <a:sym typeface="Calibri"/>
              </a:rPr>
              <a:t>bekommen </a:t>
            </a:r>
            <a:r>
              <a:rPr b="0" i="0" lang="de-DE" sz="2000" u="none" cap="none" strike="noStrike">
                <a:solidFill>
                  <a:schemeClr val="dk1"/>
                </a:solidFill>
                <a:latin typeface="Calibri"/>
                <a:ea typeface="Calibri"/>
                <a:cs typeface="Calibri"/>
                <a:sym typeface="Calibri"/>
              </a:rPr>
              <a:t>deutlich weniger </a:t>
            </a:r>
            <a:r>
              <a:rPr b="0" i="0" lang="de-DE" sz="2000" u="none" cap="none" strike="noStrike">
                <a:solidFill>
                  <a:srgbClr val="FF0000"/>
                </a:solidFill>
                <a:latin typeface="Calibri"/>
                <a:ea typeface="Calibri"/>
                <a:cs typeface="Calibri"/>
                <a:sym typeface="Calibri"/>
              </a:rPr>
              <a:t>Zuspruch</a:t>
            </a:r>
            <a:r>
              <a:rPr b="0" i="0" lang="de-DE" sz="2000" u="none" cap="none" strike="noStrike">
                <a:solidFill>
                  <a:schemeClr val="dk1"/>
                </a:solidFill>
                <a:latin typeface="Calibri"/>
                <a:ea typeface="Calibri"/>
                <a:cs typeface="Calibri"/>
                <a:sym typeface="Calibri"/>
              </a:rPr>
              <a:t> (63), Supermärkte werden deutlich positiver </a:t>
            </a:r>
            <a:r>
              <a:rPr b="0" i="0" lang="de-DE" sz="2000" u="none" cap="none" strike="noStrike">
                <a:solidFill>
                  <a:srgbClr val="FF0000"/>
                </a:solidFill>
                <a:latin typeface="Calibri"/>
                <a:ea typeface="Calibri"/>
                <a:cs typeface="Calibri"/>
                <a:sym typeface="Calibri"/>
              </a:rPr>
              <a:t>eingestuft</a:t>
            </a:r>
            <a:r>
              <a:rPr b="0" i="0" lang="de-DE" sz="2000" u="none" cap="none" strike="noStrike">
                <a:solidFill>
                  <a:schemeClr val="dk1"/>
                </a:solidFill>
                <a:latin typeface="Calibri"/>
                <a:ea typeface="Calibri"/>
                <a:cs typeface="Calibri"/>
                <a:sym typeface="Calibri"/>
              </a:rPr>
              <a:t> (78 Prozent), Bio-läden kommen auf 52 Prozent.</a:t>
            </a:r>
          </a:p>
          <a:p>
            <a:pPr indent="0" lvl="0" marL="0" marR="0" rtl="0" algn="just">
              <a:lnSpc>
                <a:spcPct val="90000"/>
              </a:lnSpc>
              <a:spcBef>
                <a:spcPts val="1000"/>
              </a:spcBef>
              <a:spcAft>
                <a:spcPts val="0"/>
              </a:spcAft>
              <a:buClr>
                <a:schemeClr val="dk1"/>
              </a:buClr>
              <a:buSzPct val="25000"/>
              <a:buFont typeface="Noto Sans Symbols"/>
              <a:buNone/>
            </a:pPr>
            <a:r>
              <a:rPr b="0" i="0" lang="de-DE" sz="2000" u="none" cap="none" strike="noStrike">
                <a:solidFill>
                  <a:schemeClr val="dk1"/>
                </a:solidFill>
                <a:latin typeface="Calibri"/>
                <a:ea typeface="Calibri"/>
                <a:cs typeface="Calibri"/>
                <a:sym typeface="Calibri"/>
              </a:rPr>
              <a:t>Beim Einkauf </a:t>
            </a:r>
            <a:r>
              <a:rPr b="0" i="0" lang="de-DE" sz="2000" u="none" cap="none" strike="noStrike">
                <a:solidFill>
                  <a:srgbClr val="FF0000"/>
                </a:solidFill>
                <a:latin typeface="Calibri"/>
                <a:ea typeface="Calibri"/>
                <a:cs typeface="Calibri"/>
                <a:sym typeface="Calibri"/>
              </a:rPr>
              <a:t>legen</a:t>
            </a:r>
            <a:r>
              <a:rPr b="0" i="0" lang="de-DE" sz="2000" u="none" cap="none" strike="noStrike">
                <a:solidFill>
                  <a:schemeClr val="dk1"/>
                </a:solidFill>
                <a:latin typeface="Calibri"/>
                <a:ea typeface="Calibri"/>
                <a:cs typeface="Calibri"/>
                <a:sym typeface="Calibri"/>
              </a:rPr>
              <a:t> 89 Prozent der Verbraucher </a:t>
            </a:r>
            <a:r>
              <a:rPr b="0" i="0" lang="de-DE" sz="2000" u="none" cap="none" strike="noStrike">
                <a:solidFill>
                  <a:srgbClr val="FF0000"/>
                </a:solidFill>
                <a:latin typeface="Calibri"/>
                <a:ea typeface="Calibri"/>
                <a:cs typeface="Calibri"/>
                <a:sym typeface="Calibri"/>
              </a:rPr>
              <a:t>Wert</a:t>
            </a:r>
            <a:r>
              <a:rPr b="0" i="0" lang="de-DE" sz="2000" u="none" cap="none" strike="noStrike">
                <a:solidFill>
                  <a:schemeClr val="dk1"/>
                </a:solidFill>
                <a:latin typeface="Calibri"/>
                <a:ea typeface="Calibri"/>
                <a:cs typeface="Calibri"/>
                <a:sym typeface="Calibri"/>
              </a:rPr>
              <a:t> dar</a:t>
            </a:r>
            <a:r>
              <a:rPr b="0" i="0" lang="de-DE" sz="2000" u="none" cap="none" strike="noStrike">
                <a:solidFill>
                  <a:srgbClr val="FF0000"/>
                </a:solidFill>
                <a:latin typeface="Calibri"/>
                <a:ea typeface="Calibri"/>
                <a:cs typeface="Calibri"/>
                <a:sym typeface="Calibri"/>
              </a:rPr>
              <a:t>auf</a:t>
            </a:r>
            <a:r>
              <a:rPr b="0" i="0" lang="de-DE" sz="2000" u="none" cap="none" strike="noStrike">
                <a:solidFill>
                  <a:schemeClr val="dk1"/>
                </a:solidFill>
                <a:latin typeface="Calibri"/>
                <a:ea typeface="Calibri"/>
                <a:cs typeface="Calibri"/>
                <a:sym typeface="Calibri"/>
              </a:rPr>
              <a:t>, dass die Produkte </a:t>
            </a:r>
            <a:r>
              <a:rPr b="0" i="0" lang="de-DE" sz="2000" u="none" cap="none" strike="noStrike">
                <a:solidFill>
                  <a:srgbClr val="FF0000"/>
                </a:solidFill>
                <a:latin typeface="Calibri"/>
                <a:ea typeface="Calibri"/>
                <a:cs typeface="Calibri"/>
                <a:sym typeface="Calibri"/>
              </a:rPr>
              <a:t>aus tiergerechter Haltung </a:t>
            </a:r>
            <a:r>
              <a:rPr b="0" i="0" lang="de-DE" sz="2000" u="none" cap="none" strike="noStrike">
                <a:solidFill>
                  <a:schemeClr val="dk1"/>
                </a:solidFill>
                <a:latin typeface="Calibri"/>
                <a:ea typeface="Calibri"/>
                <a:cs typeface="Calibri"/>
                <a:sym typeface="Calibri"/>
              </a:rPr>
              <a:t>stammen. Auch der Preis spielt </a:t>
            </a:r>
            <a:r>
              <a:rPr b="0" i="0" lang="de-DE" sz="2000" u="none" cap="none" strike="noStrike">
                <a:solidFill>
                  <a:srgbClr val="FF0000"/>
                </a:solidFill>
                <a:latin typeface="Calibri"/>
                <a:ea typeface="Calibri"/>
                <a:cs typeface="Calibri"/>
                <a:sym typeface="Calibri"/>
              </a:rPr>
              <a:t>eine erhebliche Rolle</a:t>
            </a:r>
            <a:r>
              <a:rPr b="0" i="0" lang="de-DE" sz="2000" u="none" cap="none" strike="noStrike">
                <a:solidFill>
                  <a:schemeClr val="dk1"/>
                </a:solidFill>
                <a:latin typeface="Calibri"/>
                <a:ea typeface="Calibri"/>
                <a:cs typeface="Calibri"/>
                <a:sym typeface="Calibri"/>
              </a:rPr>
              <a:t>: 66 Prozent der Befragten geben an, dass ihnen ein </a:t>
            </a:r>
            <a:r>
              <a:rPr b="0" i="0" lang="de-DE" sz="2000" u="none" cap="none" strike="noStrike">
                <a:solidFill>
                  <a:srgbClr val="FF0000"/>
                </a:solidFill>
                <a:latin typeface="Calibri"/>
                <a:ea typeface="Calibri"/>
                <a:cs typeface="Calibri"/>
                <a:sym typeface="Calibri"/>
              </a:rPr>
              <a:t>kostengünstiges Angebot</a:t>
            </a:r>
            <a:r>
              <a:rPr b="0" i="0" lang="de-DE" sz="2000" u="none" cap="none" strike="noStrike">
                <a:solidFill>
                  <a:schemeClr val="dk1"/>
                </a:solidFill>
                <a:latin typeface="Calibri"/>
                <a:ea typeface="Calibri"/>
                <a:cs typeface="Calibri"/>
                <a:sym typeface="Calibri"/>
              </a:rPr>
              <a:t> wichtig ist. Ob ein Produkt aus ökologischem Anbau stammt, ist immerhin für insgesamt 61 Prozent der Konsumenten wichtig. </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x="0" y="0"/>
          <a:ext cx="0" cy="0"/>
          <a:chOff x="0" y="0"/>
          <a:chExt cx="0" cy="0"/>
        </a:xfrm>
      </p:grpSpPr>
      <p:sp>
        <p:nvSpPr>
          <p:cNvPr id="161" name="Shape 161"/>
          <p:cNvSpPr txBox="1"/>
          <p:nvPr>
            <p:ph idx="1" type="body"/>
          </p:nvPr>
        </p:nvSpPr>
        <p:spPr>
          <a:xfrm>
            <a:off x="241621" y="1082195"/>
            <a:ext cx="5043609" cy="459291"/>
          </a:xfrm>
          <a:prstGeom prst="rect">
            <a:avLst/>
          </a:prstGeom>
          <a:noFill/>
          <a:ln>
            <a:noFill/>
          </a:ln>
        </p:spPr>
        <p:txBody>
          <a:bodyPr anchorCtr="0" anchor="b" bIns="45700" lIns="91425" rIns="91425" tIns="45700">
            <a:noAutofit/>
          </a:bodyPr>
          <a:lstStyle/>
          <a:p>
            <a:pPr indent="0" lvl="0" marL="0" marR="0" rtl="0" algn="l">
              <a:lnSpc>
                <a:spcPct val="90000"/>
              </a:lnSpc>
              <a:spcBef>
                <a:spcPts val="0"/>
              </a:spcBef>
              <a:spcAft>
                <a:spcPts val="0"/>
              </a:spcAft>
              <a:buClr>
                <a:schemeClr val="dk1"/>
              </a:buClr>
              <a:buSzPct val="25000"/>
              <a:buFont typeface="Noto Sans Symbols"/>
              <a:buNone/>
            </a:pPr>
            <a:r>
              <a:rPr b="1" i="0" lang="de-DE" sz="2400" u="none" cap="none" strike="noStrike">
                <a:solidFill>
                  <a:schemeClr val="dk1"/>
                </a:solidFill>
                <a:latin typeface="Calibri"/>
                <a:ea typeface="Calibri"/>
                <a:cs typeface="Calibri"/>
                <a:sym typeface="Calibri"/>
              </a:rPr>
              <a:t>in der Industrie?</a:t>
            </a:r>
          </a:p>
        </p:txBody>
      </p:sp>
      <p:sp>
        <p:nvSpPr>
          <p:cNvPr id="162" name="Shape 162"/>
          <p:cNvSpPr txBox="1"/>
          <p:nvPr>
            <p:ph idx="2" type="body"/>
          </p:nvPr>
        </p:nvSpPr>
        <p:spPr>
          <a:xfrm>
            <a:off x="320038" y="1681850"/>
            <a:ext cx="5681287" cy="4506224"/>
          </a:xfrm>
          <a:prstGeom prst="rect">
            <a:avLst/>
          </a:prstGeom>
          <a:noFill/>
          <a:ln>
            <a:noFill/>
          </a:ln>
        </p:spPr>
        <p:txBody>
          <a:bodyPr anchorCtr="0" anchor="t" bIns="45700" lIns="91425" rIns="91425" tIns="45700">
            <a:noAutofit/>
          </a:bodyPr>
          <a:lstStyle/>
          <a:p>
            <a:pPr indent="-228600" lvl="0" marL="228600" marR="0" rtl="0" algn="l">
              <a:lnSpc>
                <a:spcPct val="90000"/>
              </a:lnSpc>
              <a:spcBef>
                <a:spcPts val="0"/>
              </a:spcBef>
              <a:spcAft>
                <a:spcPts val="0"/>
              </a:spcAft>
              <a:buClr>
                <a:schemeClr val="dk1"/>
              </a:buClr>
              <a:buSzPct val="100000"/>
              <a:buFont typeface="Noto Sans Symbols"/>
              <a:buChar char="⚫"/>
            </a:pPr>
            <a:r>
              <a:rPr b="0" i="0" lang="de-DE" sz="2800" u="none" cap="none" strike="noStrike">
                <a:solidFill>
                  <a:schemeClr val="dk1"/>
                </a:solidFill>
                <a:latin typeface="Calibri"/>
                <a:ea typeface="Calibri"/>
                <a:cs typeface="Calibri"/>
                <a:sym typeface="Calibri"/>
              </a:rPr>
              <a:t> </a:t>
            </a:r>
          </a:p>
          <a:p>
            <a:pPr indent="-228600" lvl="0" marL="228600" marR="0" rtl="0" algn="l">
              <a:lnSpc>
                <a:spcPct val="90000"/>
              </a:lnSpc>
              <a:spcBef>
                <a:spcPts val="1000"/>
              </a:spcBef>
              <a:spcAft>
                <a:spcPts val="0"/>
              </a:spcAft>
              <a:buClr>
                <a:schemeClr val="dk1"/>
              </a:buClr>
              <a:buSzPct val="100000"/>
              <a:buFont typeface="Noto Sans Symbols"/>
              <a:buChar char="⚫"/>
            </a:pPr>
            <a:r>
              <a:rPr b="0" i="0" lang="de-DE" sz="2800" u="none" cap="none" strike="noStrike">
                <a:solidFill>
                  <a:schemeClr val="dk1"/>
                </a:solidFill>
                <a:latin typeface="Calibri"/>
                <a:ea typeface="Calibri"/>
                <a:cs typeface="Calibri"/>
                <a:sym typeface="Calibri"/>
              </a:rPr>
              <a:t> </a:t>
            </a:r>
          </a:p>
          <a:p>
            <a:pPr indent="-228600" lvl="0" marL="228600" marR="0" rtl="0" algn="l">
              <a:lnSpc>
                <a:spcPct val="90000"/>
              </a:lnSpc>
              <a:spcBef>
                <a:spcPts val="1000"/>
              </a:spcBef>
              <a:spcAft>
                <a:spcPts val="0"/>
              </a:spcAft>
              <a:buClr>
                <a:schemeClr val="dk1"/>
              </a:buClr>
              <a:buSzPct val="100000"/>
              <a:buFont typeface="Noto Sans Symbols"/>
              <a:buChar char="⚫"/>
            </a:pPr>
            <a:r>
              <a:rPr b="0" i="0" lang="de-DE" sz="2800" u="none" cap="none" strike="noStrike">
                <a:solidFill>
                  <a:schemeClr val="dk1"/>
                </a:solidFill>
                <a:latin typeface="Calibri"/>
                <a:ea typeface="Calibri"/>
                <a:cs typeface="Calibri"/>
                <a:sym typeface="Calibri"/>
              </a:rPr>
              <a:t> </a:t>
            </a:r>
          </a:p>
          <a:p>
            <a:pPr indent="-228600" lvl="0" marL="228600" marR="0" rtl="0" algn="l">
              <a:lnSpc>
                <a:spcPct val="90000"/>
              </a:lnSpc>
              <a:spcBef>
                <a:spcPts val="1000"/>
              </a:spcBef>
              <a:spcAft>
                <a:spcPts val="0"/>
              </a:spcAft>
              <a:buClr>
                <a:schemeClr val="dk1"/>
              </a:buClr>
              <a:buSzPct val="100000"/>
              <a:buFont typeface="Noto Sans Symbols"/>
              <a:buChar char="⚫"/>
            </a:pPr>
            <a:r>
              <a:rPr b="0" i="0" lang="de-DE" sz="2800" u="none" cap="none" strike="noStrike">
                <a:solidFill>
                  <a:schemeClr val="dk1"/>
                </a:solidFill>
                <a:latin typeface="Calibri"/>
                <a:ea typeface="Calibri"/>
                <a:cs typeface="Calibri"/>
                <a:sym typeface="Calibri"/>
              </a:rPr>
              <a:t> </a:t>
            </a:r>
          </a:p>
        </p:txBody>
      </p:sp>
      <p:sp>
        <p:nvSpPr>
          <p:cNvPr id="163" name="Shape 163"/>
          <p:cNvSpPr txBox="1"/>
          <p:nvPr>
            <p:ph idx="3" type="body"/>
          </p:nvPr>
        </p:nvSpPr>
        <p:spPr>
          <a:xfrm>
            <a:off x="7107935" y="1076899"/>
            <a:ext cx="5084063" cy="431860"/>
          </a:xfrm>
          <a:prstGeom prst="rect">
            <a:avLst/>
          </a:prstGeom>
          <a:noFill/>
          <a:ln>
            <a:noFill/>
          </a:ln>
        </p:spPr>
        <p:txBody>
          <a:bodyPr anchorCtr="0" anchor="b" bIns="45700" lIns="91425" rIns="91425" tIns="45700">
            <a:noAutofit/>
          </a:bodyPr>
          <a:lstStyle/>
          <a:p>
            <a:pPr indent="0" lvl="0" marL="0" marR="0" rtl="0" algn="l">
              <a:lnSpc>
                <a:spcPct val="90000"/>
              </a:lnSpc>
              <a:spcBef>
                <a:spcPts val="0"/>
              </a:spcBef>
              <a:spcAft>
                <a:spcPts val="0"/>
              </a:spcAft>
              <a:buClr>
                <a:schemeClr val="dk1"/>
              </a:buClr>
              <a:buSzPct val="25000"/>
              <a:buFont typeface="Noto Sans Symbols"/>
              <a:buNone/>
            </a:pPr>
            <a:r>
              <a:rPr b="1" i="0" lang="de-DE" sz="2400" u="none" cap="none" strike="noStrike">
                <a:solidFill>
                  <a:schemeClr val="dk1"/>
                </a:solidFill>
                <a:latin typeface="Calibri"/>
                <a:ea typeface="Calibri"/>
                <a:cs typeface="Calibri"/>
                <a:sym typeface="Calibri"/>
              </a:rPr>
              <a:t>in der Landwirtschaft</a:t>
            </a:r>
          </a:p>
        </p:txBody>
      </p:sp>
      <p:sp>
        <p:nvSpPr>
          <p:cNvPr id="164" name="Shape 164"/>
          <p:cNvSpPr txBox="1"/>
          <p:nvPr>
            <p:ph idx="4" type="body"/>
          </p:nvPr>
        </p:nvSpPr>
        <p:spPr>
          <a:xfrm>
            <a:off x="6172200" y="1681850"/>
            <a:ext cx="5550407" cy="4506223"/>
          </a:xfrm>
          <a:prstGeom prst="rect">
            <a:avLst/>
          </a:prstGeom>
          <a:noFill/>
          <a:ln>
            <a:noFill/>
          </a:ln>
        </p:spPr>
        <p:txBody>
          <a:bodyPr anchorCtr="0" anchor="t" bIns="45700" lIns="91425" rIns="91425" tIns="45700">
            <a:noAutofit/>
          </a:bodyPr>
          <a:lstStyle/>
          <a:p>
            <a:pPr indent="-228600" lvl="0" marL="228600" marR="0" rtl="0" algn="l">
              <a:lnSpc>
                <a:spcPct val="90000"/>
              </a:lnSpc>
              <a:spcBef>
                <a:spcPts val="0"/>
              </a:spcBef>
              <a:spcAft>
                <a:spcPts val="0"/>
              </a:spcAft>
              <a:buClr>
                <a:schemeClr val="dk1"/>
              </a:buClr>
              <a:buSzPct val="100000"/>
              <a:buFont typeface="Noto Sans Symbols"/>
              <a:buChar char="⚫"/>
            </a:pPr>
            <a:r>
              <a:rPr b="0" i="0" lang="de-DE" sz="2800" u="none" cap="none" strike="noStrike">
                <a:solidFill>
                  <a:schemeClr val="dk1"/>
                </a:solidFill>
                <a:latin typeface="Calibri"/>
                <a:ea typeface="Calibri"/>
                <a:cs typeface="Calibri"/>
                <a:sym typeface="Calibri"/>
              </a:rPr>
              <a:t> </a:t>
            </a:r>
          </a:p>
          <a:p>
            <a:pPr indent="-228600" lvl="0" marL="228600" marR="0" rtl="0" algn="l">
              <a:lnSpc>
                <a:spcPct val="90000"/>
              </a:lnSpc>
              <a:spcBef>
                <a:spcPts val="1000"/>
              </a:spcBef>
              <a:spcAft>
                <a:spcPts val="0"/>
              </a:spcAft>
              <a:buClr>
                <a:schemeClr val="dk1"/>
              </a:buClr>
              <a:buSzPct val="100000"/>
              <a:buFont typeface="Noto Sans Symbols"/>
              <a:buChar char="⚫"/>
            </a:pPr>
            <a:r>
              <a:rPr b="0" i="0" lang="de-DE" sz="2800" u="none" cap="none" strike="noStrike">
                <a:solidFill>
                  <a:schemeClr val="dk1"/>
                </a:solidFill>
                <a:latin typeface="Calibri"/>
                <a:ea typeface="Calibri"/>
                <a:cs typeface="Calibri"/>
                <a:sym typeface="Calibri"/>
              </a:rPr>
              <a:t> </a:t>
            </a:r>
          </a:p>
          <a:p>
            <a:pPr indent="-228600" lvl="0" marL="228600" marR="0" rtl="0" algn="l">
              <a:lnSpc>
                <a:spcPct val="90000"/>
              </a:lnSpc>
              <a:spcBef>
                <a:spcPts val="1000"/>
              </a:spcBef>
              <a:spcAft>
                <a:spcPts val="0"/>
              </a:spcAft>
              <a:buClr>
                <a:schemeClr val="dk1"/>
              </a:buClr>
              <a:buSzPct val="100000"/>
              <a:buFont typeface="Noto Sans Symbols"/>
              <a:buChar char="⚫"/>
            </a:pPr>
            <a:r>
              <a:rPr b="0" i="0" lang="de-DE" sz="2800" u="none" cap="none" strike="noStrike">
                <a:solidFill>
                  <a:schemeClr val="dk1"/>
                </a:solidFill>
                <a:latin typeface="Calibri"/>
                <a:ea typeface="Calibri"/>
                <a:cs typeface="Calibri"/>
                <a:sym typeface="Calibri"/>
              </a:rPr>
              <a:t> </a:t>
            </a:r>
          </a:p>
          <a:p>
            <a:pPr indent="-228600" lvl="0" marL="228600" marR="0" rtl="0" algn="l">
              <a:lnSpc>
                <a:spcPct val="90000"/>
              </a:lnSpc>
              <a:spcBef>
                <a:spcPts val="1000"/>
              </a:spcBef>
              <a:spcAft>
                <a:spcPts val="0"/>
              </a:spcAft>
              <a:buClr>
                <a:schemeClr val="dk1"/>
              </a:buClr>
              <a:buSzPct val="100000"/>
              <a:buFont typeface="Noto Sans Symbols"/>
              <a:buChar char="⚫"/>
            </a:pPr>
            <a:r>
              <a:rPr b="0" i="0" lang="de-DE" sz="2800" u="none" cap="none" strike="noStrike">
                <a:solidFill>
                  <a:schemeClr val="dk1"/>
                </a:solidFill>
                <a:latin typeface="Calibri"/>
                <a:ea typeface="Calibri"/>
                <a:cs typeface="Calibri"/>
                <a:sym typeface="Calibri"/>
              </a:rPr>
              <a:t> </a:t>
            </a:r>
          </a:p>
        </p:txBody>
      </p:sp>
      <p:sp>
        <p:nvSpPr>
          <p:cNvPr id="165" name="Shape 165"/>
          <p:cNvSpPr txBox="1"/>
          <p:nvPr>
            <p:ph type="title"/>
          </p:nvPr>
        </p:nvSpPr>
        <p:spPr>
          <a:xfrm>
            <a:off x="411479" y="365760"/>
            <a:ext cx="11311127" cy="57607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spcAft>
                <a:spcPts val="0"/>
              </a:spcAft>
              <a:buClr>
                <a:schemeClr val="dk1"/>
              </a:buClr>
              <a:buSzPct val="25000"/>
              <a:buFont typeface="Calibri"/>
              <a:buNone/>
            </a:pPr>
            <a:r>
              <a:rPr b="0" i="0" lang="de-DE" sz="3600" u="none" cap="none" strike="noStrike">
                <a:solidFill>
                  <a:schemeClr val="dk1"/>
                </a:solidFill>
                <a:latin typeface="Calibri"/>
                <a:ea typeface="Calibri"/>
                <a:cs typeface="Calibri"/>
                <a:sym typeface="Calibri"/>
              </a:rPr>
              <a:t>Zusammenfassung: </a:t>
            </a:r>
            <a:r>
              <a:rPr b="1" i="0" lang="de-DE" sz="3600" u="none" cap="none" strike="noStrike">
                <a:solidFill>
                  <a:schemeClr val="dk1"/>
                </a:solidFill>
                <a:latin typeface="Calibri"/>
                <a:ea typeface="Calibri"/>
                <a:cs typeface="Calibri"/>
                <a:sym typeface="Calibri"/>
              </a:rPr>
              <a:t>Was ist die deutsche Qualität:</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title"/>
          </p:nvPr>
        </p:nvSpPr>
        <p:spPr>
          <a:xfrm>
            <a:off x="845125" y="365760"/>
            <a:ext cx="10744199" cy="1325562"/>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spcAft>
                <a:spcPts val="0"/>
              </a:spcAft>
              <a:buClr>
                <a:schemeClr val="dk1"/>
              </a:buClr>
              <a:buSzPct val="25000"/>
              <a:buFont typeface="Calibri"/>
              <a:buNone/>
            </a:pPr>
            <a:r>
              <a:rPr b="1" i="0" lang="de-DE" sz="4400" u="none" cap="none" strike="noStrike">
                <a:solidFill>
                  <a:schemeClr val="dk1"/>
                </a:solidFill>
                <a:latin typeface="Calibri"/>
                <a:ea typeface="Calibri"/>
                <a:cs typeface="Calibri"/>
                <a:sym typeface="Calibri"/>
              </a:rPr>
              <a:t>"Made in Germany"</a:t>
            </a:r>
          </a:p>
        </p:txBody>
      </p:sp>
      <p:sp>
        <p:nvSpPr>
          <p:cNvPr id="92" name="Shape 92"/>
          <p:cNvSpPr txBox="1"/>
          <p:nvPr>
            <p:ph idx="1" type="body"/>
          </p:nvPr>
        </p:nvSpPr>
        <p:spPr>
          <a:xfrm>
            <a:off x="356614" y="1362454"/>
            <a:ext cx="5441511" cy="468020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Noto Sans Symbols"/>
              <a:buNone/>
            </a:pPr>
            <a:r>
              <a:rPr b="0" i="0" lang="de-DE" sz="2800" u="none" cap="none" strike="noStrike">
                <a:solidFill>
                  <a:schemeClr val="dk1"/>
                </a:solidFill>
                <a:latin typeface="Calibri"/>
                <a:ea typeface="Calibri"/>
                <a:cs typeface="Calibri"/>
                <a:sym typeface="Calibri"/>
              </a:rPr>
              <a:t>Das Siegel "Made in Germany" hatten die Briten eingeführt, um deutsche Produkte als minderwertig zu brandmarken. Ganz das Gegenteil ist indes der Fall. Gerade in Zeiten der Globalisierung hat das altmodische Siegel einen unschätzbaren Wert.</a:t>
            </a:r>
          </a:p>
          <a:p>
            <a:pPr indent="0" lvl="0" marL="0" marR="0" rtl="0" algn="l">
              <a:lnSpc>
                <a:spcPct val="90000"/>
              </a:lnSpc>
              <a:spcBef>
                <a:spcPts val="1000"/>
              </a:spcBef>
              <a:spcAft>
                <a:spcPts val="0"/>
              </a:spcAft>
              <a:buClr>
                <a:schemeClr val="dk1"/>
              </a:buClr>
              <a:buSzPct val="25000"/>
              <a:buFont typeface="Noto Sans Symbols"/>
              <a:buNone/>
            </a:pPr>
            <a:r>
              <a:t/>
            </a:r>
            <a:endParaRPr b="0" i="0" sz="2800" u="none" cap="none" strike="noStrike">
              <a:solidFill>
                <a:schemeClr val="dk1"/>
              </a:solidFill>
              <a:latin typeface="Calibri"/>
              <a:ea typeface="Calibri"/>
              <a:cs typeface="Calibri"/>
              <a:sym typeface="Calibri"/>
            </a:endParaRPr>
          </a:p>
        </p:txBody>
      </p:sp>
      <p:pic>
        <p:nvPicPr>
          <p:cNvPr descr="http://www.newyorker.com/wp-content/uploads/2013/08/made-in-germany-580.jpeg" id="93" name="Shape 93"/>
          <p:cNvPicPr preferRelativeResize="0"/>
          <p:nvPr>
            <p:ph idx="2" type="body"/>
          </p:nvPr>
        </p:nvPicPr>
        <p:blipFill rotWithShape="1">
          <a:blip r:embed="rId3">
            <a:alphaModFix/>
          </a:blip>
          <a:srcRect b="0" l="0" r="0" t="0"/>
          <a:stretch/>
        </p:blipFill>
        <p:spPr>
          <a:xfrm>
            <a:off x="5820057" y="1691322"/>
            <a:ext cx="5769268" cy="384949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title"/>
          </p:nvPr>
        </p:nvSpPr>
        <p:spPr>
          <a:xfrm>
            <a:off x="845125" y="365760"/>
            <a:ext cx="10337985" cy="685799"/>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spcAft>
                <a:spcPts val="0"/>
              </a:spcAft>
              <a:buClr>
                <a:schemeClr val="dk1"/>
              </a:buClr>
              <a:buSzPct val="25000"/>
              <a:buFont typeface="Calibri"/>
              <a:buNone/>
            </a:pPr>
            <a:r>
              <a:rPr b="0" i="0" lang="de-DE" sz="3959" u="none" cap="none" strike="noStrike">
                <a:solidFill>
                  <a:schemeClr val="dk1"/>
                </a:solidFill>
                <a:latin typeface="Calibri"/>
                <a:ea typeface="Calibri"/>
                <a:cs typeface="Calibri"/>
                <a:sym typeface="Calibri"/>
              </a:rPr>
              <a:t>„Made in Germany“-Produktion</a:t>
            </a:r>
          </a:p>
        </p:txBody>
      </p:sp>
      <p:pic>
        <p:nvPicPr>
          <p:cNvPr descr="http://www.mercedes-fans.de/thumbs/img/News/98/09/00/p/p_normal/mercedes-fertigung-werk-bremen-erweitert-die-produktion-made-in-germany-standort-bremen-fertigt-ab-2011-ein-weiteres-modell-der-c-klasse-baureihe-998.jpg" id="99" name="Shape 99"/>
          <p:cNvPicPr preferRelativeResize="0"/>
          <p:nvPr>
            <p:ph idx="1" type="body"/>
          </p:nvPr>
        </p:nvPicPr>
        <p:blipFill rotWithShape="1">
          <a:blip r:embed="rId3">
            <a:alphaModFix/>
          </a:blip>
          <a:srcRect b="0" l="0" r="0" t="0"/>
          <a:stretch/>
        </p:blipFill>
        <p:spPr>
          <a:xfrm>
            <a:off x="969516" y="1731613"/>
            <a:ext cx="2425901" cy="1103026"/>
          </a:xfrm>
          <a:prstGeom prst="rect">
            <a:avLst/>
          </a:prstGeom>
          <a:noFill/>
          <a:ln>
            <a:noFill/>
          </a:ln>
        </p:spPr>
      </p:pic>
      <p:sp>
        <p:nvSpPr>
          <p:cNvPr descr="data:image/png;base64,iVBORw0KGgoAAAANSUhEUgAAAb8AAABxCAMAAAByWF0wAAAB7FBMVEX/////DQAAAAD/DAD08QDz6QDr6+v6+vp/f3+VlZXIyMhOTk4AFxb/FQ6gGxa8IR3gIRtaHhsoDQ1dXV1BGRZ0dHR8IB0sLCyxEQ28FA3TIBtADgtZGhYhISGOIB7DEQ2oGxYADQ3f39/KAABDAwBra2ugEAzREg2/v7/oHxvV1dUYGBjR0dGLi4v88QA3NzcAAAmysrKhoaH8+QBWVlZ7e3u2trbwxQAAABE+Pj7w3wDtGRP/6+oSEhL/gX/s0ABOUADw3ACRGRXg1wD//1k2Nw7/YV0dEhHUzAn/mZf/q6n76QC4swkYGgCuAADqygD/TUnCAACKAADetwX/0M/YAABCRABvGBX/VVFrAADcbNS2mQpsZw9OAADML12jhg19awvq7l7fduj29jlwcH3//2OoiwyPcwDQqQc2JgDSKEyVmDRTPQa7v0WjoguXjgxpVwzIGjNnAAgrIQxMTlq9kAQvOSCRlSUhABDUPHWEewvi5miztlM8PlbJyy6wszRzdSfJuQlcVDUICB8RITuNhQ0TGABzcBAAACwpKwBfYW9XVgBxXgvg4khARlIjKjf/3NvStgf/eXaOjVcTGjeak3KEhnRlajDIzGX/OTVfZDWgpFBKOQsiOjrXVqsuAA90PQo6Ih8OJBH//4EUSPwfAAAdzElEQVR4nO1d+V8bR7KXZnQg4QFzGRDikBQOYWlACBAgKwIBQQmyCSZIIeBnJ7INiW1wEhJneVl7vQ72+tg4yWaf9/A6bzf/6OvuOTRH9cxIjPbtD1SSD8Tu6aO+XdVV1dXdDscpndIp/UfR9LMGn///uxMq8no8nlq+gchbjw7aT57YdGJiYiIxEqZ0eJQCkZ/ZKRQKj5+Fq2/T72sbG5udmjDitSfR0Dg21ha3PEG8Ix29DKZGn/Uu+TsYOo1NJazVNN3RiYp3Tk0bYk6ZJ9XPOJlGfZPK/vZ2JPR1tfkSk+pRhOMN09NeD5PneTfP7zNVAuiNV1psHKUUCrdVCsWrrZVhZmOWuhLrNUBPpA7TqiYUpeMUBD2+WYM2eifjI1WjGI5nxM9DZ86EQtLIE+oe+PyDPn+b4g9GHy3funVn/uX326msGxGf/7kqTTNCWmwPllpa8W9TYCECxkpLqdRO+mWOBql15VxT/3pzrgd/02GhKz7ck1LTej9A691NuWCrwBWf0QC9Y7jlUi6XK63gwtNAGc+g+TxhzjfQJjNEsUaBj7nuQJrDFA0MlFqFOaScCoPeyUGPAj8vc2epXC4v3f/6dUoE8OCwinbxZA0GOBYRl84h/jQChdBwQ31RoVAgiL4YMakVIxEcRh84nei/dBOqt9N0QqNJEhog30Ak9LC7RCD0USvxICFoF8bDcsMlsKwfc7ol1w3NEzRTunK5FkGUOhMWRSE8SaZeN0e66RT/Y7noQKumu/HYhM8zWfn/7x+UF928211eenUtlVrIHs9nHzIjlmfONGo2QNojLEojcNp0hRBj29NyGWc3YqFxA3FlrfgbDjEyY8ILJLKtaZal4SeByDX3II5kaDMISV+Okyph2QACYkJTBMN3Lu2ktoOZz6W7hJmi/Zg2XibUlNb1ncwhPN8rE97bmPDPVla4kXkXn396vOp2u8ozN1NXX/3t9u///qrTTD4k8qB2cbNvc+KAnYjRCU2hMIIPsyQtwRENMeeNakWTohV/wHHSeFhnDi0Fxn0RuvLTe4YAkrqGWxBHBsFKkODnEPvTcl/TSImqDQI85oDJPBGkp7kdy6CpOeFBq3YoR1McLBsNqtYPv9Kqit93ufnj26/n8ML3+trx/fH75b8xh1MWTb4GhkFD4S44fpDGy63osBkkjEWF3pYKNetBVjMog0aT/sDheL8ypj4jrecgoHez7HsOx7sm+GEEsQo4Dw2RYXqQDnu70jIb1WoUtFCdRcN5969m7SBAAu3mIojFOWikOFhnM+ruGKh+Xt5HK17h6u4OUqH846PkvJtfPv74L6+YNkv2E2oZtXvB4XhPlhSEjdpF8DJMn1Cowtl2ppNe6SBh0If41w8VY0KsMOpTI7PCse+gX0z5inuJFTJgRo2Q+fihshY2p253FEsom/bKU9a4nYEQtKIoCK9AA3iJ+InecZZDGuM8NPrDRYTf3HLqyzzC7yjvJvTKmtZGRhPD9LN4tl6QJw/LhZgGLU8QHO860IDlQl0GWCDxO8eyf0W/eZXwsWdpxq1AhK0XrIgfqY3MaZ0v2kEkX1ULm1YriykmxKmnrHFD6Xaa7BBKIPiGBWXjoKtk1nmOAVk2cYwEz33w1d5z9LMg4FfIF1Ys+WjI+MSa8QeH451Ky2xQs1D5yIC9SsHASgmyywnFSaUXlJNC+AiJDJ0PHjyVPtR9ZMDY4ZDeDu5kSiwWYlUtrap5M4aLvG29IWIS9NI67hdXbfy7cY1NSAL1tYxgxelefZFaRj/y2BBFdFy8+6nRVFewGuksVt0y28f0qgp1ML2EJx8oeoeElCriGayT0YC8muGwwwagY1UQwEJuTfxIfVG9HUxUPVpD31YKfovKJ2KYISeeXe9YbYjFSzfF9goL8L2Lf/+BM6yRhS24GaxA3fkfj/DPxWOCH7+6tnvb0FgQqYFpdWJolKpEh18b0056qOAJy52hGiNoSF0s+wHAIC5jsJL4sZZWWzymjD0b0kg0WqqbiD7hqPghOW9mnVXIuQggHH9A8EWJNGP2mNnNSIU26Gq4fkBkbjWP8OPH3SIdXN1bsRCoJPj9pJmuIH7vqewKI/wmGAbNyA8v6JcXPABqVyT8rLNVsLVU4QYBvwtqcAD8PrS6+onEBWHVMYUrY9/Hv1qYd1w7ZHI9WpRAc+fneTePcbzndUzcNFhsJCL4sT+oJB/G7yeF9WKM3yzT7nQ6IWua7QYsDokIfu9/8HY1bMV9VelxAb/31OAA+L2jnrLm7SCvCrA+kM4vOclSb0ltsGnIb04UeRG+xcIOz99LxAv8n9Cf+3avGyAnEMbPqfFcQPzQCFRTmo6flzjQFC5oTVsFEfxMnGo9cWqnhOCnnTsAfuwHH9DDL2DXz0JexBix7LDP85M1W7YZ8oHjxwKA/DGSv0VkKk/nDxwer+Pqbbq1IBLBT9sIiJ9TjTEdP+RtDFMd2SBdgRL8qmGpzFfFyiTgp4EGwq/qiYIlXav7pslSitWnZWXcDpjgHka0Wg4KT/g8VlD/szgRj4/+OaXhsX4HtAr81GXo+HWgOUllwoA2lnVS/MiaWqlSxE9TBLBfqm8H6Q5tZL+TacVDZf/6vmWfJwBEc7zMnrgELrsX3RPemCOWLzDM4J9Te8hjlgfn6S3qvq0DfmhJoHuxaXowqlb80JpSiYTWDz8n26R1VvxSTdUIc49eA4WZ1IJovzx0838aHBl07LuWmZ/3b173TFcYFi8ky/MajWo/fsR7oHe/nRrErhE/IoDyClhP/JAAqn2IQQNNQ62lG9h7k/EjRgyOC+67yn988OSZwzPGvJbKTx/zrvKjeuPnw94Dvfs5aggGxE9pMtHC+1GFTJ8cP4ModJ+671RDTdz7g+vhQvqNE2ZPgR+fH380iH6Wyw9m8Jbw+LYksC8XXcl5Nffsx0/wHqjcoYdgIPzY7iGZmrrTFJb0MGMnxW9TbmZgmNYMXruUojMNKwyW5bqbSqVcM1wP5AMf3lTgR8JomFwFsoU8vvdabHX0Oc8/V5sPtuNn4D0IBEw/A/zOqRIagqBkY6PIU2m+Jvy6lc20d1N8izOqvncwK4D6ZLmclPkSBOHtBuzYu2r8JBofx/htyH7gH+b4o4vXlYuw7fhRJmXlQ2oIxgJ+TKgf4ogilm4LfiTZAO57RtHh88w5IEQRJYkXnWOknhxQSVofOfYzWQg+voAAHH+6dlNMh4kf4PS0h0cXD6/7EqP1wa+DOQOMXPEhNQRDwa+yzRhuYMDJwXIZOSpwAvykhSU80Uti0kDfm5WxAg9kqGF0mEkiX2GcAgTpola9Bvpub1UN3b4I4FNmfH9tTzRaekVYF1/8+HD/iGxp2Y6fkfcgfEgLwZjiR8JVrZDKapEXwBPgp4ji+HD+ANBOVLkAxsDJ1KI0pjrxloqulpJ+67vhmgo/flncx3Ut3XiVX9t+KVS3LMbZFmfuXjs+Kh7WAb9RY+/BSUIwcOqMBfxwaLwbEMCcrJPtwQ/vyfZBgq6MfiUA7wGbZ3FVUy363uT0K4iHebJzkM3iVZBHtC8iVV769S/zq2u7zzT4XVvI5/OLhUn78TP2HsiXtBCMFfzQmhME+Nokaz+b8ENDDgGbeWyvYiPYh3f6tQU07hHEDkVvZYoxly//sryRyroXdx7P54+Xl/NJV7l849dvL7oXUi8EiX52JOJX2N27ee0om3zutR2/WX1R7Ze0EIwl/OIgXyvctwu/UVjQg0wlcRNkXY+igFCNXoH263cy2rqGI5e+WN7YyP5ra/3STCE/Pr586863f//6yO3Opsh898wg64WoVf74aL+wmF8+mLVd/jwQ+7SftoIZwtbwmwYti3Xb8XPApseWInrUATi67Bn12QIv1Na6Hr9/rL95E7n01u7G1SuRQGR93H0Ruw47BTfvXhCWP//4Qyx9xTxPdKzLVb6HpcBm/My8B/IpJQRjCT9UKK2vsg749YLOgdL06ABUDavhCupOl0FvZZq89OaTyPrQ+MaLy7/5JBLJHeyPh0LjeGN+LpvC7ntiZVFQno938i6sWssPSE9sxs9KRJAWgjmB/NmvPx0Z0HezBT9Af8Yv/9cnn0UuXbl6t+vNJ0gAv14NDa1H7vJYe2LxO8TpvZiSzGjDy+J8sfhSOJdjM34MNGu1BEUAreIHrn/YJLLZfqEsBBr9aRt+oz2bH72JrF8u3h1CghjZ/GatcHlz839dyHjZYDyjzE3RvXCVf+sg5yMlBWYvfvCqr6u/BIZgLOHXyfT8O/wH7KhEQfulUpGd+Dn+cenzN5FI1zfXiP6MvPXj6r2toZ3VbCp12/eMWZO8w/IDTUqFvfiZew/kWyACaBE/VGYAFAvJpbQJP1QGsqOR/1DZQbIVv9HWzUAAKdDlrc+R/ty88uMcv1hAa1/q7qOfj+TgKDJa6rr/NwZJh75+DjwBagE/bwZ2y9plfOzBDx9BA3JA1P77SfDTO8C+rc0Iwm+rdf3NZ5HNX3A8dG4ttfF6/MXDSmimvKRF3lb8rHgPIj97td9awS+WAbfulCE5G+KfDg8tcKmOn9mLn4PJIf25snnlUuCzSOSfPDI81zaujY9/tTZXiauV72sPdlLwy0z4KjQxZhG/hMkOrPxHYAiGgl9mUKIMHNBXnW84AX5tQivCMXFwHqrj1/bi579yeSgytLLZ8wVa/tbRyvfj1eI3l3P/ur1RAbC8NK/duqfgpyVr+A0CUV82rXcoVDvmZvipto8GAK6qztLYs38EbtwRw0sRuq0VPxbEL761HokMtUZac/3o579Wfnkr1795+Xny1YuNNXn1u/O99jMYvzNa+qcl/CDvgR2AkgmhEAyIX99bMvWUBuDzBUq21opff4/UTEvfAOVkLtbTikMl9uLXcPlztP59sdUzhOSva2trfTMy9Ms93l0OfSUmx7jKS0Vd5gyEn5PTkxX8YpD3wAYBVQSGYMzyX2iZKSq22pL/Qvlbzdalvfgltt78JrI+1PNLF8IPQffFleV7OOTiunV3Q9jcLZef6DfeQPyE7BsV6Zmmxw/yrRFze4D6oRBMzflnSrbWMf9Mm3xsL35h5vOPPvps6JunXb/BglgsuJPiHtLXX6XmCHz3gFspYPwsjAXArxPa7ApAAS8WCsHUip9TydZ65g9G1bnvJ8EPuPxh6sqlS5dnrl7b+q9PPvrs8pNVl0tc9W7dxgrUVZ6HTkPYiJ8H8q2xLQSZ/EAIptb83bNKttZT/oJqv9tm/LxMaGZ5O7U3M/T5Z+vfPHS7RABd5ZntBVf5AZzuYCN+CSjkxGXAhAooBFMrfiq21jF/vl9zeM9e/DxMIbuWzWbXbs58sfXNMe+S8HOX76ys5ne+g29MshG/NiCdDgsHGHFOh3QhmBrPr6gzFuqGH1b5apurZvwCAH6jj74tE7SQ235wkCfwSQK4NFOkntWzET8oZQTnCsChKH0Ipjb8uFYVW+snf0Ft3rud+HmYvyy5ZMxE9CQBXLpFv07LPvxg76Gd6cxAsSggBFMTfnh9Vd4tUS/8SExD3V8b8fMz/33DBZGoQOmHlu3DD/QecGRrEmoCCMHUgh9eR/Xnp3WlbMCPXDdTL/356NsbZQP8luiXldmHXy+QGUYiWxPgphKnC8HUgB+5gEJ/f4GumB3rH77CwB77M6C13Q7//isMn6RAn1DvbrQNP9h7CKJVLgx7ELoQTPX4AfeH1Pn8n/L+Ftvw89K0p2yBPnhWd/wg70Hc2IEkU3eYpwb82ID+/p66xl9yKmVtG37+3/26VIEsCeC3RF0AbcOvDchsxz314zagTVddCKZK/FgnvphMe4lePfFz4iuwTr5/q8Nv+qKsPt355PFRUgsgwo926Nw2/EDvoY/YbH4oiVUfgqkOP8Gg0J2EqSt+LL7sQuakfevfM9l5cF08PuJ1AlheKtIMGLvw8+PLy3SlBBHzwocJurRqpAr8BOED7o+sr/zhBVe+RMQ+/BLLEn7Jg9fZOQC/57RLA+zCD/QepHN5k8wKUIM2BGMdP5ZrxpcSDwJZwPXFj2gUadKcBD+N3mi4JSvQmdQChF+94y/QuRL5oAYYGcXHnlUhmCrww7fv9oI3DNcbv3Rlr9FG/By/vS8uevzO9ppbi59r6V6d5Q/0HpztzNhoDNE0+LcYXqU/Zbp/q2g8RLt91C78qHu4lVXbRvw8v/9SAq3wIqXDr7x0j3ZrFZg/UerRkk64NPhBPjoOvlQySgD8NCEYMH8C5jRmAXgGpvb8iVb1ePsClM3+YZn59uHn/253e1kEbO7L1Jwev+Nq5I8NVp2/BK1wOMRZyTyCUldWVCCA+AUBy9UprEO06xPsOP9OPwLPyau2bfiFb6f2rn1ZFABbnYHw26lm/cNRkw4ldZriB3oP6aiCoOPI6vtU4PwzEHgnuUcM2hE7AX6DihHjJMIQuBpX6qoZv7Ma/Py7G7vbqZsX3clkEsbvhi5v0AQ/1SFE8/xdiodnlEDj1IVgKPmDJeBLwZCATqHZkb9LyEfRGZWzFrbh52h8ur37+u5Bfr+wX8iuQPhRA9gU/NSLiyl+cITFlNQXUtHyP+ETMTiXFrjL17bzY5Qj8IpkU/vw83yaSqW2d5KufH712q7S/hTj1x9T74q3Bz8wwmlO6hAMDT/a1DgHJQHbhx/tCHzADvw06vBwN7u2kMfuw/aXqaxW/NxLd6gbuLbgB+8wmBOeyxXFQM2/DsIf4513XQDGRvxiYEgJc3/UbvwcDU8LaPXj546+3NC7f+UbRepV8bbgB+/wmRP2MCohGHr+PMWJgB7xsRE/+CYw3Gf/yfDT7bzgTsVni/PFx7uprG71c5c/rm7/tmr8JpnWGgPCyldcKPiNjcGXIQkOijaL1Eb80KoAnZbhJO7XjF8Ufr3N641vL8wppU/Of5kEituHn+mVdVRShWBo+CHtDKRwE9JfCv8fiB8UFobdAV9RtflXsT7pj5HZgd8I6D1YITwUeQePev7PRztWCMTR7MQPNkBRmwI7pyD8etU5olBbUPxTKg3A5176HXX33R78pmrzHghlKq4m/fzmGH4jA/oas2JM1VUb8QvDV4HJ8heHdqw1rrMfSJ7U7x/JxBT0u+/lO0bP4dqB33mTK+sMSBmCoeMXJq8Jgt/nGN2FOXbhFwfX3Yr9MsGc0W+Z9ak3pcELAaDz7wKNPEc+4CKvyt79o+FTZDbgV6v3QKpR2GIG56cnqCss3hFXKiP78PPAjgvusSAP09D9dRrbMgNcCKC8blZDMSbPPzx+vXz0kBfh4++Pf2r0cLAN+NXqPQjVVEIwRuffG2l7g9o4mm344bsfwetzZemJQcs+t6K84jUORo+A+wdF8t1cRT78anb79vgBeYkMwbd9tc74NZpeWWdAihCMEX7Cg55gBeoM3hPgFwtXKEa7wkBxeyB8f2szw8xKM6GBvAWqK9JO2ftCH2yvEsW5kNp4MV5A+B2N76W2jV7ROTl+tXsP0nhHzfHD0UjKzU7sOTvOj+n3j5g+uLnKFVrwuo8jDoOJ6enEFANOOsUOlI4Or666RABTe/O8e+baRio7T7kv3Cb8jJ7LMSdsDvgs4If6QHNScBxNjk/YhV8oSBtUq6zwO8BLerF6lHetoQDqMP0Nr/hNMfnFvbCWmnPv302l1lafGr30fXL8Ok7gPTiJNhmzgp+XGsjGS6D8Mnmt+KWHVRTgKDfQ48Ykj3WEskKm+1rRohxaKQXAy1Ogs/8iPduTk5fmFtz88l5qbWGOfnjFFvwy4PlMCgHDkUMwJvf3jDCUrUDVVpJN+S/0NzyaVXeVwEskyzk59C9cCbJwqOGwlxX80OJXWEHw8fsv64of7D1wTQMQUeL5CSv44UetaXyvPFlf5/wzzJtOBV+ot2XSJ4DRG7Lfb2cr+PHFvbU5d/K54SucJ8ZvAryfoFlvDmCCct3k+Wh6fxblVn+n8nHFuucPMuq0g6prwslF1Gc1D/eyFfFbnFlbcLvcxo9wnhg/8LkcIANKICigIYVgTPGL0bYCyaTu+Lfgl1P5iZ3gcwaGFUTBu/tEerlRwY//+mrW7UoeGQQ/bcAPXAMEE9mrpTCcBtovhizM769rgG+PxCS9TF7n/HkupEramK6+qiA1+OLA71hl3RJ8hbtkK9DkDdyT4gfaYNinhoxe6IIYEtCfsoYfqoCmQaW4VZ3x69MMbKxK4xtzhi5+jkeS/GHtubGAxc+gtB34wfcZl1TvBMnkgyPCJSGP3gJ+SILbYYWFutNQd/yw8lPnTI2aPTejqUB3iYWKvMzGgiR+O7tYFBd/NnmC+qT4DUKbYOp73lSjNTiJa+X+XR812POWwNm6nt/EkQKN8uugq3SIWmhbtyJ+YvISEr+VNaQ9kztmT8CfFL9G6M6sflqEAfYVxYiwpfuvZ2mB7Cv/BvxK+vOiaEghy5vXWP2CE1vq2UoqK9y7xM9sY+Ol8FsT+JD+Ay7daddoiQ6mVx9oP0P2pcagc0fw/eQOWp6o+B4CFM9HVan3ZxHzV8AVp0dMhQEzwVUDgnIarBDmvj7jFHWIsrmsr6CJoT4eSyjMiPjx+7ski/cl3dQRCXTfMpoXwnx6P1W68xYUTaMnGoE7YsT9MA+Qr6eWHExwIBu3KfhlnYCII/dQOaBeMC/ChMj9E9DDWzFapr2uAhwYNVzOPDurbjfx/TKpNSR+Twx0bYWj2kmvf6AIeFUFG1J4G7NBH2LXHaxVEHQQCV/XLP6ldm2DYvWT4Jts3ZWsPl1QWXm/MqZBJmPObm0d5Lg2KA6IOyHzVxNY7hytAkJh8izHk0WiPY+vphbcyfwffNevX08YQu7VT2f91UgegLOijoR2H1opD8Q5yIamTtkg6WgTkdHqcuixRw8YyG6XVDbQIY3TjYtYeKVCVQMbRaZLL/3hZSZn4kaw6R4kvnT4fE/vlJPJpFuwXs6nkPpczBwX8vnCMT3chqlDFxRB/BzTFJrUsgxb0pK9rokqY55TMzaApITKg9p6bxgZfHpHZES/L4OnnNQmw7RoGkBCrI4Y09ZQGu9ZDt/d00gVhDA+bhY1eANeOK5Pr8AxPf/xfeQtSMGXFaw+cUY2osWlx0ZqFL9UoRoMXqa1H8Q0LCMXMQiTqUEzmTG3QOdPoLgWI1xeEldtgBMLjs7gI02qAcQXwchtarMNWa5FG00YwfviFm0OhEqaPEhslEXkRWZxqI+y4YDQG0bCZ+S3O2Zu/A7hdixmny1+mhLjMPnF5P379NtfxPG2VAbDOpugo62DSMwUhbjKK6F4X06hsFj9PX3qkWpWezITFBlMrZVHt8mCr9UEhCZVALJsv+oapk7kkjkVfQ3qjXY0AzLdHG2TS97sQv9w0QHMe6bNxBLE+RahHPBiOPqTYRwN7jTahfUUb+wkk/t5Ab5k4bWEH4Z0p/zEUIO2oZabOVZ4dD6K2soAcj6GWBsQH6bnmjOKxHVsfzVxwt4ey6aD+px2FY3i8wzy/qBzuFV5K2ocPxEgdsV5toVqrzVKXcZEDAPFlPHgje+osq/6/Tac27DS1xUwpP6mXAt5TJppM8jAlFodxAiWApxil5MI70A7YyK9GL+Pj5LJI1F/Jp+MS/gl55PJYpl6e0FlMKFSU/d6cw631QlOtUa8/dM30N8/cA6PSTGjR3CeR193fyQSGTgXoh1Mlwmv9u0Dw1EuHT3bhWem0rT3WemKgwgQs5ILRNNnu0tYuamMHM953ESueb27ifwllL81kqHskOip02fqhREanWRI77uinHCJPccFcu3kLfi4SRTM8egOkr8jYcFL5h+93Mu6iS5NFhF+S7eARURJ/k5Fd2knrScUZc6rNGR4TDlcowCDUPy8ij1q3RBT1kXrCu5yr6KcTrnFleynhKBG2ixgNzuVsAaeMDKx3TM9wVKp5S1xnLMTZuihL69/f3H+8c6T5/PFp8x3/hHm9vF+HlMxfz+zY7IHgSjWIDTWaNTW9KDQoQ7d+uaflNEz1zTIB5+Vimf07cUahNnUZuz4OEYmDZr0JgR0OhuMAoiecMxPpVjYUwV0Evmn1BOgccIKQ6TejPjDYdKodzQxcf3Zs8PDjmfXJ2jOtPZ7j/k88VLH5CFkva8jIyOxGL0y864gQpX46U3S+1pf8vgnOtpmZxsH4wnL2J3SKZ3SKZ3SKZ3SKZ3SKZ3SKZ3SKZ3SKZ3SKZ3SKZ3SKf2H0P8BeTBsIJLnL/0AAAAASUVORK5CYII=" id="100" name="Shape 100"/>
          <p:cNvSpPr/>
          <p:nvPr/>
        </p:nvSpPr>
        <p:spPr>
          <a:xfrm>
            <a:off x="155575" y="-144463"/>
            <a:ext cx="304798" cy="30480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endParaRPr>
          </a:p>
        </p:txBody>
      </p:sp>
      <p:pic>
        <p:nvPicPr>
          <p:cNvPr descr="http://www.ctcwholesalers.co.uk/sales/wp-content/uploads/2011/05/Haribo-logo-08-GB-font.jpg" id="101" name="Shape 101"/>
          <p:cNvPicPr preferRelativeResize="0"/>
          <p:nvPr/>
        </p:nvPicPr>
        <p:blipFill rotWithShape="1">
          <a:blip r:embed="rId4">
            <a:alphaModFix/>
          </a:blip>
          <a:srcRect b="0" l="0" r="0" t="0"/>
          <a:stretch/>
        </p:blipFill>
        <p:spPr>
          <a:xfrm>
            <a:off x="8394192" y="2600109"/>
            <a:ext cx="2669488" cy="676351"/>
          </a:xfrm>
          <a:prstGeom prst="rect">
            <a:avLst/>
          </a:prstGeom>
          <a:noFill/>
          <a:ln>
            <a:noFill/>
          </a:ln>
        </p:spPr>
      </p:pic>
      <p:pic>
        <p:nvPicPr>
          <p:cNvPr descr="http://www.ritter-sport.de/system/modules/com.rittersport.cms.main/resources/img/logo-ritter-sport.png" id="102" name="Shape 102"/>
          <p:cNvPicPr preferRelativeResize="0"/>
          <p:nvPr/>
        </p:nvPicPr>
        <p:blipFill rotWithShape="1">
          <a:blip r:embed="rId5">
            <a:alphaModFix/>
          </a:blip>
          <a:srcRect b="0" l="0" r="0" t="0"/>
          <a:stretch/>
        </p:blipFill>
        <p:spPr>
          <a:xfrm>
            <a:off x="5323305" y="1474944"/>
            <a:ext cx="1143000" cy="1143001"/>
          </a:xfrm>
          <a:prstGeom prst="rect">
            <a:avLst/>
          </a:prstGeom>
          <a:noFill/>
          <a:ln>
            <a:noFill/>
          </a:ln>
        </p:spPr>
      </p:pic>
      <p:pic>
        <p:nvPicPr>
          <p:cNvPr descr="https://upload.wikimedia.org/wikipedia/commons/thumb/e/ee/Logo_brand_Adidas.png/150px-Logo_brand_Adidas.png" id="103" name="Shape 103"/>
          <p:cNvPicPr preferRelativeResize="0"/>
          <p:nvPr/>
        </p:nvPicPr>
        <p:blipFill rotWithShape="1">
          <a:blip r:embed="rId6">
            <a:alphaModFix/>
          </a:blip>
          <a:srcRect b="0" l="0" r="0" t="0"/>
          <a:stretch/>
        </p:blipFill>
        <p:spPr>
          <a:xfrm>
            <a:off x="3877182" y="3401567"/>
            <a:ext cx="1428748" cy="1381126"/>
          </a:xfrm>
          <a:prstGeom prst="rect">
            <a:avLst/>
          </a:prstGeom>
          <a:noFill/>
          <a:ln>
            <a:noFill/>
          </a:ln>
        </p:spPr>
      </p:pic>
      <p:pic>
        <p:nvPicPr>
          <p:cNvPr descr="Kärcher Hochdruckreiniger Warenzeichen" id="104" name="Shape 104"/>
          <p:cNvPicPr preferRelativeResize="0"/>
          <p:nvPr/>
        </p:nvPicPr>
        <p:blipFill rotWithShape="1">
          <a:blip r:embed="rId7">
            <a:alphaModFix/>
          </a:blip>
          <a:srcRect b="0" l="0" r="0" t="0"/>
          <a:stretch/>
        </p:blipFill>
        <p:spPr>
          <a:xfrm>
            <a:off x="8243796" y="4067121"/>
            <a:ext cx="1576856" cy="545837"/>
          </a:xfrm>
          <a:prstGeom prst="rect">
            <a:avLst/>
          </a:prstGeom>
          <a:noFill/>
          <a:ln>
            <a:noFill/>
          </a:ln>
        </p:spPr>
      </p:pic>
      <p:pic>
        <p:nvPicPr>
          <p:cNvPr descr="Bosch Logo" id="105" name="Shape 105"/>
          <p:cNvPicPr preferRelativeResize="0"/>
          <p:nvPr/>
        </p:nvPicPr>
        <p:blipFill rotWithShape="1">
          <a:blip r:embed="rId8">
            <a:alphaModFix/>
          </a:blip>
          <a:srcRect b="0" l="0" r="0" t="0"/>
          <a:stretch/>
        </p:blipFill>
        <p:spPr>
          <a:xfrm>
            <a:off x="307975" y="5477064"/>
            <a:ext cx="2563180" cy="512635"/>
          </a:xfrm>
          <a:prstGeom prst="rect">
            <a:avLst/>
          </a:prstGeom>
          <a:noFill/>
          <a:ln>
            <a:noFill/>
          </a:ln>
        </p:spPr>
      </p:pic>
      <p:pic>
        <p:nvPicPr>
          <p:cNvPr descr="Miele Logo" id="106" name="Shape 106"/>
          <p:cNvPicPr preferRelativeResize="0"/>
          <p:nvPr/>
        </p:nvPicPr>
        <p:blipFill rotWithShape="1">
          <a:blip r:embed="rId9">
            <a:alphaModFix/>
          </a:blip>
          <a:srcRect b="0" l="0" r="0" t="0"/>
          <a:stretch/>
        </p:blipFill>
        <p:spPr>
          <a:xfrm>
            <a:off x="6675246" y="5733382"/>
            <a:ext cx="1428748" cy="352425"/>
          </a:xfrm>
          <a:prstGeom prst="rect">
            <a:avLst/>
          </a:prstGeom>
          <a:noFill/>
          <a:ln>
            <a:noFill/>
          </a:ln>
        </p:spPr>
      </p:pic>
      <p:pic>
        <p:nvPicPr>
          <p:cNvPr descr="Lufthansa Warenzeichen" id="107" name="Shape 107"/>
          <p:cNvPicPr preferRelativeResize="0"/>
          <p:nvPr/>
        </p:nvPicPr>
        <p:blipFill rotWithShape="1">
          <a:blip r:embed="rId10">
            <a:alphaModFix/>
          </a:blip>
          <a:srcRect b="0" l="0" r="0" t="0"/>
          <a:stretch/>
        </p:blipFill>
        <p:spPr>
          <a:xfrm>
            <a:off x="585343" y="3844480"/>
            <a:ext cx="2220280" cy="44405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type="title"/>
          </p:nvPr>
        </p:nvSpPr>
        <p:spPr>
          <a:xfrm>
            <a:off x="845125" y="365760"/>
            <a:ext cx="10515599" cy="1325562"/>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spcAft>
                <a:spcPts val="0"/>
              </a:spcAft>
              <a:buClr>
                <a:schemeClr val="dk1"/>
              </a:buClr>
              <a:buSzPct val="25000"/>
              <a:buFont typeface="Calibri"/>
              <a:buNone/>
            </a:pPr>
            <a:r>
              <a:rPr b="1" i="0" lang="de-DE" sz="4400" u="none" cap="none" strike="noStrike">
                <a:solidFill>
                  <a:schemeClr val="dk1"/>
                </a:solidFill>
                <a:latin typeface="Calibri"/>
                <a:ea typeface="Calibri"/>
                <a:cs typeface="Calibri"/>
                <a:sym typeface="Calibri"/>
              </a:rPr>
              <a:t>„Miele“ – die Vorteile</a:t>
            </a:r>
          </a:p>
        </p:txBody>
      </p:sp>
      <p:sp>
        <p:nvSpPr>
          <p:cNvPr id="113" name="Shape 113"/>
          <p:cNvSpPr txBox="1"/>
          <p:nvPr>
            <p:ph idx="1" type="body"/>
          </p:nvPr>
        </p:nvSpPr>
        <p:spPr>
          <a:xfrm>
            <a:off x="845125" y="1828800"/>
            <a:ext cx="5491664" cy="419709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Noto Sans Symbols"/>
              <a:buNone/>
            </a:pPr>
            <a:r>
              <a:rPr b="0" i="0" lang="de-DE" sz="2800" u="none" cap="none" strike="noStrike">
                <a:solidFill>
                  <a:schemeClr val="dk1"/>
                </a:solidFill>
                <a:latin typeface="Calibri"/>
                <a:ea typeface="Calibri"/>
                <a:cs typeface="Calibri"/>
                <a:sym typeface="Calibri"/>
              </a:rPr>
              <a:t>"Die Miele-Geräte sind zwar teuer, brauchen aber erstens weniger Strom und Wasser, und zweitens waschen sie auch noch besser als andere Maschinen„</a:t>
            </a:r>
          </a:p>
          <a:p>
            <a:pPr indent="-228600" lvl="0" marL="228600" marR="0" rtl="0" algn="l">
              <a:lnSpc>
                <a:spcPct val="90000"/>
              </a:lnSpc>
              <a:spcBef>
                <a:spcPts val="1000"/>
              </a:spcBef>
              <a:spcAft>
                <a:spcPts val="0"/>
              </a:spcAft>
              <a:buClr>
                <a:schemeClr val="dk1"/>
              </a:buClr>
              <a:buSzPct val="25000"/>
              <a:buFont typeface="Noto Sans Symbols"/>
              <a:buNone/>
            </a:pPr>
            <a:r>
              <a:t/>
            </a:r>
            <a:endParaRPr b="0" i="0" sz="2800" u="none" cap="none" strike="noStrike">
              <a:solidFill>
                <a:schemeClr val="dk1"/>
              </a:solidFill>
              <a:latin typeface="Calibri"/>
              <a:ea typeface="Calibri"/>
              <a:cs typeface="Calibri"/>
              <a:sym typeface="Calibri"/>
            </a:endParaRPr>
          </a:p>
        </p:txBody>
      </p:sp>
      <p:pic>
        <p:nvPicPr>
          <p:cNvPr descr="Miele-Produktion in Gütersloh: Die Waschmaschinen sind im Ausland ein Verkaufsschlager" id="114" name="Shape 114"/>
          <p:cNvPicPr preferRelativeResize="0"/>
          <p:nvPr/>
        </p:nvPicPr>
        <p:blipFill rotWithShape="1">
          <a:blip r:embed="rId3">
            <a:alphaModFix/>
          </a:blip>
          <a:srcRect b="0" l="0" r="0" t="0"/>
          <a:stretch/>
        </p:blipFill>
        <p:spPr>
          <a:xfrm>
            <a:off x="6706646" y="1828800"/>
            <a:ext cx="3868388" cy="2578926"/>
          </a:xfrm>
          <a:prstGeom prst="rect">
            <a:avLst/>
          </a:prstGeom>
          <a:noFill/>
          <a:ln>
            <a:noFill/>
          </a:ln>
        </p:spPr>
      </p:pic>
      <p:pic>
        <p:nvPicPr>
          <p:cNvPr descr="Miele Logo" id="115" name="Shape 115"/>
          <p:cNvPicPr preferRelativeResize="0"/>
          <p:nvPr/>
        </p:nvPicPr>
        <p:blipFill rotWithShape="1">
          <a:blip r:embed="rId4">
            <a:alphaModFix/>
          </a:blip>
          <a:srcRect b="0" l="0" r="0" t="0"/>
          <a:stretch/>
        </p:blipFill>
        <p:spPr>
          <a:xfrm>
            <a:off x="4818887" y="5574928"/>
            <a:ext cx="2050668" cy="50583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sp>
        <p:nvSpPr>
          <p:cNvPr id="120" name="Shape 120"/>
          <p:cNvSpPr txBox="1"/>
          <p:nvPr>
            <p:ph idx="2" type="body"/>
          </p:nvPr>
        </p:nvSpPr>
        <p:spPr>
          <a:xfrm>
            <a:off x="932687" y="2002534"/>
            <a:ext cx="5068639" cy="4185538"/>
          </a:xfrm>
          <a:prstGeom prst="rect">
            <a:avLst/>
          </a:prstGeom>
          <a:noFill/>
          <a:ln>
            <a:noFill/>
          </a:ln>
        </p:spPr>
        <p:txBody>
          <a:bodyPr anchorCtr="0" anchor="t" bIns="45700" lIns="91425" rIns="91425" tIns="45700">
            <a:noAutofit/>
          </a:bodyPr>
          <a:lstStyle/>
          <a:p>
            <a:pPr indent="0" lvl="0" marL="0" marR="0" rtl="0" algn="l">
              <a:lnSpc>
                <a:spcPct val="70000"/>
              </a:lnSpc>
              <a:spcBef>
                <a:spcPts val="0"/>
              </a:spcBef>
              <a:spcAft>
                <a:spcPts val="0"/>
              </a:spcAft>
              <a:buClr>
                <a:schemeClr val="dk1"/>
              </a:buClr>
              <a:buSzPct val="25000"/>
              <a:buFont typeface="Noto Sans Symbols"/>
              <a:buNone/>
            </a:pPr>
            <a:r>
              <a:rPr b="0" i="0" lang="de-DE" sz="2380" u="none" cap="none" strike="noStrike">
                <a:solidFill>
                  <a:schemeClr val="dk1"/>
                </a:solidFill>
                <a:latin typeface="Calibri"/>
                <a:ea typeface="Calibri"/>
                <a:cs typeface="Calibri"/>
                <a:sym typeface="Calibri"/>
              </a:rPr>
              <a:t>Rund um den Globus ist Deutschland für scharfe Messer, Autos und Waschmaschinen berühmt. Ziert die Produkte das Siegel "Made in Germany", verbinden Ausländer damit automatisch Qualität und Zuverlässigkeit. "Gerade der Mittelstand, der sich keine großen Werbekampagnen leisten kann, profitiert von der ,Marke' Made in Germany", sagt Anton Börner, Präsident des Bundesverbands des deutschen Groß- und Außenhandels (BGA).</a:t>
            </a:r>
          </a:p>
        </p:txBody>
      </p:sp>
      <p:sp>
        <p:nvSpPr>
          <p:cNvPr id="121" name="Shape 121"/>
          <p:cNvSpPr txBox="1"/>
          <p:nvPr>
            <p:ph type="title"/>
          </p:nvPr>
        </p:nvSpPr>
        <p:spPr>
          <a:xfrm>
            <a:off x="845125" y="365760"/>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spcAft>
                <a:spcPts val="0"/>
              </a:spcAft>
              <a:buClr>
                <a:schemeClr val="dk1"/>
              </a:buClr>
              <a:buSzPct val="25000"/>
              <a:buFont typeface="Calibri"/>
              <a:buNone/>
            </a:pPr>
            <a:r>
              <a:t/>
            </a:r>
            <a:endParaRPr b="0" i="0" sz="4400" u="none" cap="none" strike="noStrike">
              <a:solidFill>
                <a:schemeClr val="dk1"/>
              </a:solidFill>
              <a:latin typeface="Calibri"/>
              <a:ea typeface="Calibri"/>
              <a:cs typeface="Calibri"/>
              <a:sym typeface="Calibri"/>
            </a:endParaRPr>
          </a:p>
        </p:txBody>
      </p:sp>
      <p:pic>
        <p:nvPicPr>
          <p:cNvPr descr="BMW ist laut einer aktuellen Studie die bekannteste Marke Deutschlands. Quelle: Reuters" id="122" name="Shape 122"/>
          <p:cNvPicPr preferRelativeResize="0"/>
          <p:nvPr>
            <p:ph idx="4" type="body"/>
          </p:nvPr>
        </p:nvPicPr>
        <p:blipFill rotWithShape="1">
          <a:blip r:embed="rId3">
            <a:alphaModFix/>
          </a:blip>
          <a:srcRect b="0" l="0" r="0" t="0"/>
          <a:stretch/>
        </p:blipFill>
        <p:spPr>
          <a:xfrm>
            <a:off x="6172200" y="2620960"/>
            <a:ext cx="5181600" cy="345439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6" name="Shape 126"/>
        <p:cNvGrpSpPr/>
        <p:nvPr/>
      </p:nvGrpSpPr>
      <p:grpSpPr>
        <a:xfrm>
          <a:off x="0" y="0"/>
          <a:ext cx="0" cy="0"/>
          <a:chOff x="0" y="0"/>
          <a:chExt cx="0" cy="0"/>
        </a:xfrm>
      </p:grpSpPr>
      <p:pic>
        <p:nvPicPr>
          <p:cNvPr descr="Deutsche Gesellschaft für Qualität || DGQ" id="127" name="Shape 127"/>
          <p:cNvPicPr preferRelativeResize="0"/>
          <p:nvPr/>
        </p:nvPicPr>
        <p:blipFill rotWithShape="1">
          <a:blip r:embed="rId3">
            <a:alphaModFix/>
          </a:blip>
          <a:srcRect b="0" l="0" r="0" t="0"/>
          <a:stretch/>
        </p:blipFill>
        <p:spPr>
          <a:xfrm>
            <a:off x="0" y="2249424"/>
            <a:ext cx="4857132" cy="2118537"/>
          </a:xfrm>
          <a:prstGeom prst="rect">
            <a:avLst/>
          </a:prstGeom>
          <a:noFill/>
          <a:ln>
            <a:noFill/>
          </a:ln>
          <a:effectLst>
            <a:outerShdw blurRad="50799" rotWithShape="0" algn="ctr" dir="5400000" dist="50800">
              <a:schemeClr val="lt1"/>
            </a:outerShdw>
            <a:reflection blurRad="0" dir="0" dist="0" endA="0" endPos="0" kx="0" rotWithShape="0" algn="bl" stPos="0" sy="-100000" ky="0"/>
          </a:effectLst>
        </p:spPr>
      </p:pic>
      <p:sp>
        <p:nvSpPr>
          <p:cNvPr id="128" name="Shape 128"/>
          <p:cNvSpPr txBox="1"/>
          <p:nvPr>
            <p:ph type="title"/>
          </p:nvPr>
        </p:nvSpPr>
        <p:spPr>
          <a:xfrm>
            <a:off x="1848758" y="155640"/>
            <a:ext cx="9370141"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spcAft>
                <a:spcPts val="0"/>
              </a:spcAft>
              <a:buClr>
                <a:schemeClr val="dk1"/>
              </a:buClr>
              <a:buSzPct val="25000"/>
              <a:buFont typeface="Calibri"/>
              <a:buNone/>
            </a:pPr>
            <a:r>
              <a:rPr b="1" i="0" lang="de-DE" sz="3600" u="none" cap="none" strike="noStrike">
                <a:solidFill>
                  <a:schemeClr val="dk1"/>
                </a:solidFill>
                <a:latin typeface="Calibri"/>
                <a:ea typeface="Calibri"/>
                <a:cs typeface="Calibri"/>
                <a:sym typeface="Calibri"/>
              </a:rPr>
              <a:t>Deutsche Gesellschaft für Qualität</a:t>
            </a:r>
            <a:r>
              <a:rPr b="0" i="0" lang="de-DE" sz="3600" u="none" cap="none" strike="noStrike">
                <a:solidFill>
                  <a:schemeClr val="dk1"/>
                </a:solidFill>
                <a:latin typeface="Calibri"/>
                <a:ea typeface="Calibri"/>
                <a:cs typeface="Calibri"/>
                <a:sym typeface="Calibri"/>
              </a:rPr>
              <a:t> (DGQ)</a:t>
            </a:r>
          </a:p>
        </p:txBody>
      </p:sp>
      <p:sp>
        <p:nvSpPr>
          <p:cNvPr id="129" name="Shape 129"/>
          <p:cNvSpPr txBox="1"/>
          <p:nvPr>
            <p:ph idx="1" type="body"/>
          </p:nvPr>
        </p:nvSpPr>
        <p:spPr>
          <a:xfrm>
            <a:off x="4857135" y="1406012"/>
            <a:ext cx="7334865" cy="5451986"/>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dk1"/>
              </a:buClr>
              <a:buSzPct val="25000"/>
              <a:buFont typeface="Noto Sans Symbols"/>
              <a:buNone/>
            </a:pPr>
            <a:r>
              <a:rPr b="0" i="0" lang="de-DE" sz="2800" u="none" cap="none" strike="noStrike">
                <a:solidFill>
                  <a:schemeClr val="dk1"/>
                </a:solidFill>
                <a:latin typeface="Calibri"/>
                <a:ea typeface="Calibri"/>
                <a:cs typeface="Calibri"/>
                <a:sym typeface="Calibri"/>
              </a:rPr>
              <a:t>Die </a:t>
            </a:r>
            <a:r>
              <a:rPr b="1" i="0" lang="de-DE" sz="2800" u="none" cap="none" strike="noStrike">
                <a:solidFill>
                  <a:schemeClr val="dk1"/>
                </a:solidFill>
                <a:latin typeface="Calibri"/>
                <a:ea typeface="Calibri"/>
                <a:cs typeface="Calibri"/>
                <a:sym typeface="Calibri"/>
              </a:rPr>
              <a:t>Deutsche Gesellschaft für Qualität</a:t>
            </a:r>
            <a:r>
              <a:rPr b="0" i="0" lang="de-DE" sz="2800" u="none" cap="none" strike="noStrike">
                <a:solidFill>
                  <a:schemeClr val="dk1"/>
                </a:solidFill>
                <a:latin typeface="Calibri"/>
                <a:ea typeface="Calibri"/>
                <a:cs typeface="Calibri"/>
                <a:sym typeface="Calibri"/>
              </a:rPr>
              <a:t> (DGQ) ist ein eingetragener Verein, der aus dem 1952 gegründeten „Ausschuss Technische Statistik im AWF“ (Ausschuss für wirtschaftliche Fertigung) hervorgegangen ist. </a:t>
            </a:r>
          </a:p>
          <a:p>
            <a:pPr indent="0" lvl="0" marL="0" marR="0" rtl="0" algn="l">
              <a:lnSpc>
                <a:spcPct val="80000"/>
              </a:lnSpc>
              <a:spcBef>
                <a:spcPts val="1000"/>
              </a:spcBef>
              <a:spcAft>
                <a:spcPts val="0"/>
              </a:spcAft>
              <a:buClr>
                <a:schemeClr val="dk1"/>
              </a:buClr>
              <a:buSzPct val="25000"/>
              <a:buFont typeface="Noto Sans Symbols"/>
              <a:buNone/>
            </a:pPr>
            <a:r>
              <a:rPr b="0" i="0" lang="de-DE" sz="2800" u="none" cap="none" strike="noStrike">
                <a:solidFill>
                  <a:schemeClr val="dk1"/>
                </a:solidFill>
                <a:latin typeface="Calibri"/>
                <a:ea typeface="Calibri"/>
                <a:cs typeface="Calibri"/>
                <a:sym typeface="Calibri"/>
              </a:rPr>
              <a:t>Ziel der DGQ ist, das Know-how und die Methoden auf dem Gebiet des Qualitätsmanagements branchenunabhängig weiterzuentwickeln, über neueste Erkenntnisse zu informieren und deren praktische Umsetzung zu fördern. Zu diesem Zweck entwickelt, vermittelt und fördert die DGQ Kompetenzen zur Einrichtung und kontinuierlichen Verbesserung integrativer Managementsysteme.</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txBox="1"/>
          <p:nvPr>
            <p:ph type="title"/>
          </p:nvPr>
        </p:nvSpPr>
        <p:spPr>
          <a:xfrm>
            <a:off x="918279" y="219456"/>
            <a:ext cx="10515599" cy="50292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spcAft>
                <a:spcPts val="0"/>
              </a:spcAft>
              <a:buClr>
                <a:schemeClr val="dk1"/>
              </a:buClr>
              <a:buSzPct val="25000"/>
              <a:buFont typeface="Calibri"/>
              <a:buNone/>
            </a:pPr>
            <a:r>
              <a:rPr b="1" i="0" lang="de-DE" sz="2790" u="none" cap="none" strike="noStrike">
                <a:solidFill>
                  <a:schemeClr val="dk1"/>
                </a:solidFill>
                <a:latin typeface="Calibri"/>
                <a:ea typeface="Calibri"/>
                <a:cs typeface="Calibri"/>
                <a:sym typeface="Calibri"/>
              </a:rPr>
              <a:t>DGQ-Studie: Verbraucher vertrauen weiterhin auf "Made in Germany"</a:t>
            </a:r>
            <a:br>
              <a:rPr b="1" i="0" lang="de-DE" sz="2790" u="none" cap="none" strike="noStrike">
                <a:solidFill>
                  <a:schemeClr val="dk1"/>
                </a:solidFill>
                <a:latin typeface="Calibri"/>
                <a:ea typeface="Calibri"/>
                <a:cs typeface="Calibri"/>
                <a:sym typeface="Calibri"/>
              </a:rPr>
            </a:br>
          </a:p>
        </p:txBody>
      </p:sp>
      <p:sp>
        <p:nvSpPr>
          <p:cNvPr id="135" name="Shape 135"/>
          <p:cNvSpPr txBox="1"/>
          <p:nvPr>
            <p:ph idx="1" type="body"/>
          </p:nvPr>
        </p:nvSpPr>
        <p:spPr>
          <a:xfrm>
            <a:off x="845125" y="539495"/>
            <a:ext cx="10515599" cy="564064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Noto Sans Symbols"/>
              <a:buNone/>
            </a:pPr>
            <a:r>
              <a:rPr b="0" i="0" lang="de-DE" sz="2590" u="none" cap="none" strike="noStrike">
                <a:solidFill>
                  <a:schemeClr val="dk1"/>
                </a:solidFill>
                <a:latin typeface="Calibri"/>
                <a:ea typeface="Calibri"/>
                <a:cs typeface="Calibri"/>
                <a:sym typeface="Calibri"/>
              </a:rPr>
              <a:t>09.10.2015 – 08:30</a:t>
            </a:r>
          </a:p>
          <a:p>
            <a:pPr indent="0" lvl="0" marL="0" marR="0" rtl="0" algn="l">
              <a:lnSpc>
                <a:spcPct val="90000"/>
              </a:lnSpc>
              <a:spcBef>
                <a:spcPts val="1000"/>
              </a:spcBef>
              <a:spcAft>
                <a:spcPts val="0"/>
              </a:spcAft>
              <a:buClr>
                <a:schemeClr val="dk1"/>
              </a:buClr>
              <a:buSzPct val="25000"/>
              <a:buFont typeface="Noto Sans Symbols"/>
              <a:buNone/>
            </a:pPr>
            <a:r>
              <a:rPr b="0" i="1" lang="de-DE" sz="2405" u="none" cap="none" strike="noStrike">
                <a:solidFill>
                  <a:schemeClr val="dk1"/>
                </a:solidFill>
                <a:latin typeface="Calibri"/>
                <a:ea typeface="Calibri"/>
                <a:cs typeface="Calibri"/>
                <a:sym typeface="Calibri"/>
              </a:rPr>
              <a:t>Frankfurt/Main </a:t>
            </a:r>
            <a:r>
              <a:rPr b="0" i="0" lang="de-DE" sz="2405" u="none" cap="none" strike="noStrike">
                <a:solidFill>
                  <a:schemeClr val="dk1"/>
                </a:solidFill>
                <a:latin typeface="Calibri"/>
                <a:ea typeface="Calibri"/>
                <a:cs typeface="Calibri"/>
                <a:sym typeface="Calibri"/>
              </a:rPr>
              <a:t>- Diskussion um Auswirkungen des Abgas-Skandals sollte mit Besonnenheit geführt werden</a:t>
            </a:r>
          </a:p>
          <a:p>
            <a:pPr indent="0" lvl="0" marL="0" marR="0" rtl="0" algn="l">
              <a:lnSpc>
                <a:spcPct val="90000"/>
              </a:lnSpc>
              <a:spcBef>
                <a:spcPts val="1000"/>
              </a:spcBef>
              <a:spcAft>
                <a:spcPts val="0"/>
              </a:spcAft>
              <a:buClr>
                <a:schemeClr val="dk1"/>
              </a:buClr>
              <a:buSzPct val="25000"/>
              <a:buFont typeface="Noto Sans Symbols"/>
              <a:buNone/>
            </a:pPr>
            <a:r>
              <a:rPr b="0" i="0" lang="de-DE" sz="2405" u="none" cap="none" strike="noStrike">
                <a:solidFill>
                  <a:schemeClr val="dk1"/>
                </a:solidFill>
                <a:latin typeface="Calibri"/>
                <a:ea typeface="Calibri"/>
                <a:cs typeface="Calibri"/>
                <a:sym typeface="Calibri"/>
              </a:rPr>
              <a:t>Die Marke "Made in Germany" steht auch in Zeiten des Abgas-Skandals bei Verbrauchern für </a:t>
            </a:r>
            <a:r>
              <a:rPr b="0" i="0" lang="de-DE" sz="2405" u="none" cap="none" strike="noStrike">
                <a:solidFill>
                  <a:srgbClr val="FF0000"/>
                </a:solidFill>
                <a:latin typeface="Calibri"/>
                <a:ea typeface="Calibri"/>
                <a:cs typeface="Calibri"/>
                <a:sym typeface="Calibri"/>
              </a:rPr>
              <a:t>hochwertige Verarbeitung </a:t>
            </a:r>
            <a:r>
              <a:rPr b="0" i="0" lang="de-DE" sz="2405" u="none" cap="none" strike="noStrike">
                <a:solidFill>
                  <a:schemeClr val="dk1"/>
                </a:solidFill>
                <a:latin typeface="Calibri"/>
                <a:ea typeface="Calibri"/>
                <a:cs typeface="Calibri"/>
                <a:sym typeface="Calibri"/>
              </a:rPr>
              <a:t>(50 Prozent), </a:t>
            </a:r>
            <a:r>
              <a:rPr b="0" i="0" lang="de-DE" sz="2405" u="none" cap="none" strike="noStrike">
                <a:solidFill>
                  <a:srgbClr val="FF0000"/>
                </a:solidFill>
                <a:latin typeface="Calibri"/>
                <a:ea typeface="Calibri"/>
                <a:cs typeface="Calibri"/>
                <a:sym typeface="Calibri"/>
              </a:rPr>
              <a:t>Zuverlässigkeit</a:t>
            </a:r>
            <a:r>
              <a:rPr b="0" i="0" lang="de-DE" sz="2405" u="none" cap="none" strike="noStrike">
                <a:solidFill>
                  <a:schemeClr val="dk1"/>
                </a:solidFill>
                <a:latin typeface="Calibri"/>
                <a:ea typeface="Calibri"/>
                <a:cs typeface="Calibri"/>
                <a:sym typeface="Calibri"/>
              </a:rPr>
              <a:t> (48 Prozent) und </a:t>
            </a:r>
            <a:r>
              <a:rPr b="0" i="0" lang="de-DE" sz="2405" u="none" cap="none" strike="noStrike">
                <a:solidFill>
                  <a:srgbClr val="FF0000"/>
                </a:solidFill>
                <a:latin typeface="Calibri"/>
                <a:ea typeface="Calibri"/>
                <a:cs typeface="Calibri"/>
                <a:sym typeface="Calibri"/>
              </a:rPr>
              <a:t>herausragende Qualität </a:t>
            </a:r>
            <a:r>
              <a:rPr b="0" i="0" lang="de-DE" sz="2405" u="none" cap="none" strike="noStrike">
                <a:solidFill>
                  <a:schemeClr val="dk1"/>
                </a:solidFill>
                <a:latin typeface="Calibri"/>
                <a:ea typeface="Calibri"/>
                <a:cs typeface="Calibri"/>
                <a:sym typeface="Calibri"/>
              </a:rPr>
              <a:t>(47 Prozent). Zu diesem Ergebnis kommt eine repräsentative Umfrage der Deutschen Gesellschaft für Qualität (DGQ) unter 1.000 Verbrauchern. Für mehr als die Hälfte der Befragten ist </a:t>
            </a:r>
            <a:r>
              <a:rPr b="0" i="0" lang="de-DE" sz="2405" u="none" cap="none" strike="noStrike">
                <a:solidFill>
                  <a:srgbClr val="FF0000"/>
                </a:solidFill>
                <a:latin typeface="Calibri"/>
                <a:ea typeface="Calibri"/>
                <a:cs typeface="Calibri"/>
                <a:sym typeface="Calibri"/>
              </a:rPr>
              <a:t>das Gütesiegel </a:t>
            </a:r>
            <a:r>
              <a:rPr b="0" i="0" lang="de-DE" sz="2405" u="none" cap="none" strike="noStrike">
                <a:solidFill>
                  <a:schemeClr val="dk1"/>
                </a:solidFill>
                <a:latin typeface="Calibri"/>
                <a:ea typeface="Calibri"/>
                <a:cs typeface="Calibri"/>
                <a:sym typeface="Calibri"/>
              </a:rPr>
              <a:t>ein wichtiges </a:t>
            </a:r>
            <a:r>
              <a:rPr b="0" i="0" lang="de-DE" sz="2405" u="none" cap="none" strike="noStrike">
                <a:solidFill>
                  <a:srgbClr val="FF0000"/>
                </a:solidFill>
                <a:latin typeface="Calibri"/>
                <a:ea typeface="Calibri"/>
                <a:cs typeface="Calibri"/>
                <a:sym typeface="Calibri"/>
              </a:rPr>
              <a:t>Kaufkriterium</a:t>
            </a:r>
            <a:r>
              <a:rPr b="0" i="0" lang="de-DE" sz="2405" u="none" cap="none" strike="noStrike">
                <a:solidFill>
                  <a:schemeClr val="dk1"/>
                </a:solidFill>
                <a:latin typeface="Calibri"/>
                <a:ea typeface="Calibri"/>
                <a:cs typeface="Calibri"/>
                <a:sym typeface="Calibri"/>
              </a:rPr>
              <a:t> - generell oder bei der </a:t>
            </a:r>
            <a:r>
              <a:rPr b="0" i="0" lang="de-DE" sz="2405" u="none" cap="none" strike="noStrike">
                <a:solidFill>
                  <a:srgbClr val="FF0000"/>
                </a:solidFill>
                <a:latin typeface="Calibri"/>
                <a:ea typeface="Calibri"/>
                <a:cs typeface="Calibri"/>
                <a:sym typeface="Calibri"/>
              </a:rPr>
              <a:t>Anschaffung</a:t>
            </a:r>
            <a:r>
              <a:rPr b="0" i="0" lang="de-DE" sz="2405" u="none" cap="none" strike="noStrike">
                <a:solidFill>
                  <a:schemeClr val="dk1"/>
                </a:solidFill>
                <a:latin typeface="Calibri"/>
                <a:ea typeface="Calibri"/>
                <a:cs typeface="Calibri"/>
                <a:sym typeface="Calibri"/>
              </a:rPr>
              <a:t> bestimmter Produkte wie Elektrogeräte oder Autos (56 Prozent). Nur sieben Prozent sind grundsätzlich nicht bereit, einen höheren Preis für Produkte "Made in Germany" zu zahlen.</a:t>
            </a:r>
          </a:p>
          <a:p>
            <a:pPr indent="0" lvl="0" marL="0" marR="0" rtl="0" algn="l">
              <a:lnSpc>
                <a:spcPct val="90000"/>
              </a:lnSpc>
              <a:spcBef>
                <a:spcPts val="1000"/>
              </a:spcBef>
              <a:spcAft>
                <a:spcPts val="0"/>
              </a:spcAft>
              <a:buClr>
                <a:schemeClr val="dk1"/>
              </a:buClr>
              <a:buSzPct val="25000"/>
              <a:buFont typeface="Noto Sans Symbols"/>
              <a:buNone/>
            </a:pPr>
            <a:r>
              <a:rPr b="0" i="0" lang="de-DE" sz="2405" u="none" cap="none" strike="noStrike">
                <a:solidFill>
                  <a:schemeClr val="dk1"/>
                </a:solidFill>
                <a:latin typeface="Calibri"/>
                <a:ea typeface="Calibri"/>
                <a:cs typeface="Calibri"/>
                <a:sym typeface="Calibri"/>
              </a:rPr>
              <a:t>Die Deutschen blicken zudem </a:t>
            </a:r>
            <a:r>
              <a:rPr b="0" i="0" lang="de-DE" sz="2405" u="none" cap="none" strike="noStrike">
                <a:solidFill>
                  <a:srgbClr val="FF0000"/>
                </a:solidFill>
                <a:latin typeface="Calibri"/>
                <a:ea typeface="Calibri"/>
                <a:cs typeface="Calibri"/>
                <a:sym typeface="Calibri"/>
              </a:rPr>
              <a:t>zuversichtlich</a:t>
            </a:r>
            <a:r>
              <a:rPr b="0" i="0" lang="de-DE" sz="2405" u="none" cap="none" strike="noStrike">
                <a:solidFill>
                  <a:schemeClr val="dk1"/>
                </a:solidFill>
                <a:latin typeface="Calibri"/>
                <a:ea typeface="Calibri"/>
                <a:cs typeface="Calibri"/>
                <a:sym typeface="Calibri"/>
              </a:rPr>
              <a:t> auf die Zukunft von "Made in Germany": 68 Prozent der Befragten gehen davon aus, dass der Abgas-Skandal keine oder lediglich </a:t>
            </a:r>
            <a:r>
              <a:rPr b="0" i="0" lang="de-DE" sz="2405" u="none" cap="none" strike="noStrike">
                <a:solidFill>
                  <a:srgbClr val="FF0000"/>
                </a:solidFill>
                <a:latin typeface="Calibri"/>
                <a:ea typeface="Calibri"/>
                <a:cs typeface="Calibri"/>
                <a:sym typeface="Calibri"/>
              </a:rPr>
              <a:t>kurzfristige Auswirkungen </a:t>
            </a:r>
            <a:r>
              <a:rPr b="0" i="0" lang="de-DE" sz="2405" u="none" cap="none" strike="noStrike">
                <a:solidFill>
                  <a:schemeClr val="dk1"/>
                </a:solidFill>
                <a:latin typeface="Calibri"/>
                <a:ea typeface="Calibri"/>
                <a:cs typeface="Calibri"/>
                <a:sym typeface="Calibri"/>
              </a:rPr>
              <a:t>auf das Markenimage </a:t>
            </a:r>
            <a:r>
              <a:rPr b="0" i="0" lang="de-DE" sz="2405" u="none" cap="none" strike="noStrike">
                <a:solidFill>
                  <a:srgbClr val="FF0000"/>
                </a:solidFill>
                <a:latin typeface="Calibri"/>
                <a:ea typeface="Calibri"/>
                <a:cs typeface="Calibri"/>
                <a:sym typeface="Calibri"/>
              </a:rPr>
              <a:t>haben</a:t>
            </a:r>
            <a:r>
              <a:rPr b="0" i="0" lang="de-DE" sz="2405" u="none" cap="none" strike="noStrike">
                <a:solidFill>
                  <a:schemeClr val="dk1"/>
                </a:solidFill>
                <a:latin typeface="Calibri"/>
                <a:ea typeface="Calibri"/>
                <a:cs typeface="Calibri"/>
                <a:sym typeface="Calibri"/>
              </a:rPr>
              <a:t> wird. Nur jeder Fünfte geht von langfristigen Schäden aus (21 Prozent).</a:t>
            </a:r>
          </a:p>
          <a:p>
            <a:pPr indent="-228600" lvl="0" marL="228600" marR="0" rtl="0" algn="l">
              <a:lnSpc>
                <a:spcPct val="90000"/>
              </a:lnSpc>
              <a:spcBef>
                <a:spcPts val="1000"/>
              </a:spcBef>
              <a:spcAft>
                <a:spcPts val="0"/>
              </a:spcAft>
              <a:buClr>
                <a:schemeClr val="dk1"/>
              </a:buClr>
              <a:buSzPct val="25000"/>
              <a:buFont typeface="Noto Sans Symbols"/>
              <a:buNone/>
            </a:pPr>
            <a:r>
              <a:t/>
            </a:r>
            <a:endParaRPr b="0" i="0" sz="259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type="title"/>
          </p:nvPr>
        </p:nvSpPr>
        <p:spPr>
          <a:xfrm>
            <a:off x="845125" y="365760"/>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spcAft>
                <a:spcPts val="0"/>
              </a:spcAft>
              <a:buClr>
                <a:schemeClr val="dk1"/>
              </a:buClr>
              <a:buSzPct val="25000"/>
              <a:buFont typeface="Calibri"/>
              <a:buNone/>
            </a:pPr>
            <a:r>
              <a:rPr b="1" i="0" lang="de-DE" sz="4400" u="none" cap="none" strike="noStrike">
                <a:solidFill>
                  <a:schemeClr val="dk1"/>
                </a:solidFill>
                <a:latin typeface="Calibri"/>
                <a:ea typeface="Calibri"/>
                <a:cs typeface="Calibri"/>
                <a:sym typeface="Calibri"/>
              </a:rPr>
              <a:t>"Made in Germany“ - mehr als das Produkt</a:t>
            </a:r>
          </a:p>
        </p:txBody>
      </p:sp>
      <p:sp>
        <p:nvSpPr>
          <p:cNvPr id="141" name="Shape 141"/>
          <p:cNvSpPr txBox="1"/>
          <p:nvPr>
            <p:ph idx="1" type="body"/>
          </p:nvPr>
        </p:nvSpPr>
        <p:spPr>
          <a:xfrm>
            <a:off x="691399" y="1880485"/>
            <a:ext cx="6843257" cy="435572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Noto Sans Symbols"/>
              <a:buNone/>
            </a:pPr>
            <a:r>
              <a:rPr b="0" i="0" lang="de-DE" sz="2800" u="none" cap="none" strike="noStrike">
                <a:solidFill>
                  <a:schemeClr val="dk1"/>
                </a:solidFill>
                <a:latin typeface="Calibri"/>
                <a:ea typeface="Calibri"/>
                <a:cs typeface="Calibri"/>
                <a:sym typeface="Calibri"/>
              </a:rPr>
              <a:t>"Die Strahlkraft der Marke "Made in Germany" ist </a:t>
            </a:r>
            <a:r>
              <a:rPr b="0" i="0" lang="de-DE" sz="2800" u="none" cap="none" strike="noStrike">
                <a:solidFill>
                  <a:srgbClr val="FF0000"/>
                </a:solidFill>
                <a:latin typeface="Calibri"/>
                <a:ea typeface="Calibri"/>
                <a:cs typeface="Calibri"/>
                <a:sym typeface="Calibri"/>
              </a:rPr>
              <a:t>historisch gewachsen </a:t>
            </a:r>
            <a:r>
              <a:rPr b="0" i="0" lang="de-DE" sz="2800" u="none" cap="none" strike="noStrike">
                <a:solidFill>
                  <a:schemeClr val="dk1"/>
                </a:solidFill>
                <a:latin typeface="Calibri"/>
                <a:ea typeface="Calibri"/>
                <a:cs typeface="Calibri"/>
                <a:sym typeface="Calibri"/>
              </a:rPr>
              <a:t>und seit Jahrzehnten </a:t>
            </a:r>
            <a:r>
              <a:rPr b="0" i="0" lang="de-DE" sz="2800" u="none" cap="none" strike="noStrike">
                <a:solidFill>
                  <a:srgbClr val="FF0000"/>
                </a:solidFill>
                <a:latin typeface="Calibri"/>
                <a:ea typeface="Calibri"/>
                <a:cs typeface="Calibri"/>
                <a:sym typeface="Calibri"/>
              </a:rPr>
              <a:t>Aushängeschild</a:t>
            </a:r>
            <a:r>
              <a:rPr b="0" i="0" lang="de-DE" sz="2800" u="none" cap="none" strike="noStrike">
                <a:solidFill>
                  <a:schemeClr val="dk1"/>
                </a:solidFill>
                <a:latin typeface="Calibri"/>
                <a:ea typeface="Calibri"/>
                <a:cs typeface="Calibri"/>
                <a:sym typeface="Calibri"/>
              </a:rPr>
              <a:t> der deutschen Wirtschaft. Sie ist mehr als das Produkt einer einzelnen Marke oder eines einzelnen Unternehmens, sondern </a:t>
            </a:r>
            <a:r>
              <a:rPr b="0" i="0" lang="de-DE" sz="2800" u="none" cap="none" strike="noStrike">
                <a:solidFill>
                  <a:srgbClr val="FF0000"/>
                </a:solidFill>
                <a:latin typeface="Calibri"/>
                <a:ea typeface="Calibri"/>
                <a:cs typeface="Calibri"/>
                <a:sym typeface="Calibri"/>
              </a:rPr>
              <a:t>eine Haltung</a:t>
            </a:r>
            <a:r>
              <a:rPr b="0" i="0" lang="de-DE" sz="2800" u="none" cap="none" strike="noStrike">
                <a:solidFill>
                  <a:schemeClr val="dk1"/>
                </a:solidFill>
                <a:latin typeface="Calibri"/>
                <a:ea typeface="Calibri"/>
                <a:cs typeface="Calibri"/>
                <a:sym typeface="Calibri"/>
              </a:rPr>
              <a:t>, die von Millionen Menschen und zahlreichen Unternehmen gelebt wird", sagt DGQ-Präsident Udo Hansen. </a:t>
            </a:r>
          </a:p>
        </p:txBody>
      </p:sp>
      <p:sp>
        <p:nvSpPr>
          <p:cNvPr descr="Картинки по запросу DGQ-Präsident Udo Hansen" id="142" name="Shape 142"/>
          <p:cNvSpPr/>
          <p:nvPr/>
        </p:nvSpPr>
        <p:spPr>
          <a:xfrm>
            <a:off x="0" y="213359"/>
            <a:ext cx="304798" cy="30480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endParaRPr>
          </a:p>
        </p:txBody>
      </p:sp>
      <p:pic>
        <p:nvPicPr>
          <p:cNvPr descr="In Deutschland muss die DGQ die Stimme der Qualität sein, fordert DGQ-Präsident Udo Hansen." id="143" name="Shape 143"/>
          <p:cNvPicPr preferRelativeResize="0"/>
          <p:nvPr/>
        </p:nvPicPr>
        <p:blipFill rotWithShape="1">
          <a:blip r:embed="rId3">
            <a:alphaModFix/>
          </a:blip>
          <a:srcRect b="0" l="0" r="0" t="0"/>
          <a:stretch/>
        </p:blipFill>
        <p:spPr>
          <a:xfrm>
            <a:off x="8305717" y="1971925"/>
            <a:ext cx="2855745" cy="413512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845125" y="365760"/>
            <a:ext cx="9935648" cy="841248"/>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spcAft>
                <a:spcPts val="0"/>
              </a:spcAft>
              <a:buClr>
                <a:schemeClr val="dk1"/>
              </a:buClr>
              <a:buSzPct val="25000"/>
              <a:buFont typeface="Calibri"/>
              <a:buNone/>
            </a:pPr>
            <a:r>
              <a:rPr b="0" i="0" lang="de-DE" sz="2800" u="none" cap="none" strike="noStrike">
                <a:solidFill>
                  <a:schemeClr val="dk1"/>
                </a:solidFill>
                <a:latin typeface="Calibri"/>
                <a:ea typeface="Calibri"/>
                <a:cs typeface="Calibri"/>
                <a:sym typeface="Calibri"/>
              </a:rPr>
              <a:t>Deine Meinung zur deutschen Qualität!</a:t>
            </a:r>
          </a:p>
        </p:txBody>
      </p:sp>
      <p:sp>
        <p:nvSpPr>
          <p:cNvPr id="149" name="Shape 149"/>
          <p:cNvSpPr txBox="1"/>
          <p:nvPr>
            <p:ph idx="1" type="body"/>
          </p:nvPr>
        </p:nvSpPr>
        <p:spPr>
          <a:xfrm>
            <a:off x="845125" y="1645918"/>
            <a:ext cx="10515599" cy="4534217"/>
          </a:xfrm>
          <a:prstGeom prst="rect">
            <a:avLst/>
          </a:prstGeom>
          <a:noFill/>
          <a:ln>
            <a:noFill/>
          </a:ln>
        </p:spPr>
        <p:txBody>
          <a:bodyPr anchorCtr="0" anchor="t" bIns="45700" lIns="91425" rIns="91425" tIns="45700">
            <a:noAutofit/>
          </a:bodyPr>
          <a:lstStyle/>
          <a:p>
            <a:pPr indent="-514350" lvl="0" marL="514350" marR="0" rtl="0" algn="l">
              <a:lnSpc>
                <a:spcPct val="90000"/>
              </a:lnSpc>
              <a:spcBef>
                <a:spcPts val="0"/>
              </a:spcBef>
              <a:spcAft>
                <a:spcPts val="0"/>
              </a:spcAft>
              <a:buClr>
                <a:schemeClr val="dk1"/>
              </a:buClr>
              <a:buSzPct val="100000"/>
              <a:buFont typeface="Calibri"/>
              <a:buAutoNum type="arabicPeriod"/>
            </a:pPr>
            <a:r>
              <a:rPr b="0" i="0" lang="de-DE" sz="2400" u="none" cap="none" strike="noStrike">
                <a:solidFill>
                  <a:schemeClr val="dk1"/>
                </a:solidFill>
                <a:latin typeface="Calibri"/>
                <a:ea typeface="Calibri"/>
                <a:cs typeface="Calibri"/>
                <a:sym typeface="Calibri"/>
              </a:rPr>
              <a:t>Welche Kaufkriterien gelten für dich bei der Anschaffung von Elektrogeräten? </a:t>
            </a:r>
          </a:p>
          <a:p>
            <a:pPr indent="-514350" lvl="0" marL="514350" marR="0" rtl="0" algn="l">
              <a:lnSpc>
                <a:spcPct val="90000"/>
              </a:lnSpc>
              <a:spcBef>
                <a:spcPts val="1000"/>
              </a:spcBef>
              <a:spcAft>
                <a:spcPts val="0"/>
              </a:spcAft>
              <a:buClr>
                <a:schemeClr val="dk1"/>
              </a:buClr>
              <a:buSzPct val="100000"/>
              <a:buFont typeface="Calibri"/>
              <a:buAutoNum type="arabicPeriod"/>
            </a:pPr>
            <a:r>
              <a:rPr b="0" i="0" lang="de-DE" sz="2800" u="none" cap="none" strike="noStrike">
                <a:solidFill>
                  <a:schemeClr val="dk1"/>
                </a:solidFill>
                <a:latin typeface="Calibri"/>
                <a:ea typeface="Calibri"/>
                <a:cs typeface="Calibri"/>
                <a:sym typeface="Calibri"/>
              </a:rPr>
              <a:t> </a:t>
            </a:r>
            <a:r>
              <a:rPr b="0" i="0" lang="de-DE" sz="2400" u="none" cap="none" strike="noStrike">
                <a:solidFill>
                  <a:schemeClr val="dk1"/>
                </a:solidFill>
                <a:latin typeface="Calibri"/>
                <a:ea typeface="Calibri"/>
                <a:cs typeface="Calibri"/>
                <a:sym typeface="Calibri"/>
              </a:rPr>
              <a:t>Hast du Anschaffungen “Made in Germany” in deinem Haus? Welche?</a:t>
            </a:r>
          </a:p>
          <a:p>
            <a:pPr indent="-514350" lvl="0" marL="514350" marR="0" rtl="0" algn="l">
              <a:lnSpc>
                <a:spcPct val="90000"/>
              </a:lnSpc>
              <a:spcBef>
                <a:spcPts val="1000"/>
              </a:spcBef>
              <a:spcAft>
                <a:spcPts val="0"/>
              </a:spcAft>
              <a:buClr>
                <a:schemeClr val="dk1"/>
              </a:buClr>
              <a:buSzPct val="100000"/>
              <a:buFont typeface="Calibri"/>
              <a:buAutoNum type="arabicPeriod"/>
            </a:pPr>
            <a:r>
              <a:rPr b="0" i="0" lang="de-DE" sz="2400" u="none" cap="none" strike="noStrike">
                <a:solidFill>
                  <a:schemeClr val="dk1"/>
                </a:solidFill>
                <a:latin typeface="Calibri"/>
                <a:ea typeface="Calibri"/>
                <a:cs typeface="Calibri"/>
                <a:sym typeface="Calibri"/>
              </a:rPr>
              <a:t> Ziehst du Produkte “Made in Germany” sonstigen Produkten vor?</a:t>
            </a:r>
          </a:p>
          <a:p>
            <a:pPr indent="-514350" lvl="0" marL="514350" marR="0" rtl="0" algn="l">
              <a:lnSpc>
                <a:spcPct val="90000"/>
              </a:lnSpc>
              <a:spcBef>
                <a:spcPts val="1000"/>
              </a:spcBef>
              <a:spcAft>
                <a:spcPts val="0"/>
              </a:spcAft>
              <a:buClr>
                <a:schemeClr val="dk1"/>
              </a:buClr>
              <a:buSzPct val="100000"/>
              <a:buFont typeface="Calibri"/>
              <a:buAutoNum type="arabicPeriod"/>
            </a:pPr>
            <a:r>
              <a:rPr b="0" i="0" lang="de-DE" sz="2400" u="none" cap="none" strike="noStrike">
                <a:solidFill>
                  <a:schemeClr val="dk1"/>
                </a:solidFill>
                <a:latin typeface="Calibri"/>
                <a:ea typeface="Calibri"/>
                <a:cs typeface="Calibri"/>
                <a:sym typeface="Calibri"/>
              </a:rPr>
              <a:t> Bleiben auch nach dem Abgas-Skandal Produkte “Made in Germany” deine Favorite?</a:t>
            </a:r>
          </a:p>
          <a:p>
            <a:pPr indent="-514350" lvl="0" marL="514350" marR="0" rtl="0" algn="l">
              <a:lnSpc>
                <a:spcPct val="90000"/>
              </a:lnSpc>
              <a:spcBef>
                <a:spcPts val="1000"/>
              </a:spcBef>
              <a:spcAft>
                <a:spcPts val="0"/>
              </a:spcAft>
              <a:buClr>
                <a:schemeClr val="dk1"/>
              </a:buClr>
              <a:buSzPct val="100000"/>
              <a:buFont typeface="Calibri"/>
              <a:buAutoNum type="arabicPeriod"/>
            </a:pPr>
            <a:r>
              <a:rPr b="0" i="0" lang="de-DE" sz="2400" u="none" cap="none" strike="noStrike">
                <a:solidFill>
                  <a:schemeClr val="dk1"/>
                </a:solidFill>
                <a:latin typeface="Calibri"/>
                <a:ea typeface="Calibri"/>
                <a:cs typeface="Calibri"/>
                <a:sym typeface="Calibri"/>
              </a:rPr>
              <a:t> Hast du ein deutsches Auto? Wenn nicht, was ist dein Traumwagen?</a:t>
            </a:r>
          </a:p>
          <a:p>
            <a:pPr indent="-514350" lvl="0" marL="514350" marR="0" rtl="0" algn="l">
              <a:lnSpc>
                <a:spcPct val="90000"/>
              </a:lnSpc>
              <a:spcBef>
                <a:spcPts val="1000"/>
              </a:spcBef>
              <a:spcAft>
                <a:spcPts val="0"/>
              </a:spcAft>
              <a:buClr>
                <a:schemeClr val="dk1"/>
              </a:buClr>
              <a:buSzPct val="25000"/>
              <a:buFont typeface="Calibri"/>
              <a:buNone/>
            </a:pPr>
            <a:r>
              <a:t/>
            </a:r>
            <a:endParaRPr b="0" i="0" sz="24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HDOfficeLightV0">
  <a:themeElements>
    <a:clrScheme name="Стандартная">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