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9144000"/>
  <p:notesSz cx="6858000" cy="9144000"/>
  <p:embeddedFontLst>
    <p:embeddedFont>
      <p:font typeface="Tahoma"/>
      <p:regular r:id="rId14"/>
      <p:bold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Tahoma-bold.fntdata"/><Relationship Id="rId14" Type="http://schemas.openxmlformats.org/officeDocument/2006/relationships/font" Target="fonts/Tahoma-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None/>
              <a:defRPr b="0" i="0" sz="1100" u="none" cap="none" strike="noStrike"/>
            </a:lvl1pPr>
            <a:lvl2pPr indent="0" lvl="1" marL="457200" marR="0" rtl="0" algn="l">
              <a:spcBef>
                <a:spcPts val="0"/>
              </a:spcBef>
              <a:buNone/>
              <a:defRPr b="0" i="0" sz="1100" u="none" cap="none" strike="noStrike"/>
            </a:lvl2pPr>
            <a:lvl3pPr indent="0" lvl="2" marL="914400" marR="0" rtl="0" algn="l">
              <a:spcBef>
                <a:spcPts val="0"/>
              </a:spcBef>
              <a:buNone/>
              <a:defRPr b="0" i="0" sz="1100" u="none" cap="none" strike="noStrike"/>
            </a:lvl3pPr>
            <a:lvl4pPr indent="0" lvl="3" marL="1371600" marR="0" rtl="0" algn="l">
              <a:spcBef>
                <a:spcPts val="0"/>
              </a:spcBef>
              <a:buNone/>
              <a:defRPr b="0" i="0" sz="1100" u="none" cap="none" strike="noStrike"/>
            </a:lvl4pPr>
            <a:lvl5pPr indent="0" lvl="4" marL="1828800" marR="0" rtl="0" algn="l">
              <a:spcBef>
                <a:spcPts val="0"/>
              </a:spcBef>
              <a:buNone/>
              <a:defRPr b="0" i="0" sz="1100" u="none" cap="none" strike="noStrike"/>
            </a:lvl5pPr>
            <a:lvl6pPr indent="0" lvl="5" marL="2286000" marR="0" rtl="0" algn="l">
              <a:spcBef>
                <a:spcPts val="0"/>
              </a:spcBef>
              <a:buNone/>
              <a:defRPr b="0" i="0" sz="1100" u="none" cap="none" strike="noStrike"/>
            </a:lvl6pPr>
            <a:lvl7pPr indent="0" lvl="6" marL="2743200" marR="0" rtl="0" algn="l">
              <a:spcBef>
                <a:spcPts val="0"/>
              </a:spcBef>
              <a:buNone/>
              <a:defRPr b="0" i="0" sz="1100" u="none" cap="none" strike="noStrike"/>
            </a:lvl7pPr>
            <a:lvl8pPr indent="0" lvl="7" marL="3200400" marR="0" rtl="0" algn="l">
              <a:spcBef>
                <a:spcPts val="0"/>
              </a:spcBef>
              <a:buNone/>
              <a:defRPr b="0" i="0" sz="1100" u="none" cap="none" strike="noStrike"/>
            </a:lvl8pPr>
            <a:lvl9pPr indent="0" lvl="8" marL="3657600" marR="0" rtl="0" algn="l">
              <a:spcBef>
                <a:spcPts val="0"/>
              </a:spcBef>
              <a:buNone/>
              <a:defRPr b="0" i="0" sz="1100" u="none" cap="none" strike="noStrike"/>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67" name="Shape 6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 name="Shape 72"/>
        <p:cNvGrpSpPr/>
        <p:nvPr/>
      </p:nvGrpSpPr>
      <p:grpSpPr>
        <a:xfrm>
          <a:off x="0" y="0"/>
          <a:ext cx="0" cy="0"/>
          <a:chOff x="0" y="0"/>
          <a:chExt cx="0" cy="0"/>
        </a:xfrm>
      </p:grpSpPr>
      <p:sp>
        <p:nvSpPr>
          <p:cNvPr id="73" name="Shape 7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74" name="Shape 7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81" name="Shape 8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87" name="Shape 8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94" name="Shape 9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101" name="Shape 10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106" name="Shape 10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114" name="Shape 11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122" name="Shape 12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5" name="Shape 15"/>
        <p:cNvGrpSpPr/>
        <p:nvPr/>
      </p:nvGrpSpPr>
      <p:grpSpPr>
        <a:xfrm>
          <a:off x="0" y="0"/>
          <a:ext cx="0" cy="0"/>
          <a:chOff x="0" y="0"/>
          <a:chExt cx="0" cy="0"/>
        </a:xfrm>
      </p:grpSpPr>
      <p:sp>
        <p:nvSpPr>
          <p:cNvPr id="16" name="Shape 16"/>
          <p:cNvSpPr txBox="1"/>
          <p:nvPr>
            <p:ph type="title"/>
          </p:nvPr>
        </p:nvSpPr>
        <p:spPr>
          <a:xfrm>
            <a:off x="285718"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9pPr>
          </a:lstStyle>
          <a:p/>
        </p:txBody>
      </p:sp>
      <p:sp>
        <p:nvSpPr>
          <p:cNvPr id="17" name="Shape 17"/>
          <p:cNvSpPr txBox="1"/>
          <p:nvPr>
            <p:ph idx="1" type="body"/>
          </p:nvPr>
        </p:nvSpPr>
        <p:spPr>
          <a:xfrm>
            <a:off x="698500" y="1387475"/>
            <a:ext cx="8108950" cy="4700588"/>
          </a:xfrm>
          <a:prstGeom prst="rect">
            <a:avLst/>
          </a:prstGeom>
          <a:noFill/>
          <a:ln>
            <a:noFill/>
          </a:ln>
        </p:spPr>
        <p:txBody>
          <a:bodyPr anchorCtr="0" anchor="t" bIns="91425" lIns="91425" rIns="91425" tIns="91425"/>
          <a:lstStyle>
            <a:lvl1pPr indent="51434" lvl="0" marL="161925" marR="0" rtl="0" algn="l">
              <a:lnSpc>
                <a:spcPct val="100000"/>
              </a:lnSpc>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3175" lvl="1" marL="504825" marR="0" rtl="0" algn="l">
              <a:lnSpc>
                <a:spcPct val="100000"/>
              </a:lnSpc>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9525" lvl="2" marL="854075" marR="0" rtl="0" algn="l">
              <a:lnSpc>
                <a:spcPct val="100000"/>
              </a:lnSpc>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31750" lvl="3" marL="1200150" marR="0" rtl="0" algn="l">
              <a:lnSpc>
                <a:spcPct val="100000"/>
              </a:lnSpc>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9525" lvl="4" marL="1533525" marR="0" rtl="0" algn="l">
              <a:lnSpc>
                <a:spcPct val="100000"/>
              </a:lnSpc>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9525" lvl="5" marL="1990725" marR="0" rtl="0" algn="l">
              <a:lnSpc>
                <a:spcPct val="100000"/>
              </a:lnSpc>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9525" lvl="6" marL="2447925" marR="0" rtl="0" algn="l">
              <a:lnSpc>
                <a:spcPct val="100000"/>
              </a:lnSpc>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9525" lvl="7" marL="2905125" marR="0" rtl="0" algn="l">
              <a:lnSpc>
                <a:spcPct val="100000"/>
              </a:lnSpc>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9525" lvl="8" marL="3362325" marR="0" rtl="0" algn="l">
              <a:lnSpc>
                <a:spcPct val="100000"/>
              </a:lnSpc>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18" name="Shape 18"/>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lnSpc>
                <a:spcPct val="100000"/>
              </a:lnSpc>
              <a:spcBef>
                <a:spcPts val="0"/>
              </a:spcBef>
              <a:spcAft>
                <a:spcPts val="0"/>
              </a:spcAft>
              <a:buClr>
                <a:srgbClr val="FFFFFF"/>
              </a:buClr>
              <a:buSzPct val="25000"/>
              <a:buFont typeface="Arial"/>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52" name="Shape 52"/>
        <p:cNvGrpSpPr/>
        <p:nvPr/>
      </p:nvGrpSpPr>
      <p:grpSpPr>
        <a:xfrm>
          <a:off x="0" y="0"/>
          <a:ext cx="0" cy="0"/>
          <a:chOff x="0" y="0"/>
          <a:chExt cx="0" cy="0"/>
        </a:xfrm>
      </p:grpSpPr>
      <p:sp>
        <p:nvSpPr>
          <p:cNvPr id="53" name="Shape 53"/>
          <p:cNvSpPr txBox="1"/>
          <p:nvPr>
            <p:ph type="title"/>
          </p:nvPr>
        </p:nvSpPr>
        <p:spPr>
          <a:xfrm>
            <a:off x="1792288" y="4800600"/>
            <a:ext cx="5486399" cy="566736"/>
          </a:xfrm>
          <a:prstGeom prst="rect">
            <a:avLst/>
          </a:prstGeom>
          <a:noFill/>
          <a:ln>
            <a:noFill/>
          </a:ln>
        </p:spPr>
        <p:txBody>
          <a:bodyPr anchorCtr="0" anchor="t" bIns="91425" lIns="91425" rIns="91425" tIns="91425"/>
          <a:lstStyle>
            <a:lvl1pPr indent="-228600" lvl="0" marL="20574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9pPr>
          </a:lstStyle>
          <a:p/>
        </p:txBody>
      </p:sp>
      <p:sp>
        <p:nvSpPr>
          <p:cNvPr id="54" name="Shape 54"/>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lnSpc>
                <a:spcPct val="100000"/>
              </a:lnSpc>
              <a:spcBef>
                <a:spcPts val="400"/>
              </a:spcBef>
              <a:spcAft>
                <a:spcPts val="0"/>
              </a:spcAft>
              <a:buClr>
                <a:srgbClr val="7889FB"/>
              </a:buClr>
              <a:buFont typeface="Noto Sans Symbols"/>
              <a:buNone/>
              <a:defRPr b="0" i="0" sz="3200" u="none" cap="none" strike="noStrike">
                <a:solidFill>
                  <a:srgbClr val="000000"/>
                </a:solidFill>
                <a:latin typeface="Arial"/>
                <a:ea typeface="Arial"/>
                <a:cs typeface="Arial"/>
                <a:sym typeface="Arial"/>
              </a:defRPr>
            </a:lvl1pPr>
            <a:lvl2pPr indent="0" lvl="1" marL="457200" marR="0" rtl="0" algn="l">
              <a:lnSpc>
                <a:spcPct val="100000"/>
              </a:lnSpc>
              <a:spcBef>
                <a:spcPts val="350"/>
              </a:spcBef>
              <a:spcAft>
                <a:spcPts val="0"/>
              </a:spcAft>
              <a:buClr>
                <a:srgbClr val="7889FB"/>
              </a:buClr>
              <a:buFont typeface="Arial"/>
              <a:buNone/>
              <a:defRPr b="0" i="0" sz="2800" u="none" cap="none" strike="noStrike">
                <a:solidFill>
                  <a:srgbClr val="000000"/>
                </a:solidFill>
                <a:latin typeface="Arial"/>
                <a:ea typeface="Arial"/>
                <a:cs typeface="Arial"/>
                <a:sym typeface="Arial"/>
              </a:defRPr>
            </a:lvl2pPr>
            <a:lvl3pPr indent="0" lvl="2" marL="914400" marR="0" rtl="0" algn="l">
              <a:lnSpc>
                <a:spcPct val="100000"/>
              </a:lnSpc>
              <a:spcBef>
                <a:spcPts val="350"/>
              </a:spcBef>
              <a:spcAft>
                <a:spcPts val="0"/>
              </a:spcAft>
              <a:buClr>
                <a:srgbClr val="7889FB"/>
              </a:buClr>
              <a:buFont typeface="Arial"/>
              <a:buNone/>
              <a:defRPr b="0" i="0" sz="2400" u="none" cap="none" strike="noStrike">
                <a:solidFill>
                  <a:srgbClr val="000000"/>
                </a:solidFill>
                <a:latin typeface="Arial"/>
                <a:ea typeface="Arial"/>
                <a:cs typeface="Arial"/>
                <a:sym typeface="Arial"/>
              </a:defRPr>
            </a:lvl3pPr>
            <a:lvl4pPr indent="0" lvl="3" marL="1371600" marR="0" rtl="0" algn="l">
              <a:lnSpc>
                <a:spcPct val="100000"/>
              </a:lnSpc>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4pPr>
            <a:lvl5pPr indent="0" lvl="4" marL="1828800" marR="0" rtl="0" algn="l">
              <a:lnSpc>
                <a:spcPct val="100000"/>
              </a:lnSpc>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5pPr>
            <a:lvl6pPr indent="0" lvl="5" marL="2286000" marR="0" rtl="0" algn="l">
              <a:lnSpc>
                <a:spcPct val="100000"/>
              </a:lnSpc>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6pPr>
            <a:lvl7pPr indent="0" lvl="6" marL="2743200" marR="0" rtl="0" algn="l">
              <a:lnSpc>
                <a:spcPct val="100000"/>
              </a:lnSpc>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7pPr>
            <a:lvl8pPr indent="0" lvl="7" marL="3200400" marR="0" rtl="0" algn="l">
              <a:lnSpc>
                <a:spcPct val="100000"/>
              </a:lnSpc>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8pPr>
            <a:lvl9pPr indent="0" lvl="8" marL="3657600" marR="0" rtl="0" algn="l">
              <a:lnSpc>
                <a:spcPct val="100000"/>
              </a:lnSpc>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9pPr>
          </a:lstStyle>
          <a:p/>
        </p:txBody>
      </p:sp>
      <p:sp>
        <p:nvSpPr>
          <p:cNvPr id="55" name="Shape 55"/>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lnSpc>
                <a:spcPct val="100000"/>
              </a:lnSpc>
              <a:spcBef>
                <a:spcPts val="400"/>
              </a:spcBef>
              <a:spcAft>
                <a:spcPts val="0"/>
              </a:spcAft>
              <a:buClr>
                <a:srgbClr val="7889FB"/>
              </a:buClr>
              <a:buFont typeface="Noto Sans Symbols"/>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35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2pPr>
            <a:lvl3pPr indent="0" lvl="2" marL="914400" marR="0" rtl="0" algn="l">
              <a:lnSpc>
                <a:spcPct val="100000"/>
              </a:lnSpc>
              <a:spcBef>
                <a:spcPts val="350"/>
              </a:spcBef>
              <a:spcAft>
                <a:spcPts val="0"/>
              </a:spcAft>
              <a:buClr>
                <a:srgbClr val="7889FB"/>
              </a:buClr>
              <a:buFont typeface="Arial"/>
              <a:buNone/>
              <a:defRPr b="0" i="0" sz="1000" u="none" cap="none" strike="noStrike">
                <a:solidFill>
                  <a:srgbClr val="000000"/>
                </a:solidFill>
                <a:latin typeface="Arial"/>
                <a:ea typeface="Arial"/>
                <a:cs typeface="Arial"/>
                <a:sym typeface="Arial"/>
              </a:defRPr>
            </a:lvl3pPr>
            <a:lvl4pPr indent="0" lvl="3" marL="1371600" marR="0" rtl="0" algn="l">
              <a:lnSpc>
                <a:spcPct val="100000"/>
              </a:lnSpc>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4pPr>
            <a:lvl5pPr indent="0" lvl="4" marL="1828800" marR="0" rtl="0" algn="l">
              <a:lnSpc>
                <a:spcPct val="100000"/>
              </a:lnSpc>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5pPr>
            <a:lvl6pPr indent="0" lvl="5" marL="2286000" marR="0" rtl="0" algn="l">
              <a:lnSpc>
                <a:spcPct val="100000"/>
              </a:lnSpc>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6pPr>
            <a:lvl7pPr indent="0" lvl="6" marL="2743200" marR="0" rtl="0" algn="l">
              <a:lnSpc>
                <a:spcPct val="100000"/>
              </a:lnSpc>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7pPr>
            <a:lvl8pPr indent="0" lvl="7" marL="3200400" marR="0" rtl="0" algn="l">
              <a:lnSpc>
                <a:spcPct val="100000"/>
              </a:lnSpc>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8pPr>
            <a:lvl9pPr indent="0" lvl="8" marL="3657600" marR="0" rtl="0" algn="l">
              <a:lnSpc>
                <a:spcPct val="100000"/>
              </a:lnSpc>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9pPr>
          </a:lstStyle>
          <a:p/>
        </p:txBody>
      </p:sp>
      <p:sp>
        <p:nvSpPr>
          <p:cNvPr id="56" name="Shape 56"/>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lnSpc>
                <a:spcPct val="100000"/>
              </a:lnSpc>
              <a:spcBef>
                <a:spcPts val="0"/>
              </a:spcBef>
              <a:spcAft>
                <a:spcPts val="0"/>
              </a:spcAft>
              <a:buClr>
                <a:srgbClr val="FFFFFF"/>
              </a:buClr>
              <a:buSzPct val="25000"/>
              <a:buFont typeface="Arial"/>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57" name="Shape 57"/>
        <p:cNvGrpSpPr/>
        <p:nvPr/>
      </p:nvGrpSpPr>
      <p:grpSpPr>
        <a:xfrm>
          <a:off x="0" y="0"/>
          <a:ext cx="0" cy="0"/>
          <a:chOff x="0" y="0"/>
          <a:chExt cx="0" cy="0"/>
        </a:xfrm>
      </p:grpSpPr>
      <p:sp>
        <p:nvSpPr>
          <p:cNvPr id="58" name="Shape 58"/>
          <p:cNvSpPr txBox="1"/>
          <p:nvPr>
            <p:ph type="title"/>
          </p:nvPr>
        </p:nvSpPr>
        <p:spPr>
          <a:xfrm>
            <a:off x="285718"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9pPr>
          </a:lstStyle>
          <a:p/>
        </p:txBody>
      </p:sp>
      <p:sp>
        <p:nvSpPr>
          <p:cNvPr id="59" name="Shape 59"/>
          <p:cNvSpPr txBox="1"/>
          <p:nvPr>
            <p:ph idx="1" type="body"/>
          </p:nvPr>
        </p:nvSpPr>
        <p:spPr>
          <a:xfrm rot="5400000">
            <a:off x="2402680" y="-316706"/>
            <a:ext cx="4700588" cy="8108950"/>
          </a:xfrm>
          <a:prstGeom prst="rect">
            <a:avLst/>
          </a:prstGeom>
          <a:noFill/>
          <a:ln>
            <a:noFill/>
          </a:ln>
        </p:spPr>
        <p:txBody>
          <a:bodyPr anchorCtr="0" anchor="t" bIns="91425" lIns="91425" rIns="91425" tIns="91425"/>
          <a:lstStyle>
            <a:lvl1pPr indent="51434" lvl="0" marL="161925" marR="0" rtl="0" algn="l">
              <a:lnSpc>
                <a:spcPct val="100000"/>
              </a:lnSpc>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3175" lvl="1" marL="504825" marR="0" rtl="0" algn="l">
              <a:lnSpc>
                <a:spcPct val="100000"/>
              </a:lnSpc>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9525" lvl="2" marL="854075" marR="0" rtl="0" algn="l">
              <a:lnSpc>
                <a:spcPct val="100000"/>
              </a:lnSpc>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31750" lvl="3" marL="1200150" marR="0" rtl="0" algn="l">
              <a:lnSpc>
                <a:spcPct val="100000"/>
              </a:lnSpc>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9525" lvl="4" marL="1533525" marR="0" rtl="0" algn="l">
              <a:lnSpc>
                <a:spcPct val="100000"/>
              </a:lnSpc>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9525" lvl="5" marL="1990725" marR="0" rtl="0" algn="l">
              <a:lnSpc>
                <a:spcPct val="100000"/>
              </a:lnSpc>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9525" lvl="6" marL="2447925" marR="0" rtl="0" algn="l">
              <a:lnSpc>
                <a:spcPct val="100000"/>
              </a:lnSpc>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9525" lvl="7" marL="2905125" marR="0" rtl="0" algn="l">
              <a:lnSpc>
                <a:spcPct val="100000"/>
              </a:lnSpc>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9525" lvl="8" marL="3362325" marR="0" rtl="0" algn="l">
              <a:lnSpc>
                <a:spcPct val="100000"/>
              </a:lnSpc>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60" name="Shape 60"/>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lnSpc>
                <a:spcPct val="100000"/>
              </a:lnSpc>
              <a:spcBef>
                <a:spcPts val="0"/>
              </a:spcBef>
              <a:spcAft>
                <a:spcPts val="0"/>
              </a:spcAft>
              <a:buClr>
                <a:srgbClr val="FFFFFF"/>
              </a:buClr>
              <a:buSzPct val="25000"/>
              <a:buFont typeface="Arial"/>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61" name="Shape 61"/>
        <p:cNvGrpSpPr/>
        <p:nvPr/>
      </p:nvGrpSpPr>
      <p:grpSpPr>
        <a:xfrm>
          <a:off x="0" y="0"/>
          <a:ext cx="0" cy="0"/>
          <a:chOff x="0" y="0"/>
          <a:chExt cx="0" cy="0"/>
        </a:xfrm>
      </p:grpSpPr>
      <p:sp>
        <p:nvSpPr>
          <p:cNvPr id="62" name="Shape 62"/>
          <p:cNvSpPr txBox="1"/>
          <p:nvPr>
            <p:ph type="title"/>
          </p:nvPr>
        </p:nvSpPr>
        <p:spPr>
          <a:xfrm rot="5400000">
            <a:off x="5098254" y="2378867"/>
            <a:ext cx="5300661" cy="2117725"/>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9pPr>
          </a:lstStyle>
          <a:p/>
        </p:txBody>
      </p:sp>
      <p:sp>
        <p:nvSpPr>
          <p:cNvPr id="63" name="Shape 63"/>
          <p:cNvSpPr txBox="1"/>
          <p:nvPr>
            <p:ph idx="1" type="body"/>
          </p:nvPr>
        </p:nvSpPr>
        <p:spPr>
          <a:xfrm rot="5400000">
            <a:off x="785811" y="336549"/>
            <a:ext cx="5300661" cy="6202362"/>
          </a:xfrm>
          <a:prstGeom prst="rect">
            <a:avLst/>
          </a:prstGeom>
          <a:noFill/>
          <a:ln>
            <a:noFill/>
          </a:ln>
        </p:spPr>
        <p:txBody>
          <a:bodyPr anchorCtr="0" anchor="t" bIns="91425" lIns="91425" rIns="91425" tIns="91425"/>
          <a:lstStyle>
            <a:lvl1pPr indent="51434" lvl="0" marL="161925" marR="0" rtl="0" algn="l">
              <a:lnSpc>
                <a:spcPct val="100000"/>
              </a:lnSpc>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3175" lvl="1" marL="504825" marR="0" rtl="0" algn="l">
              <a:lnSpc>
                <a:spcPct val="100000"/>
              </a:lnSpc>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9525" lvl="2" marL="854075" marR="0" rtl="0" algn="l">
              <a:lnSpc>
                <a:spcPct val="100000"/>
              </a:lnSpc>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31750" lvl="3" marL="1200150" marR="0" rtl="0" algn="l">
              <a:lnSpc>
                <a:spcPct val="100000"/>
              </a:lnSpc>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9525" lvl="4" marL="1533525" marR="0" rtl="0" algn="l">
              <a:lnSpc>
                <a:spcPct val="100000"/>
              </a:lnSpc>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9525" lvl="5" marL="1990725" marR="0" rtl="0" algn="l">
              <a:lnSpc>
                <a:spcPct val="100000"/>
              </a:lnSpc>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9525" lvl="6" marL="2447925" marR="0" rtl="0" algn="l">
              <a:lnSpc>
                <a:spcPct val="100000"/>
              </a:lnSpc>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9525" lvl="7" marL="2905125" marR="0" rtl="0" algn="l">
              <a:lnSpc>
                <a:spcPct val="100000"/>
              </a:lnSpc>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9525" lvl="8" marL="3362325" marR="0" rtl="0" algn="l">
              <a:lnSpc>
                <a:spcPct val="100000"/>
              </a:lnSpc>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64" name="Shape 64"/>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lnSpc>
                <a:spcPct val="100000"/>
              </a:lnSpc>
              <a:spcBef>
                <a:spcPts val="0"/>
              </a:spcBef>
              <a:spcAft>
                <a:spcPts val="0"/>
              </a:spcAft>
              <a:buClr>
                <a:srgbClr val="FFFFFF"/>
              </a:buClr>
              <a:buSzPct val="25000"/>
              <a:buFont typeface="Arial"/>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9" name="Shape 19"/>
        <p:cNvGrpSpPr/>
        <p:nvPr/>
      </p:nvGrpSpPr>
      <p:grpSpPr>
        <a:xfrm>
          <a:off x="0" y="0"/>
          <a:ext cx="0" cy="0"/>
          <a:chOff x="0" y="0"/>
          <a:chExt cx="0" cy="0"/>
        </a:xfrm>
      </p:grpSpPr>
      <p:sp>
        <p:nvSpPr>
          <p:cNvPr id="20" name="Shape 20"/>
          <p:cNvSpPr txBox="1"/>
          <p:nvPr>
            <p:ph type="ctrTitle"/>
          </p:nvPr>
        </p:nvSpPr>
        <p:spPr>
          <a:xfrm>
            <a:off x="685800" y="2130425"/>
            <a:ext cx="7772400" cy="147002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9pPr>
          </a:lstStyle>
          <a:p/>
        </p:txBody>
      </p:sp>
      <p:sp>
        <p:nvSpPr>
          <p:cNvPr id="21" name="Shape 21"/>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lnSpc>
                <a:spcPct val="100000"/>
              </a:lnSpc>
              <a:spcBef>
                <a:spcPts val="400"/>
              </a:spcBef>
              <a:spcAft>
                <a:spcPts val="0"/>
              </a:spcAft>
              <a:buClr>
                <a:srgbClr val="7889FB"/>
              </a:buClr>
              <a:buFont typeface="Noto Sans Symbols"/>
              <a:buNone/>
              <a:defRPr b="0" i="0" sz="1600" u="none" cap="none" strike="noStrike">
                <a:solidFill>
                  <a:srgbClr val="000000"/>
                </a:solidFill>
                <a:latin typeface="Arial"/>
                <a:ea typeface="Arial"/>
                <a:cs typeface="Arial"/>
                <a:sym typeface="Arial"/>
              </a:defRPr>
            </a:lvl1pPr>
            <a:lvl2pPr indent="0" lvl="1" marL="457200" marR="0" rtl="0" algn="ctr">
              <a:lnSpc>
                <a:spcPct val="100000"/>
              </a:lnSpc>
              <a:spcBef>
                <a:spcPts val="35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2pPr>
            <a:lvl3pPr indent="0" lvl="2" marL="914400" marR="0" rtl="0" algn="ctr">
              <a:lnSpc>
                <a:spcPct val="100000"/>
              </a:lnSpc>
              <a:spcBef>
                <a:spcPts val="35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3pPr>
            <a:lvl4pPr indent="0" lvl="3" marL="1371600" marR="0" rtl="0" algn="ctr">
              <a:lnSpc>
                <a:spcPct val="100000"/>
              </a:lnSpc>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4pPr>
            <a:lvl5pPr indent="0" lvl="4" marL="1828800" marR="0" rtl="0" algn="ctr">
              <a:lnSpc>
                <a:spcPct val="100000"/>
              </a:lnSpc>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5pPr>
            <a:lvl6pPr indent="0" lvl="5" marL="2286000" marR="0" rtl="0" algn="ctr">
              <a:lnSpc>
                <a:spcPct val="100000"/>
              </a:lnSpc>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6pPr>
            <a:lvl7pPr indent="0" lvl="6" marL="2743200" marR="0" rtl="0" algn="ctr">
              <a:lnSpc>
                <a:spcPct val="100000"/>
              </a:lnSpc>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7pPr>
            <a:lvl8pPr indent="0" lvl="7" marL="3200400" marR="0" rtl="0" algn="ctr">
              <a:lnSpc>
                <a:spcPct val="100000"/>
              </a:lnSpc>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8pPr>
            <a:lvl9pPr indent="0" lvl="8" marL="3657600" marR="0" rtl="0" algn="ctr">
              <a:lnSpc>
                <a:spcPct val="100000"/>
              </a:lnSpc>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9pPr>
          </a:lstStyle>
          <a:p/>
        </p:txBody>
      </p:sp>
      <p:sp>
        <p:nvSpPr>
          <p:cNvPr id="22" name="Shape 22"/>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lnSpc>
                <a:spcPct val="100000"/>
              </a:lnSpc>
              <a:spcBef>
                <a:spcPts val="0"/>
              </a:spcBef>
              <a:spcAft>
                <a:spcPts val="0"/>
              </a:spcAft>
              <a:buClr>
                <a:srgbClr val="FFFFFF"/>
              </a:buClr>
              <a:buSzPct val="25000"/>
              <a:buFont typeface="Arial"/>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3" name="Shape 23"/>
        <p:cNvGrpSpPr/>
        <p:nvPr/>
      </p:nvGrpSpPr>
      <p:grpSpPr>
        <a:xfrm>
          <a:off x="0" y="0"/>
          <a:ext cx="0" cy="0"/>
          <a:chOff x="0" y="0"/>
          <a:chExt cx="0" cy="0"/>
        </a:xfrm>
      </p:grpSpPr>
      <p:sp>
        <p:nvSpPr>
          <p:cNvPr id="24" name="Shape 24"/>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228600" lvl="0" marL="2057400" marR="0" rtl="0" algn="l">
              <a:lnSpc>
                <a:spcPct val="90000"/>
              </a:lnSpc>
              <a:spcBef>
                <a:spcPts val="0"/>
              </a:spcBef>
              <a:spcAft>
                <a:spcPts val="0"/>
              </a:spcAft>
              <a:buClr>
                <a:srgbClr val="7889FB"/>
              </a:buClr>
              <a:buFont typeface="Arial"/>
              <a:buNone/>
              <a:defRPr b="1" i="0" sz="4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9pPr>
          </a:lstStyle>
          <a:p/>
        </p:txBody>
      </p:sp>
      <p:sp>
        <p:nvSpPr>
          <p:cNvPr id="25" name="Shape 25"/>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lnSpc>
                <a:spcPct val="100000"/>
              </a:lnSpc>
              <a:spcBef>
                <a:spcPts val="400"/>
              </a:spcBef>
              <a:spcAft>
                <a:spcPts val="0"/>
              </a:spcAft>
              <a:buClr>
                <a:srgbClr val="7889FB"/>
              </a:buClr>
              <a:buFont typeface="Noto Sans Symbols"/>
              <a:buNone/>
              <a:defRPr b="0" i="0" sz="2000" u="none" cap="none" strike="noStrike">
                <a:solidFill>
                  <a:srgbClr val="000000"/>
                </a:solidFill>
                <a:latin typeface="Arial"/>
                <a:ea typeface="Arial"/>
                <a:cs typeface="Arial"/>
                <a:sym typeface="Arial"/>
              </a:defRPr>
            </a:lvl1pPr>
            <a:lvl2pPr indent="0" lvl="1" marL="457200" marR="0" rtl="0" algn="l">
              <a:lnSpc>
                <a:spcPct val="100000"/>
              </a:lnSpc>
              <a:spcBef>
                <a:spcPts val="350"/>
              </a:spcBef>
              <a:spcAft>
                <a:spcPts val="0"/>
              </a:spcAft>
              <a:buClr>
                <a:srgbClr val="7889FB"/>
              </a:buClr>
              <a:buFont typeface="Arial"/>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350"/>
              </a:spcBef>
              <a:spcAft>
                <a:spcPts val="0"/>
              </a:spcAft>
              <a:buClr>
                <a:srgbClr val="7889FB"/>
              </a:buClr>
              <a:buFont typeface="Arial"/>
              <a:buNone/>
              <a:defRPr b="0" i="0" sz="1600" u="none" cap="none" strike="noStrike">
                <a:solidFill>
                  <a:srgbClr val="000000"/>
                </a:solidFill>
                <a:latin typeface="Arial"/>
                <a:ea typeface="Arial"/>
                <a:cs typeface="Arial"/>
                <a:sym typeface="Arial"/>
              </a:defRPr>
            </a:lvl3pPr>
            <a:lvl4pPr indent="0" lvl="3" marL="1371600" marR="0" rtl="0" algn="l">
              <a:lnSpc>
                <a:spcPct val="100000"/>
              </a:lnSpc>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9pPr>
          </a:lstStyle>
          <a:p/>
        </p:txBody>
      </p:sp>
      <p:sp>
        <p:nvSpPr>
          <p:cNvPr id="26" name="Shape 26"/>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lnSpc>
                <a:spcPct val="100000"/>
              </a:lnSpc>
              <a:spcBef>
                <a:spcPts val="0"/>
              </a:spcBef>
              <a:spcAft>
                <a:spcPts val="0"/>
              </a:spcAft>
              <a:buClr>
                <a:srgbClr val="FFFFFF"/>
              </a:buClr>
              <a:buSzPct val="25000"/>
              <a:buFont typeface="Arial"/>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7" name="Shape 27"/>
        <p:cNvGrpSpPr/>
        <p:nvPr/>
      </p:nvGrpSpPr>
      <p:grpSpPr>
        <a:xfrm>
          <a:off x="0" y="0"/>
          <a:ext cx="0" cy="0"/>
          <a:chOff x="0" y="0"/>
          <a:chExt cx="0" cy="0"/>
        </a:xfrm>
      </p:grpSpPr>
      <p:sp>
        <p:nvSpPr>
          <p:cNvPr id="28" name="Shape 28"/>
          <p:cNvSpPr txBox="1"/>
          <p:nvPr>
            <p:ph type="title"/>
          </p:nvPr>
        </p:nvSpPr>
        <p:spPr>
          <a:xfrm>
            <a:off x="285718"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9pPr>
          </a:lstStyle>
          <a:p/>
        </p:txBody>
      </p:sp>
      <p:sp>
        <p:nvSpPr>
          <p:cNvPr id="29" name="Shape 29"/>
          <p:cNvSpPr txBox="1"/>
          <p:nvPr>
            <p:ph idx="1" type="body"/>
          </p:nvPr>
        </p:nvSpPr>
        <p:spPr>
          <a:xfrm>
            <a:off x="698500" y="1387475"/>
            <a:ext cx="3978273" cy="4700588"/>
          </a:xfrm>
          <a:prstGeom prst="rect">
            <a:avLst/>
          </a:prstGeom>
          <a:noFill/>
          <a:ln>
            <a:noFill/>
          </a:ln>
        </p:spPr>
        <p:txBody>
          <a:bodyPr anchorCtr="0" anchor="t" bIns="91425" lIns="91425" rIns="91425" tIns="91425"/>
          <a:lstStyle>
            <a:lvl1pPr indent="224155" lvl="0" marL="161925" marR="0" rtl="0" algn="l">
              <a:lnSpc>
                <a:spcPct val="100000"/>
              </a:lnSpc>
              <a:spcBef>
                <a:spcPts val="400"/>
              </a:spcBef>
              <a:spcAft>
                <a:spcPts val="0"/>
              </a:spcAft>
              <a:buClr>
                <a:srgbClr val="7889FB"/>
              </a:buClr>
              <a:buSzPct val="110000"/>
              <a:buFont typeface="Noto Sans Symbols"/>
              <a:buChar char="▪"/>
              <a:defRPr b="0" i="0" sz="2800" u="none" cap="none" strike="noStrike">
                <a:solidFill>
                  <a:srgbClr val="000000"/>
                </a:solidFill>
                <a:latin typeface="Arial"/>
                <a:ea typeface="Arial"/>
                <a:cs typeface="Arial"/>
                <a:sym typeface="Arial"/>
              </a:defRPr>
            </a:lvl1pPr>
            <a:lvl2pPr indent="130175" lvl="1" marL="504825" marR="0" rtl="0" algn="l">
              <a:lnSpc>
                <a:spcPct val="100000"/>
              </a:lnSpc>
              <a:spcBef>
                <a:spcPts val="350"/>
              </a:spcBef>
              <a:spcAft>
                <a:spcPts val="0"/>
              </a:spcAft>
              <a:buClr>
                <a:srgbClr val="7889FB"/>
              </a:buClr>
              <a:buSzPct val="100000"/>
              <a:buFont typeface="Arial"/>
              <a:buChar char="–"/>
              <a:defRPr b="0" i="0" sz="2400" u="none" cap="none" strike="noStrike">
                <a:solidFill>
                  <a:srgbClr val="000000"/>
                </a:solidFill>
                <a:latin typeface="Arial"/>
                <a:ea typeface="Arial"/>
                <a:cs typeface="Arial"/>
                <a:sym typeface="Arial"/>
              </a:defRPr>
            </a:lvl2pPr>
            <a:lvl3pPr indent="85725" lvl="2" marL="854075" marR="0" rtl="0" algn="l">
              <a:lnSpc>
                <a:spcPct val="100000"/>
              </a:lnSpc>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3pPr>
            <a:lvl4pPr indent="44450" lvl="3" marL="1200150" marR="0" rtl="0" algn="l">
              <a:lnSpc>
                <a:spcPct val="100000"/>
              </a:lnSpc>
              <a:spcBef>
                <a:spcPts val="300"/>
              </a:spcBef>
              <a:spcAft>
                <a:spcPts val="0"/>
              </a:spcAft>
              <a:buClr>
                <a:srgbClr val="7889FB"/>
              </a:buClr>
              <a:buSzPct val="100000"/>
              <a:buFont typeface="Arial"/>
              <a:buChar char="&gt;"/>
              <a:defRPr b="0" i="0" sz="1800" u="none" cap="none" strike="noStrike">
                <a:solidFill>
                  <a:srgbClr val="000000"/>
                </a:solidFill>
                <a:latin typeface="Arial"/>
                <a:ea typeface="Arial"/>
                <a:cs typeface="Arial"/>
                <a:sym typeface="Arial"/>
              </a:defRPr>
            </a:lvl4pPr>
            <a:lvl5pPr indent="66675" lvl="4" marL="1533525" marR="0" rtl="0" algn="l">
              <a:lnSpc>
                <a:spcPct val="100000"/>
              </a:lnSpc>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5pPr>
            <a:lvl6pPr indent="66675" lvl="5" marL="1990725" marR="0" rtl="0" algn="l">
              <a:lnSpc>
                <a:spcPct val="100000"/>
              </a:lnSpc>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6pPr>
            <a:lvl7pPr indent="66675" lvl="6" marL="2447925" marR="0" rtl="0" algn="l">
              <a:lnSpc>
                <a:spcPct val="100000"/>
              </a:lnSpc>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7pPr>
            <a:lvl8pPr indent="66675" lvl="7" marL="2905125" marR="0" rtl="0" algn="l">
              <a:lnSpc>
                <a:spcPct val="100000"/>
              </a:lnSpc>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8pPr>
            <a:lvl9pPr indent="66675" lvl="8" marL="3362325" marR="0" rtl="0" algn="l">
              <a:lnSpc>
                <a:spcPct val="100000"/>
              </a:lnSpc>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9pPr>
          </a:lstStyle>
          <a:p/>
        </p:txBody>
      </p:sp>
      <p:sp>
        <p:nvSpPr>
          <p:cNvPr id="30" name="Shape 30"/>
          <p:cNvSpPr txBox="1"/>
          <p:nvPr>
            <p:ph idx="2" type="body"/>
          </p:nvPr>
        </p:nvSpPr>
        <p:spPr>
          <a:xfrm>
            <a:off x="4829175" y="1387475"/>
            <a:ext cx="3978273" cy="4700588"/>
          </a:xfrm>
          <a:prstGeom prst="rect">
            <a:avLst/>
          </a:prstGeom>
          <a:noFill/>
          <a:ln>
            <a:noFill/>
          </a:ln>
        </p:spPr>
        <p:txBody>
          <a:bodyPr anchorCtr="0" anchor="t" bIns="91425" lIns="91425" rIns="91425" tIns="91425"/>
          <a:lstStyle>
            <a:lvl1pPr indent="224155" lvl="0" marL="161925" marR="0" rtl="0" algn="l">
              <a:lnSpc>
                <a:spcPct val="100000"/>
              </a:lnSpc>
              <a:spcBef>
                <a:spcPts val="400"/>
              </a:spcBef>
              <a:spcAft>
                <a:spcPts val="0"/>
              </a:spcAft>
              <a:buClr>
                <a:srgbClr val="7889FB"/>
              </a:buClr>
              <a:buSzPct val="110000"/>
              <a:buFont typeface="Noto Sans Symbols"/>
              <a:buChar char="▪"/>
              <a:defRPr b="0" i="0" sz="2800" u="none" cap="none" strike="noStrike">
                <a:solidFill>
                  <a:srgbClr val="000000"/>
                </a:solidFill>
                <a:latin typeface="Arial"/>
                <a:ea typeface="Arial"/>
                <a:cs typeface="Arial"/>
                <a:sym typeface="Arial"/>
              </a:defRPr>
            </a:lvl1pPr>
            <a:lvl2pPr indent="130175" lvl="1" marL="504825" marR="0" rtl="0" algn="l">
              <a:lnSpc>
                <a:spcPct val="100000"/>
              </a:lnSpc>
              <a:spcBef>
                <a:spcPts val="350"/>
              </a:spcBef>
              <a:spcAft>
                <a:spcPts val="0"/>
              </a:spcAft>
              <a:buClr>
                <a:srgbClr val="7889FB"/>
              </a:buClr>
              <a:buSzPct val="100000"/>
              <a:buFont typeface="Arial"/>
              <a:buChar char="–"/>
              <a:defRPr b="0" i="0" sz="2400" u="none" cap="none" strike="noStrike">
                <a:solidFill>
                  <a:srgbClr val="000000"/>
                </a:solidFill>
                <a:latin typeface="Arial"/>
                <a:ea typeface="Arial"/>
                <a:cs typeface="Arial"/>
                <a:sym typeface="Arial"/>
              </a:defRPr>
            </a:lvl2pPr>
            <a:lvl3pPr indent="85725" lvl="2" marL="854075" marR="0" rtl="0" algn="l">
              <a:lnSpc>
                <a:spcPct val="100000"/>
              </a:lnSpc>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3pPr>
            <a:lvl4pPr indent="44450" lvl="3" marL="1200150" marR="0" rtl="0" algn="l">
              <a:lnSpc>
                <a:spcPct val="100000"/>
              </a:lnSpc>
              <a:spcBef>
                <a:spcPts val="300"/>
              </a:spcBef>
              <a:spcAft>
                <a:spcPts val="0"/>
              </a:spcAft>
              <a:buClr>
                <a:srgbClr val="7889FB"/>
              </a:buClr>
              <a:buSzPct val="100000"/>
              <a:buFont typeface="Arial"/>
              <a:buChar char="&gt;"/>
              <a:defRPr b="0" i="0" sz="1800" u="none" cap="none" strike="noStrike">
                <a:solidFill>
                  <a:srgbClr val="000000"/>
                </a:solidFill>
                <a:latin typeface="Arial"/>
                <a:ea typeface="Arial"/>
                <a:cs typeface="Arial"/>
                <a:sym typeface="Arial"/>
              </a:defRPr>
            </a:lvl4pPr>
            <a:lvl5pPr indent="66675" lvl="4" marL="1533525" marR="0" rtl="0" algn="l">
              <a:lnSpc>
                <a:spcPct val="100000"/>
              </a:lnSpc>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5pPr>
            <a:lvl6pPr indent="66675" lvl="5" marL="1990725" marR="0" rtl="0" algn="l">
              <a:lnSpc>
                <a:spcPct val="100000"/>
              </a:lnSpc>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6pPr>
            <a:lvl7pPr indent="66675" lvl="6" marL="2447925" marR="0" rtl="0" algn="l">
              <a:lnSpc>
                <a:spcPct val="100000"/>
              </a:lnSpc>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7pPr>
            <a:lvl8pPr indent="66675" lvl="7" marL="2905125" marR="0" rtl="0" algn="l">
              <a:lnSpc>
                <a:spcPct val="100000"/>
              </a:lnSpc>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8pPr>
            <a:lvl9pPr indent="66675" lvl="8" marL="3362325" marR="0" rtl="0" algn="l">
              <a:lnSpc>
                <a:spcPct val="100000"/>
              </a:lnSpc>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9pPr>
          </a:lstStyle>
          <a:p/>
        </p:txBody>
      </p:sp>
      <p:sp>
        <p:nvSpPr>
          <p:cNvPr id="31" name="Shape 31"/>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lnSpc>
                <a:spcPct val="100000"/>
              </a:lnSpc>
              <a:spcBef>
                <a:spcPts val="0"/>
              </a:spcBef>
              <a:spcAft>
                <a:spcPts val="0"/>
              </a:spcAft>
              <a:buClr>
                <a:srgbClr val="FFFFFF"/>
              </a:buClr>
              <a:buSzPct val="25000"/>
              <a:buFont typeface="Arial"/>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p:spTree>
      <p:nvGrpSpPr>
        <p:cNvPr id="32" name="Shape 32"/>
        <p:cNvGrpSpPr/>
        <p:nvPr/>
      </p:nvGrpSpPr>
      <p:grpSpPr>
        <a:xfrm>
          <a:off x="0" y="0"/>
          <a:ext cx="0" cy="0"/>
          <a:chOff x="0" y="0"/>
          <a:chExt cx="0" cy="0"/>
        </a:xfrm>
      </p:grpSpPr>
      <p:sp>
        <p:nvSpPr>
          <p:cNvPr id="33" name="Shape 33"/>
          <p:cNvSpPr txBox="1"/>
          <p:nvPr>
            <p:ph type="title"/>
          </p:nvPr>
        </p:nvSpPr>
        <p:spPr>
          <a:xfrm>
            <a:off x="457200" y="274637"/>
            <a:ext cx="8229600" cy="1143000"/>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9pPr>
          </a:lstStyle>
          <a:p/>
        </p:txBody>
      </p:sp>
      <p:sp>
        <p:nvSpPr>
          <p:cNvPr id="34" name="Shape 34"/>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lnSpc>
                <a:spcPct val="100000"/>
              </a:lnSpc>
              <a:spcBef>
                <a:spcPts val="0"/>
              </a:spcBef>
              <a:spcAft>
                <a:spcPts val="0"/>
              </a:spcAft>
              <a:buClr>
                <a:srgbClr val="FFFFFF"/>
              </a:buClr>
              <a:buSzPct val="25000"/>
              <a:buFont typeface="Arial"/>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5" name="Shape 35"/>
        <p:cNvGrpSpPr/>
        <p:nvPr/>
      </p:nvGrpSpPr>
      <p:grpSpPr>
        <a:xfrm>
          <a:off x="0" y="0"/>
          <a:ext cx="0" cy="0"/>
          <a:chOff x="0" y="0"/>
          <a:chExt cx="0" cy="0"/>
        </a:xfrm>
      </p:grpSpPr>
      <p:sp>
        <p:nvSpPr>
          <p:cNvPr id="36" name="Shape 36"/>
          <p:cNvSpPr txBox="1"/>
          <p:nvPr>
            <p:ph type="title"/>
          </p:nvPr>
        </p:nvSpPr>
        <p:spPr>
          <a:xfrm>
            <a:off x="457200" y="274637"/>
            <a:ext cx="8229600" cy="1143000"/>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9pPr>
          </a:lstStyle>
          <a:p/>
        </p:txBody>
      </p:sp>
      <p:sp>
        <p:nvSpPr>
          <p:cNvPr id="37" name="Shape 37"/>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lnSpc>
                <a:spcPct val="100000"/>
              </a:lnSpc>
              <a:spcBef>
                <a:spcPts val="400"/>
              </a:spcBef>
              <a:spcAft>
                <a:spcPts val="0"/>
              </a:spcAft>
              <a:buClr>
                <a:srgbClr val="7889FB"/>
              </a:buClr>
              <a:buFont typeface="Noto Sans Symbols"/>
              <a:buNone/>
              <a:defRPr b="1" i="0" sz="2400" u="none" cap="none" strike="noStrike">
                <a:solidFill>
                  <a:srgbClr val="000000"/>
                </a:solidFill>
                <a:latin typeface="Arial"/>
                <a:ea typeface="Arial"/>
                <a:cs typeface="Arial"/>
                <a:sym typeface="Arial"/>
              </a:defRPr>
            </a:lvl1pPr>
            <a:lvl2pPr indent="0" lvl="1" marL="457200" marR="0" rtl="0" algn="l">
              <a:lnSpc>
                <a:spcPct val="100000"/>
              </a:lnSpc>
              <a:spcBef>
                <a:spcPts val="350"/>
              </a:spcBef>
              <a:spcAft>
                <a:spcPts val="0"/>
              </a:spcAft>
              <a:buClr>
                <a:srgbClr val="7889FB"/>
              </a:buClr>
              <a:buFont typeface="Arial"/>
              <a:buNone/>
              <a:defRPr b="1" i="0" sz="2000" u="none" cap="none" strike="noStrike">
                <a:solidFill>
                  <a:srgbClr val="000000"/>
                </a:solidFill>
                <a:latin typeface="Arial"/>
                <a:ea typeface="Arial"/>
                <a:cs typeface="Arial"/>
                <a:sym typeface="Arial"/>
              </a:defRPr>
            </a:lvl2pPr>
            <a:lvl3pPr indent="0" lvl="2" marL="914400" marR="0" rtl="0" algn="l">
              <a:lnSpc>
                <a:spcPct val="100000"/>
              </a:lnSpc>
              <a:spcBef>
                <a:spcPts val="350"/>
              </a:spcBef>
              <a:spcAft>
                <a:spcPts val="0"/>
              </a:spcAft>
              <a:buClr>
                <a:srgbClr val="7889FB"/>
              </a:buClr>
              <a:buFont typeface="Arial"/>
              <a:buNone/>
              <a:defRPr b="1" i="0" sz="1800" u="none" cap="none" strike="noStrike">
                <a:solidFill>
                  <a:srgbClr val="000000"/>
                </a:solidFill>
                <a:latin typeface="Arial"/>
                <a:ea typeface="Arial"/>
                <a:cs typeface="Arial"/>
                <a:sym typeface="Arial"/>
              </a:defRPr>
            </a:lvl3pPr>
            <a:lvl4pPr indent="0" lvl="3" marL="1371600" marR="0" rtl="0" algn="l">
              <a:lnSpc>
                <a:spcPct val="100000"/>
              </a:lnSpc>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4pPr>
            <a:lvl5pPr indent="0" lvl="4" marL="1828800" marR="0" rtl="0" algn="l">
              <a:lnSpc>
                <a:spcPct val="100000"/>
              </a:lnSpc>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5pPr>
            <a:lvl6pPr indent="0" lvl="5" marL="2286000" marR="0" rtl="0" algn="l">
              <a:lnSpc>
                <a:spcPct val="100000"/>
              </a:lnSpc>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6pPr>
            <a:lvl7pPr indent="0" lvl="6" marL="2743200" marR="0" rtl="0" algn="l">
              <a:lnSpc>
                <a:spcPct val="100000"/>
              </a:lnSpc>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7pPr>
            <a:lvl8pPr indent="0" lvl="7" marL="3200400" marR="0" rtl="0" algn="l">
              <a:lnSpc>
                <a:spcPct val="100000"/>
              </a:lnSpc>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8pPr>
            <a:lvl9pPr indent="0" lvl="8" marL="3657600" marR="0" rtl="0" algn="l">
              <a:lnSpc>
                <a:spcPct val="100000"/>
              </a:lnSpc>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9pPr>
          </a:lstStyle>
          <a:p/>
        </p:txBody>
      </p:sp>
      <p:sp>
        <p:nvSpPr>
          <p:cNvPr id="38" name="Shape 38"/>
          <p:cNvSpPr txBox="1"/>
          <p:nvPr>
            <p:ph idx="2" type="body"/>
          </p:nvPr>
        </p:nvSpPr>
        <p:spPr>
          <a:xfrm>
            <a:off x="457200" y="2174875"/>
            <a:ext cx="4040187" cy="3951286"/>
          </a:xfrm>
          <a:prstGeom prst="rect">
            <a:avLst/>
          </a:prstGeom>
          <a:noFill/>
          <a:ln>
            <a:noFill/>
          </a:ln>
        </p:spPr>
        <p:txBody>
          <a:bodyPr anchorCtr="0" anchor="t" bIns="91425" lIns="91425" rIns="91425" tIns="91425"/>
          <a:lstStyle>
            <a:lvl1pPr indent="170815" lvl="0" marL="161925" marR="0" rtl="0" algn="l">
              <a:lnSpc>
                <a:spcPct val="100000"/>
              </a:lnSpc>
              <a:spcBef>
                <a:spcPts val="400"/>
              </a:spcBef>
              <a:spcAft>
                <a:spcPts val="0"/>
              </a:spcAft>
              <a:buClr>
                <a:srgbClr val="7889FB"/>
              </a:buClr>
              <a:buSzPct val="110000"/>
              <a:buFont typeface="Noto Sans Symbols"/>
              <a:buChar char="▪"/>
              <a:defRPr b="0" i="0" sz="2400" u="none" cap="none" strike="noStrike">
                <a:solidFill>
                  <a:srgbClr val="000000"/>
                </a:solidFill>
                <a:latin typeface="Arial"/>
                <a:ea typeface="Arial"/>
                <a:cs typeface="Arial"/>
                <a:sym typeface="Arial"/>
              </a:defRPr>
            </a:lvl1pPr>
            <a:lvl2pPr indent="79375" lvl="1" marL="504825" marR="0" rtl="0" algn="l">
              <a:lnSpc>
                <a:spcPct val="100000"/>
              </a:lnSpc>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2pPr>
            <a:lvl3pPr indent="60325" lvl="2" marL="854075" marR="0" rtl="0" algn="l">
              <a:lnSpc>
                <a:spcPct val="100000"/>
              </a:lnSpc>
              <a:spcBef>
                <a:spcPts val="35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3pPr>
            <a:lvl4pPr indent="19050" lvl="3" marL="1200150" marR="0" rtl="0" algn="l">
              <a:lnSpc>
                <a:spcPct val="100000"/>
              </a:lnSpc>
              <a:spcBef>
                <a:spcPts val="300"/>
              </a:spcBef>
              <a:spcAft>
                <a:spcPts val="0"/>
              </a:spcAft>
              <a:buClr>
                <a:srgbClr val="7889FB"/>
              </a:buClr>
              <a:buSzPct val="100000"/>
              <a:buFont typeface="Arial"/>
              <a:buChar char="&gt;"/>
              <a:defRPr b="0" i="0" sz="1600" u="none" cap="none" strike="noStrike">
                <a:solidFill>
                  <a:srgbClr val="000000"/>
                </a:solidFill>
                <a:latin typeface="Arial"/>
                <a:ea typeface="Arial"/>
                <a:cs typeface="Arial"/>
                <a:sym typeface="Arial"/>
              </a:defRPr>
            </a:lvl4pPr>
            <a:lvl5pPr indent="41275" lvl="4" marL="1533525" marR="0" rtl="0" algn="l">
              <a:lnSpc>
                <a:spcPct val="100000"/>
              </a:lnSpc>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5pPr>
            <a:lvl6pPr indent="41275" lvl="5" marL="1990725" marR="0" rtl="0" algn="l">
              <a:lnSpc>
                <a:spcPct val="100000"/>
              </a:lnSpc>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6pPr>
            <a:lvl7pPr indent="41275" lvl="6" marL="2447925" marR="0" rtl="0" algn="l">
              <a:lnSpc>
                <a:spcPct val="100000"/>
              </a:lnSpc>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7pPr>
            <a:lvl8pPr indent="41275" lvl="7" marL="2905125" marR="0" rtl="0" algn="l">
              <a:lnSpc>
                <a:spcPct val="100000"/>
              </a:lnSpc>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8pPr>
            <a:lvl9pPr indent="41275" lvl="8" marL="3362325" marR="0" rtl="0" algn="l">
              <a:lnSpc>
                <a:spcPct val="100000"/>
              </a:lnSpc>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9pPr>
          </a:lstStyle>
          <a:p/>
        </p:txBody>
      </p:sp>
      <p:sp>
        <p:nvSpPr>
          <p:cNvPr id="39" name="Shape 39"/>
          <p:cNvSpPr txBox="1"/>
          <p:nvPr>
            <p:ph idx="3" type="body"/>
          </p:nvPr>
        </p:nvSpPr>
        <p:spPr>
          <a:xfrm>
            <a:off x="4645025" y="1535112"/>
            <a:ext cx="4041773" cy="639762"/>
          </a:xfrm>
          <a:prstGeom prst="rect">
            <a:avLst/>
          </a:prstGeom>
          <a:noFill/>
          <a:ln>
            <a:noFill/>
          </a:ln>
        </p:spPr>
        <p:txBody>
          <a:bodyPr anchorCtr="0" anchor="b" bIns="91425" lIns="91425" rIns="91425" tIns="91425"/>
          <a:lstStyle>
            <a:lvl1pPr indent="0" lvl="0" marL="0" marR="0" rtl="0" algn="l">
              <a:lnSpc>
                <a:spcPct val="100000"/>
              </a:lnSpc>
              <a:spcBef>
                <a:spcPts val="400"/>
              </a:spcBef>
              <a:spcAft>
                <a:spcPts val="0"/>
              </a:spcAft>
              <a:buClr>
                <a:srgbClr val="7889FB"/>
              </a:buClr>
              <a:buFont typeface="Noto Sans Symbols"/>
              <a:buNone/>
              <a:defRPr b="1" i="0" sz="2400" u="none" cap="none" strike="noStrike">
                <a:solidFill>
                  <a:srgbClr val="000000"/>
                </a:solidFill>
                <a:latin typeface="Arial"/>
                <a:ea typeface="Arial"/>
                <a:cs typeface="Arial"/>
                <a:sym typeface="Arial"/>
              </a:defRPr>
            </a:lvl1pPr>
            <a:lvl2pPr indent="0" lvl="1" marL="457200" marR="0" rtl="0" algn="l">
              <a:lnSpc>
                <a:spcPct val="100000"/>
              </a:lnSpc>
              <a:spcBef>
                <a:spcPts val="350"/>
              </a:spcBef>
              <a:spcAft>
                <a:spcPts val="0"/>
              </a:spcAft>
              <a:buClr>
                <a:srgbClr val="7889FB"/>
              </a:buClr>
              <a:buFont typeface="Arial"/>
              <a:buNone/>
              <a:defRPr b="1" i="0" sz="2000" u="none" cap="none" strike="noStrike">
                <a:solidFill>
                  <a:srgbClr val="000000"/>
                </a:solidFill>
                <a:latin typeface="Arial"/>
                <a:ea typeface="Arial"/>
                <a:cs typeface="Arial"/>
                <a:sym typeface="Arial"/>
              </a:defRPr>
            </a:lvl2pPr>
            <a:lvl3pPr indent="0" lvl="2" marL="914400" marR="0" rtl="0" algn="l">
              <a:lnSpc>
                <a:spcPct val="100000"/>
              </a:lnSpc>
              <a:spcBef>
                <a:spcPts val="350"/>
              </a:spcBef>
              <a:spcAft>
                <a:spcPts val="0"/>
              </a:spcAft>
              <a:buClr>
                <a:srgbClr val="7889FB"/>
              </a:buClr>
              <a:buFont typeface="Arial"/>
              <a:buNone/>
              <a:defRPr b="1" i="0" sz="1800" u="none" cap="none" strike="noStrike">
                <a:solidFill>
                  <a:srgbClr val="000000"/>
                </a:solidFill>
                <a:latin typeface="Arial"/>
                <a:ea typeface="Arial"/>
                <a:cs typeface="Arial"/>
                <a:sym typeface="Arial"/>
              </a:defRPr>
            </a:lvl3pPr>
            <a:lvl4pPr indent="0" lvl="3" marL="1371600" marR="0" rtl="0" algn="l">
              <a:lnSpc>
                <a:spcPct val="100000"/>
              </a:lnSpc>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4pPr>
            <a:lvl5pPr indent="0" lvl="4" marL="1828800" marR="0" rtl="0" algn="l">
              <a:lnSpc>
                <a:spcPct val="100000"/>
              </a:lnSpc>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5pPr>
            <a:lvl6pPr indent="0" lvl="5" marL="2286000" marR="0" rtl="0" algn="l">
              <a:lnSpc>
                <a:spcPct val="100000"/>
              </a:lnSpc>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6pPr>
            <a:lvl7pPr indent="0" lvl="6" marL="2743200" marR="0" rtl="0" algn="l">
              <a:lnSpc>
                <a:spcPct val="100000"/>
              </a:lnSpc>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7pPr>
            <a:lvl8pPr indent="0" lvl="7" marL="3200400" marR="0" rtl="0" algn="l">
              <a:lnSpc>
                <a:spcPct val="100000"/>
              </a:lnSpc>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8pPr>
            <a:lvl9pPr indent="0" lvl="8" marL="3657600" marR="0" rtl="0" algn="l">
              <a:lnSpc>
                <a:spcPct val="100000"/>
              </a:lnSpc>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9pPr>
          </a:lstStyle>
          <a:p/>
        </p:txBody>
      </p:sp>
      <p:sp>
        <p:nvSpPr>
          <p:cNvPr id="40" name="Shape 40"/>
          <p:cNvSpPr txBox="1"/>
          <p:nvPr>
            <p:ph idx="4" type="body"/>
          </p:nvPr>
        </p:nvSpPr>
        <p:spPr>
          <a:xfrm>
            <a:off x="4645025" y="2174875"/>
            <a:ext cx="4041773" cy="3951286"/>
          </a:xfrm>
          <a:prstGeom prst="rect">
            <a:avLst/>
          </a:prstGeom>
          <a:noFill/>
          <a:ln>
            <a:noFill/>
          </a:ln>
        </p:spPr>
        <p:txBody>
          <a:bodyPr anchorCtr="0" anchor="t" bIns="91425" lIns="91425" rIns="91425" tIns="91425"/>
          <a:lstStyle>
            <a:lvl1pPr indent="170815" lvl="0" marL="161925" marR="0" rtl="0" algn="l">
              <a:lnSpc>
                <a:spcPct val="100000"/>
              </a:lnSpc>
              <a:spcBef>
                <a:spcPts val="400"/>
              </a:spcBef>
              <a:spcAft>
                <a:spcPts val="0"/>
              </a:spcAft>
              <a:buClr>
                <a:srgbClr val="7889FB"/>
              </a:buClr>
              <a:buSzPct val="110000"/>
              <a:buFont typeface="Noto Sans Symbols"/>
              <a:buChar char="▪"/>
              <a:defRPr b="0" i="0" sz="2400" u="none" cap="none" strike="noStrike">
                <a:solidFill>
                  <a:srgbClr val="000000"/>
                </a:solidFill>
                <a:latin typeface="Arial"/>
                <a:ea typeface="Arial"/>
                <a:cs typeface="Arial"/>
                <a:sym typeface="Arial"/>
              </a:defRPr>
            </a:lvl1pPr>
            <a:lvl2pPr indent="79375" lvl="1" marL="504825" marR="0" rtl="0" algn="l">
              <a:lnSpc>
                <a:spcPct val="100000"/>
              </a:lnSpc>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2pPr>
            <a:lvl3pPr indent="60325" lvl="2" marL="854075" marR="0" rtl="0" algn="l">
              <a:lnSpc>
                <a:spcPct val="100000"/>
              </a:lnSpc>
              <a:spcBef>
                <a:spcPts val="35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3pPr>
            <a:lvl4pPr indent="19050" lvl="3" marL="1200150" marR="0" rtl="0" algn="l">
              <a:lnSpc>
                <a:spcPct val="100000"/>
              </a:lnSpc>
              <a:spcBef>
                <a:spcPts val="300"/>
              </a:spcBef>
              <a:spcAft>
                <a:spcPts val="0"/>
              </a:spcAft>
              <a:buClr>
                <a:srgbClr val="7889FB"/>
              </a:buClr>
              <a:buSzPct val="100000"/>
              <a:buFont typeface="Arial"/>
              <a:buChar char="&gt;"/>
              <a:defRPr b="0" i="0" sz="1600" u="none" cap="none" strike="noStrike">
                <a:solidFill>
                  <a:srgbClr val="000000"/>
                </a:solidFill>
                <a:latin typeface="Arial"/>
                <a:ea typeface="Arial"/>
                <a:cs typeface="Arial"/>
                <a:sym typeface="Arial"/>
              </a:defRPr>
            </a:lvl4pPr>
            <a:lvl5pPr indent="41275" lvl="4" marL="1533525" marR="0" rtl="0" algn="l">
              <a:lnSpc>
                <a:spcPct val="100000"/>
              </a:lnSpc>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5pPr>
            <a:lvl6pPr indent="41275" lvl="5" marL="1990725" marR="0" rtl="0" algn="l">
              <a:lnSpc>
                <a:spcPct val="100000"/>
              </a:lnSpc>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6pPr>
            <a:lvl7pPr indent="41275" lvl="6" marL="2447925" marR="0" rtl="0" algn="l">
              <a:lnSpc>
                <a:spcPct val="100000"/>
              </a:lnSpc>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7pPr>
            <a:lvl8pPr indent="41275" lvl="7" marL="2905125" marR="0" rtl="0" algn="l">
              <a:lnSpc>
                <a:spcPct val="100000"/>
              </a:lnSpc>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8pPr>
            <a:lvl9pPr indent="41275" lvl="8" marL="3362325" marR="0" rtl="0" algn="l">
              <a:lnSpc>
                <a:spcPct val="100000"/>
              </a:lnSpc>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9pPr>
          </a:lstStyle>
          <a:p/>
        </p:txBody>
      </p:sp>
      <p:sp>
        <p:nvSpPr>
          <p:cNvPr id="41" name="Shape 41"/>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lnSpc>
                <a:spcPct val="100000"/>
              </a:lnSpc>
              <a:spcBef>
                <a:spcPts val="0"/>
              </a:spcBef>
              <a:spcAft>
                <a:spcPts val="0"/>
              </a:spcAft>
              <a:buClr>
                <a:srgbClr val="FFFFFF"/>
              </a:buClr>
              <a:buSzPct val="25000"/>
              <a:buFont typeface="Arial"/>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2" name="Shape 42"/>
        <p:cNvGrpSpPr/>
        <p:nvPr/>
      </p:nvGrpSpPr>
      <p:grpSpPr>
        <a:xfrm>
          <a:off x="0" y="0"/>
          <a:ext cx="0" cy="0"/>
          <a:chOff x="0" y="0"/>
          <a:chExt cx="0" cy="0"/>
        </a:xfrm>
      </p:grpSpPr>
      <p:sp>
        <p:nvSpPr>
          <p:cNvPr id="43" name="Shape 43"/>
          <p:cNvSpPr txBox="1"/>
          <p:nvPr>
            <p:ph type="title"/>
          </p:nvPr>
        </p:nvSpPr>
        <p:spPr>
          <a:xfrm>
            <a:off x="285718"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9pPr>
          </a:lstStyle>
          <a:p/>
        </p:txBody>
      </p:sp>
      <p:sp>
        <p:nvSpPr>
          <p:cNvPr id="44" name="Shape 44"/>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lnSpc>
                <a:spcPct val="100000"/>
              </a:lnSpc>
              <a:spcBef>
                <a:spcPts val="0"/>
              </a:spcBef>
              <a:spcAft>
                <a:spcPts val="0"/>
              </a:spcAft>
              <a:buClr>
                <a:srgbClr val="FFFFFF"/>
              </a:buClr>
              <a:buSzPct val="25000"/>
              <a:buFont typeface="Arial"/>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5" name="Shape 45"/>
        <p:cNvGrpSpPr/>
        <p:nvPr/>
      </p:nvGrpSpPr>
      <p:grpSpPr>
        <a:xfrm>
          <a:off x="0" y="0"/>
          <a:ext cx="0" cy="0"/>
          <a:chOff x="0" y="0"/>
          <a:chExt cx="0" cy="0"/>
        </a:xfrm>
      </p:grpSpPr>
      <p:sp>
        <p:nvSpPr>
          <p:cNvPr id="46" name="Shape 46"/>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lnSpc>
                <a:spcPct val="100000"/>
              </a:lnSpc>
              <a:spcBef>
                <a:spcPts val="0"/>
              </a:spcBef>
              <a:spcAft>
                <a:spcPts val="0"/>
              </a:spcAft>
              <a:buClr>
                <a:srgbClr val="FFFFFF"/>
              </a:buClr>
              <a:buSzPct val="25000"/>
              <a:buFont typeface="Arial"/>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47" name="Shape 47"/>
        <p:cNvGrpSpPr/>
        <p:nvPr/>
      </p:nvGrpSpPr>
      <p:grpSpPr>
        <a:xfrm>
          <a:off x="0" y="0"/>
          <a:ext cx="0" cy="0"/>
          <a:chOff x="0" y="0"/>
          <a:chExt cx="0" cy="0"/>
        </a:xfrm>
      </p:grpSpPr>
      <p:sp>
        <p:nvSpPr>
          <p:cNvPr id="48" name="Shape 48"/>
          <p:cNvSpPr txBox="1"/>
          <p:nvPr>
            <p:ph type="title"/>
          </p:nvPr>
        </p:nvSpPr>
        <p:spPr>
          <a:xfrm>
            <a:off x="457200" y="273050"/>
            <a:ext cx="3008313" cy="1162048"/>
          </a:xfrm>
          <a:prstGeom prst="rect">
            <a:avLst/>
          </a:prstGeom>
          <a:noFill/>
          <a:ln>
            <a:noFill/>
          </a:ln>
        </p:spPr>
        <p:txBody>
          <a:bodyPr anchorCtr="0" anchor="t" bIns="91425" lIns="91425" rIns="91425" tIns="91425"/>
          <a:lstStyle>
            <a:lvl1pPr indent="-228600" lvl="0" marL="20574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9pPr>
          </a:lstStyle>
          <a:p/>
        </p:txBody>
      </p:sp>
      <p:sp>
        <p:nvSpPr>
          <p:cNvPr id="49" name="Shape 49"/>
          <p:cNvSpPr txBox="1"/>
          <p:nvPr>
            <p:ph idx="1" type="body"/>
          </p:nvPr>
        </p:nvSpPr>
        <p:spPr>
          <a:xfrm>
            <a:off x="3575050" y="273050"/>
            <a:ext cx="5111750" cy="5853111"/>
          </a:xfrm>
          <a:prstGeom prst="rect">
            <a:avLst/>
          </a:prstGeom>
          <a:noFill/>
          <a:ln>
            <a:noFill/>
          </a:ln>
        </p:spPr>
        <p:txBody>
          <a:bodyPr anchorCtr="0" anchor="t" bIns="91425" lIns="91425" rIns="91425" tIns="91425"/>
          <a:lstStyle>
            <a:lvl1pPr indent="277494" lvl="0" marL="161925" marR="0" rtl="0" algn="l">
              <a:lnSpc>
                <a:spcPct val="100000"/>
              </a:lnSpc>
              <a:spcBef>
                <a:spcPts val="400"/>
              </a:spcBef>
              <a:spcAft>
                <a:spcPts val="0"/>
              </a:spcAft>
              <a:buClr>
                <a:srgbClr val="7889FB"/>
              </a:buClr>
              <a:buSzPct val="110000"/>
              <a:buFont typeface="Noto Sans Symbols"/>
              <a:buChar char="▪"/>
              <a:defRPr b="0" i="0" sz="3200" u="none" cap="none" strike="noStrike">
                <a:solidFill>
                  <a:srgbClr val="000000"/>
                </a:solidFill>
                <a:latin typeface="Arial"/>
                <a:ea typeface="Arial"/>
                <a:cs typeface="Arial"/>
                <a:sym typeface="Arial"/>
              </a:defRPr>
            </a:lvl1pPr>
            <a:lvl2pPr indent="180975" lvl="1" marL="504825" marR="0" rtl="0" algn="l">
              <a:lnSpc>
                <a:spcPct val="100000"/>
              </a:lnSpc>
              <a:spcBef>
                <a:spcPts val="350"/>
              </a:spcBef>
              <a:spcAft>
                <a:spcPts val="0"/>
              </a:spcAft>
              <a:buClr>
                <a:srgbClr val="7889FB"/>
              </a:buClr>
              <a:buSzPct val="100000"/>
              <a:buFont typeface="Arial"/>
              <a:buChar char="–"/>
              <a:defRPr b="0" i="0" sz="2800" u="none" cap="none" strike="noStrike">
                <a:solidFill>
                  <a:srgbClr val="000000"/>
                </a:solidFill>
                <a:latin typeface="Arial"/>
                <a:ea typeface="Arial"/>
                <a:cs typeface="Arial"/>
                <a:sym typeface="Arial"/>
              </a:defRPr>
            </a:lvl2pPr>
            <a:lvl3pPr indent="136525" lvl="2" marL="854075" marR="0" rtl="0" algn="l">
              <a:lnSpc>
                <a:spcPct val="100000"/>
              </a:lnSpc>
              <a:spcBef>
                <a:spcPts val="350"/>
              </a:spcBef>
              <a:spcAft>
                <a:spcPts val="0"/>
              </a:spcAft>
              <a:buClr>
                <a:srgbClr val="7889FB"/>
              </a:buClr>
              <a:buSzPct val="100000"/>
              <a:buFont typeface="Arial"/>
              <a:buChar char="•"/>
              <a:defRPr b="0" i="0" sz="2400" u="none" cap="none" strike="noStrike">
                <a:solidFill>
                  <a:srgbClr val="000000"/>
                </a:solidFill>
                <a:latin typeface="Arial"/>
                <a:ea typeface="Arial"/>
                <a:cs typeface="Arial"/>
                <a:sym typeface="Arial"/>
              </a:defRPr>
            </a:lvl3pPr>
            <a:lvl4pPr indent="69850" lvl="3" marL="1200150" marR="0" rtl="0" algn="l">
              <a:lnSpc>
                <a:spcPct val="100000"/>
              </a:lnSpc>
              <a:spcBef>
                <a:spcPts val="300"/>
              </a:spcBef>
              <a:spcAft>
                <a:spcPts val="0"/>
              </a:spcAft>
              <a:buClr>
                <a:srgbClr val="7889FB"/>
              </a:buClr>
              <a:buSzPct val="100000"/>
              <a:buFont typeface="Arial"/>
              <a:buChar char="&gt;"/>
              <a:defRPr b="0" i="0" sz="2000" u="none" cap="none" strike="noStrike">
                <a:solidFill>
                  <a:srgbClr val="000000"/>
                </a:solidFill>
                <a:latin typeface="Arial"/>
                <a:ea typeface="Arial"/>
                <a:cs typeface="Arial"/>
                <a:sym typeface="Arial"/>
              </a:defRPr>
            </a:lvl4pPr>
            <a:lvl5pPr indent="92075" lvl="4" marL="1533525" marR="0" rtl="0" algn="l">
              <a:lnSpc>
                <a:spcPct val="100000"/>
              </a:lnSpc>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5pPr>
            <a:lvl6pPr indent="92075" lvl="5" marL="1990725" marR="0" rtl="0" algn="l">
              <a:lnSpc>
                <a:spcPct val="100000"/>
              </a:lnSpc>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6pPr>
            <a:lvl7pPr indent="92075" lvl="6" marL="2447925" marR="0" rtl="0" algn="l">
              <a:lnSpc>
                <a:spcPct val="100000"/>
              </a:lnSpc>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7pPr>
            <a:lvl8pPr indent="92075" lvl="7" marL="2905125" marR="0" rtl="0" algn="l">
              <a:lnSpc>
                <a:spcPct val="100000"/>
              </a:lnSpc>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8pPr>
            <a:lvl9pPr indent="92075" lvl="8" marL="3362325" marR="0" rtl="0" algn="l">
              <a:lnSpc>
                <a:spcPct val="100000"/>
              </a:lnSpc>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9pPr>
          </a:lstStyle>
          <a:p/>
        </p:txBody>
      </p:sp>
      <p:sp>
        <p:nvSpPr>
          <p:cNvPr id="50" name="Shape 50"/>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lnSpc>
                <a:spcPct val="100000"/>
              </a:lnSpc>
              <a:spcBef>
                <a:spcPts val="400"/>
              </a:spcBef>
              <a:spcAft>
                <a:spcPts val="0"/>
              </a:spcAft>
              <a:buClr>
                <a:srgbClr val="7889FB"/>
              </a:buClr>
              <a:buFont typeface="Noto Sans Symbols"/>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35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2pPr>
            <a:lvl3pPr indent="0" lvl="2" marL="914400" marR="0" rtl="0" algn="l">
              <a:lnSpc>
                <a:spcPct val="100000"/>
              </a:lnSpc>
              <a:spcBef>
                <a:spcPts val="350"/>
              </a:spcBef>
              <a:spcAft>
                <a:spcPts val="0"/>
              </a:spcAft>
              <a:buClr>
                <a:srgbClr val="7889FB"/>
              </a:buClr>
              <a:buFont typeface="Arial"/>
              <a:buNone/>
              <a:defRPr b="0" i="0" sz="1000" u="none" cap="none" strike="noStrike">
                <a:solidFill>
                  <a:srgbClr val="000000"/>
                </a:solidFill>
                <a:latin typeface="Arial"/>
                <a:ea typeface="Arial"/>
                <a:cs typeface="Arial"/>
                <a:sym typeface="Arial"/>
              </a:defRPr>
            </a:lvl3pPr>
            <a:lvl4pPr indent="0" lvl="3" marL="1371600" marR="0" rtl="0" algn="l">
              <a:lnSpc>
                <a:spcPct val="100000"/>
              </a:lnSpc>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4pPr>
            <a:lvl5pPr indent="0" lvl="4" marL="1828800" marR="0" rtl="0" algn="l">
              <a:lnSpc>
                <a:spcPct val="100000"/>
              </a:lnSpc>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5pPr>
            <a:lvl6pPr indent="0" lvl="5" marL="2286000" marR="0" rtl="0" algn="l">
              <a:lnSpc>
                <a:spcPct val="100000"/>
              </a:lnSpc>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6pPr>
            <a:lvl7pPr indent="0" lvl="6" marL="2743200" marR="0" rtl="0" algn="l">
              <a:lnSpc>
                <a:spcPct val="100000"/>
              </a:lnSpc>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7pPr>
            <a:lvl8pPr indent="0" lvl="7" marL="3200400" marR="0" rtl="0" algn="l">
              <a:lnSpc>
                <a:spcPct val="100000"/>
              </a:lnSpc>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8pPr>
            <a:lvl9pPr indent="0" lvl="8" marL="3657600" marR="0" rtl="0" algn="l">
              <a:lnSpc>
                <a:spcPct val="100000"/>
              </a:lnSpc>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9pPr>
          </a:lstStyle>
          <a:p/>
        </p:txBody>
      </p:sp>
      <p:sp>
        <p:nvSpPr>
          <p:cNvPr id="51" name="Shape 51"/>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lnSpc>
                <a:spcPct val="100000"/>
              </a:lnSpc>
              <a:spcBef>
                <a:spcPts val="0"/>
              </a:spcBef>
              <a:spcAft>
                <a:spcPts val="0"/>
              </a:spcAft>
              <a:buClr>
                <a:srgbClr val="FFFFFF"/>
              </a:buClr>
              <a:buSzPct val="25000"/>
              <a:buFont typeface="Arial"/>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2.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5" name="Shape 5"/>
        <p:cNvGrpSpPr/>
        <p:nvPr/>
      </p:nvGrpSpPr>
      <p:grpSpPr>
        <a:xfrm>
          <a:off x="0" y="0"/>
          <a:ext cx="0" cy="0"/>
          <a:chOff x="0" y="0"/>
          <a:chExt cx="0" cy="0"/>
        </a:xfrm>
      </p:grpSpPr>
      <p:pic>
        <p:nvPicPr>
          <p:cNvPr id="6" name="Shape 6"/>
          <p:cNvPicPr preferRelativeResize="0"/>
          <p:nvPr/>
        </p:nvPicPr>
        <p:blipFill rotWithShape="1">
          <a:blip r:embed="rId1">
            <a:alphaModFix/>
          </a:blip>
          <a:srcRect b="0" l="0" r="0" t="0"/>
          <a:stretch/>
        </p:blipFill>
        <p:spPr>
          <a:xfrm>
            <a:off x="4763" y="0"/>
            <a:ext cx="9139235" cy="387350"/>
          </a:xfrm>
          <a:prstGeom prst="rect">
            <a:avLst/>
          </a:prstGeom>
          <a:noFill/>
          <a:ln>
            <a:noFill/>
          </a:ln>
        </p:spPr>
      </p:pic>
      <p:sp>
        <p:nvSpPr>
          <p:cNvPr id="7" name="Shape 7"/>
          <p:cNvSpPr/>
          <p:nvPr/>
        </p:nvSpPr>
        <p:spPr>
          <a:xfrm>
            <a:off x="4763" y="6473825"/>
            <a:ext cx="9139235" cy="384174"/>
          </a:xfrm>
          <a:prstGeom prst="rect">
            <a:avLst/>
          </a:prstGeom>
          <a:solidFill>
            <a:srgbClr val="6666FF"/>
          </a:solid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sp>
        <p:nvSpPr>
          <p:cNvPr id="8" name="Shape 8"/>
          <p:cNvSpPr txBox="1"/>
          <p:nvPr>
            <p:ph idx="1" type="body"/>
          </p:nvPr>
        </p:nvSpPr>
        <p:spPr>
          <a:xfrm>
            <a:off x="698500" y="1387475"/>
            <a:ext cx="8108950" cy="4700588"/>
          </a:xfrm>
          <a:prstGeom prst="rect">
            <a:avLst/>
          </a:prstGeom>
          <a:noFill/>
          <a:ln>
            <a:noFill/>
          </a:ln>
        </p:spPr>
        <p:txBody>
          <a:bodyPr anchorCtr="0" anchor="t" bIns="91425" lIns="91425" rIns="91425" tIns="91425"/>
          <a:lstStyle>
            <a:lvl1pPr indent="51434" lvl="0" marL="161925" marR="0" rtl="0" algn="l">
              <a:lnSpc>
                <a:spcPct val="100000"/>
              </a:lnSpc>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3175" lvl="1" marL="504825" marR="0" rtl="0" algn="l">
              <a:lnSpc>
                <a:spcPct val="100000"/>
              </a:lnSpc>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9525" lvl="2" marL="854075" marR="0" rtl="0" algn="l">
              <a:lnSpc>
                <a:spcPct val="100000"/>
              </a:lnSpc>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31750" lvl="3" marL="1200150" marR="0" rtl="0" algn="l">
              <a:lnSpc>
                <a:spcPct val="100000"/>
              </a:lnSpc>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9525" lvl="4" marL="1533525" marR="0" rtl="0" algn="l">
              <a:lnSpc>
                <a:spcPct val="100000"/>
              </a:lnSpc>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9525" lvl="5" marL="1990725" marR="0" rtl="0" algn="l">
              <a:lnSpc>
                <a:spcPct val="100000"/>
              </a:lnSpc>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9525" lvl="6" marL="2447925" marR="0" rtl="0" algn="l">
              <a:lnSpc>
                <a:spcPct val="100000"/>
              </a:lnSpc>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9525" lvl="7" marL="2905125" marR="0" rtl="0" algn="l">
              <a:lnSpc>
                <a:spcPct val="100000"/>
              </a:lnSpc>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9525" lvl="8" marL="3362325" marR="0" rtl="0" algn="l">
              <a:lnSpc>
                <a:spcPct val="100000"/>
              </a:lnSpc>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9" name="Shape 9"/>
          <p:cNvSpPr txBox="1"/>
          <p:nvPr/>
        </p:nvSpPr>
        <p:spPr>
          <a:xfrm>
            <a:off x="990600" y="77788"/>
            <a:ext cx="181821" cy="305661"/>
          </a:xfrm>
          <a:prstGeom prst="rect">
            <a:avLst/>
          </a:prstGeom>
          <a:noFill/>
          <a:ln>
            <a:noFill/>
          </a:ln>
        </p:spPr>
        <p:txBody>
          <a:bodyPr anchorCtr="0" anchor="t" bIns="46800" lIns="90000" rIns="90000" tIns="46800">
            <a:noAutofit/>
          </a:bodyPr>
          <a:lstStyle/>
          <a:p>
            <a:pPr indent="0" lvl="0" marL="0" marR="0" rtl="0" algn="l">
              <a:lnSpc>
                <a:spcPct val="98000"/>
              </a:lnSpc>
              <a:spcBef>
                <a:spcPts val="0"/>
              </a:spcBef>
              <a:spcAft>
                <a:spcPts val="0"/>
              </a:spcAft>
              <a:buClr>
                <a:srgbClr val="000000"/>
              </a:buClr>
              <a:buFont typeface="Arial"/>
              <a:buNone/>
            </a:pPr>
            <a:r>
              <a:t/>
            </a:r>
            <a:endParaRPr b="1" i="0" sz="1400" u="none" cap="none" strike="noStrike">
              <a:solidFill>
                <a:srgbClr val="FFFFFF"/>
              </a:solidFill>
              <a:latin typeface="Arial"/>
              <a:ea typeface="Arial"/>
              <a:cs typeface="Arial"/>
              <a:sym typeface="Arial"/>
            </a:endParaRPr>
          </a:p>
        </p:txBody>
      </p:sp>
      <p:sp>
        <p:nvSpPr>
          <p:cNvPr id="10" name="Shape 10"/>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lnSpc>
                <a:spcPct val="100000"/>
              </a:lnSpc>
              <a:spcBef>
                <a:spcPts val="0"/>
              </a:spcBef>
              <a:spcAft>
                <a:spcPts val="0"/>
              </a:spcAft>
              <a:buClr>
                <a:srgbClr val="FFFFFF"/>
              </a:buClr>
              <a:buSzPct val="25000"/>
              <a:buFont typeface="Arial"/>
              <a:buNone/>
            </a:pPr>
            <a:fld id="{00000000-1234-1234-1234-123412341234}" type="slidenum">
              <a:rPr b="1" i="0" lang="de-DE" sz="1000" u="none" cap="none" strike="noStrike">
                <a:solidFill>
                  <a:srgbClr val="FFFFFF"/>
                </a:solidFill>
                <a:latin typeface="Arial"/>
                <a:ea typeface="Arial"/>
                <a:cs typeface="Arial"/>
                <a:sym typeface="Arial"/>
              </a:rPr>
              <a:t>‹#›</a:t>
            </a:fld>
          </a:p>
        </p:txBody>
      </p:sp>
      <p:cxnSp>
        <p:nvCxnSpPr>
          <p:cNvPr id="11" name="Shape 11"/>
          <p:cNvCxnSpPr/>
          <p:nvPr/>
        </p:nvCxnSpPr>
        <p:spPr>
          <a:xfrm>
            <a:off x="990600" y="147638"/>
            <a:ext cx="1587" cy="234948"/>
          </a:xfrm>
          <a:prstGeom prst="straightConnector1">
            <a:avLst/>
          </a:prstGeom>
          <a:noFill/>
          <a:ln cap="flat" cmpd="sng" w="9525">
            <a:solidFill>
              <a:srgbClr val="FFFFFF"/>
            </a:solidFill>
            <a:prstDash val="solid"/>
            <a:miter/>
            <a:headEnd len="med" w="med" type="none"/>
            <a:tailEnd len="med" w="med" type="none"/>
          </a:ln>
        </p:spPr>
      </p:cxnSp>
      <p:cxnSp>
        <p:nvCxnSpPr>
          <p:cNvPr id="12" name="Shape 12"/>
          <p:cNvCxnSpPr/>
          <p:nvPr/>
        </p:nvCxnSpPr>
        <p:spPr>
          <a:xfrm>
            <a:off x="995362" y="6526212"/>
            <a:ext cx="1587" cy="165100"/>
          </a:xfrm>
          <a:prstGeom prst="straightConnector1">
            <a:avLst/>
          </a:prstGeom>
          <a:noFill/>
          <a:ln cap="flat" cmpd="sng" w="9525">
            <a:solidFill>
              <a:srgbClr val="FFFFFF"/>
            </a:solidFill>
            <a:prstDash val="solid"/>
            <a:miter/>
            <a:headEnd len="med" w="med" type="none"/>
            <a:tailEnd len="med" w="med" type="none"/>
          </a:ln>
        </p:spPr>
      </p:cxnSp>
      <p:pic>
        <p:nvPicPr>
          <p:cNvPr descr="E:\Logo albert_rouge.png" id="13" name="Shape 13"/>
          <p:cNvPicPr preferRelativeResize="0"/>
          <p:nvPr/>
        </p:nvPicPr>
        <p:blipFill rotWithShape="1">
          <a:blip r:embed="rId2">
            <a:alphaModFix/>
          </a:blip>
          <a:srcRect b="0" l="0" r="0" t="0"/>
          <a:stretch/>
        </p:blipFill>
        <p:spPr>
          <a:xfrm>
            <a:off x="7740589" y="-315178"/>
            <a:ext cx="1151890" cy="1151890"/>
          </a:xfrm>
          <a:prstGeom prst="rect">
            <a:avLst/>
          </a:prstGeom>
          <a:noFill/>
          <a:ln>
            <a:noFill/>
          </a:ln>
        </p:spPr>
      </p:pic>
      <p:sp>
        <p:nvSpPr>
          <p:cNvPr id="14" name="Shape 14"/>
          <p:cNvSpPr/>
          <p:nvPr/>
        </p:nvSpPr>
        <p:spPr>
          <a:xfrm>
            <a:off x="7119813" y="6620971"/>
            <a:ext cx="1628651" cy="169277"/>
          </a:xfrm>
          <a:prstGeom prst="rect">
            <a:avLst/>
          </a:prstGeom>
          <a:noFill/>
          <a:ln>
            <a:noFill/>
          </a:ln>
        </p:spPr>
        <p:txBody>
          <a:bodyPr anchorCtr="0" anchor="t" bIns="0" lIns="0" rIns="0" tIns="0">
            <a:noAutofit/>
          </a:bodyPr>
          <a:lstStyle/>
          <a:p>
            <a:pPr indent="0" lvl="0" marL="0" marR="0" rtl="0" algn="r">
              <a:lnSpc>
                <a:spcPct val="100000"/>
              </a:lnSpc>
              <a:spcBef>
                <a:spcPts val="0"/>
              </a:spcBef>
              <a:spcAft>
                <a:spcPts val="0"/>
              </a:spcAft>
              <a:buClr>
                <a:srgbClr val="FFFFFF"/>
              </a:buClr>
              <a:buSzPct val="25000"/>
              <a:buFont typeface="Calibri"/>
              <a:buNone/>
            </a:pPr>
            <a:r>
              <a:rPr b="1" i="0" lang="de-DE" sz="1100" u="none" cap="none" strike="noStrike">
                <a:solidFill>
                  <a:srgbClr val="FFFFFF"/>
                </a:solidFill>
                <a:latin typeface="Calibri"/>
                <a:ea typeface="Calibri"/>
                <a:cs typeface="Calibri"/>
                <a:sym typeface="Calibri"/>
              </a:rPr>
              <a:t>© </a:t>
            </a:r>
            <a:r>
              <a:rPr b="0" i="0" lang="de-DE" sz="1100" u="none" cap="none" strike="noStrike">
                <a:solidFill>
                  <a:srgbClr val="FFFFFF"/>
                </a:solidFill>
                <a:latin typeface="Calibri"/>
                <a:ea typeface="Calibri"/>
                <a:cs typeface="Calibri"/>
                <a:sym typeface="Calibri"/>
              </a:rPr>
              <a:t>2015 albert-learning.com</a:t>
            </a: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sp>
        <p:nvSpPr>
          <p:cNvPr id="69" name="Shape 69"/>
          <p:cNvSpPr txBox="1"/>
          <p:nvPr>
            <p:ph idx="1" type="body"/>
          </p:nvPr>
        </p:nvSpPr>
        <p:spPr>
          <a:xfrm>
            <a:off x="1600200" y="1600200"/>
            <a:ext cx="3568699" cy="4403725"/>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p:txBody>
      </p:sp>
      <p:sp>
        <p:nvSpPr>
          <p:cNvPr id="70" name="Shape 70"/>
          <p:cNvSpPr/>
          <p:nvPr/>
        </p:nvSpPr>
        <p:spPr>
          <a:xfrm>
            <a:off x="2819400" y="827679"/>
            <a:ext cx="3634328" cy="52321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Tahoma"/>
              <a:buNone/>
            </a:pPr>
            <a:r>
              <a:rPr b="1" i="0" lang="de-DE" sz="2800" u="none" cap="none" strike="noStrike">
                <a:solidFill>
                  <a:srgbClr val="000000"/>
                </a:solidFill>
                <a:latin typeface="Tahoma"/>
                <a:ea typeface="Tahoma"/>
                <a:cs typeface="Tahoma"/>
                <a:sym typeface="Tahoma"/>
              </a:rPr>
              <a:t>Musik von Wagner.</a:t>
            </a:r>
          </a:p>
        </p:txBody>
      </p:sp>
      <p:pic>
        <p:nvPicPr>
          <p:cNvPr descr="(c) REUTERS (� Herbert Neubauer / Reuters)" id="71" name="Shape 71"/>
          <p:cNvPicPr preferRelativeResize="0"/>
          <p:nvPr/>
        </p:nvPicPr>
        <p:blipFill rotWithShape="1">
          <a:blip r:embed="rId3">
            <a:alphaModFix/>
          </a:blip>
          <a:srcRect b="0" l="0" r="0" t="0"/>
          <a:stretch/>
        </p:blipFill>
        <p:spPr>
          <a:xfrm>
            <a:off x="811681" y="1372233"/>
            <a:ext cx="7649765" cy="509984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x="0" y="0"/>
          <a:ext cx="0" cy="0"/>
          <a:chOff x="0" y="0"/>
          <a:chExt cx="0" cy="0"/>
        </a:xfrm>
      </p:grpSpPr>
      <p:sp>
        <p:nvSpPr>
          <p:cNvPr id="76" name="Shape 76"/>
          <p:cNvSpPr txBox="1"/>
          <p:nvPr>
            <p:ph idx="1" type="body"/>
          </p:nvPr>
        </p:nvSpPr>
        <p:spPr>
          <a:xfrm>
            <a:off x="609600" y="1307304"/>
            <a:ext cx="8108950" cy="4700588"/>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Clr>
                <a:srgbClr val="7889FB"/>
              </a:buClr>
              <a:buSzPct val="25000"/>
              <a:buFont typeface="Noto Sans Symbols"/>
              <a:buNone/>
            </a:pPr>
            <a:r>
              <a:rPr b="0" i="0" lang="de-DE" sz="1600" u="none" cap="none" strike="noStrike">
                <a:solidFill>
                  <a:srgbClr val="000000"/>
                </a:solidFill>
                <a:latin typeface="Arial"/>
                <a:ea typeface="Arial"/>
                <a:cs typeface="Arial"/>
                <a:sym typeface="Arial"/>
              </a:rPr>
              <a:t>.</a:t>
            </a:r>
            <a:br>
              <a:rPr b="0" i="0" lang="de-DE" sz="1600" u="none" cap="none" strike="noStrike">
                <a:solidFill>
                  <a:srgbClr val="000000"/>
                </a:solidFill>
                <a:latin typeface="Arial"/>
                <a:ea typeface="Arial"/>
                <a:cs typeface="Arial"/>
                <a:sym typeface="Arial"/>
              </a:rPr>
            </a:br>
            <a:br>
              <a:rPr b="0" i="0" lang="de-DE" sz="1600" u="none" cap="none" strike="noStrike">
                <a:solidFill>
                  <a:srgbClr val="000000"/>
                </a:solidFill>
                <a:latin typeface="Arial"/>
                <a:ea typeface="Arial"/>
                <a:cs typeface="Arial"/>
                <a:sym typeface="Arial"/>
              </a:rPr>
            </a:br>
            <a:br>
              <a:rPr b="0" i="0" lang="de-DE" sz="1600" u="none" cap="none" strike="noStrike">
                <a:solidFill>
                  <a:srgbClr val="000000"/>
                </a:solidFill>
                <a:latin typeface="Arial"/>
                <a:ea typeface="Arial"/>
                <a:cs typeface="Arial"/>
                <a:sym typeface="Arial"/>
              </a:rPr>
            </a:br>
          </a:p>
        </p:txBody>
      </p:sp>
      <p:sp>
        <p:nvSpPr>
          <p:cNvPr id="77" name="Shape 77"/>
          <p:cNvSpPr/>
          <p:nvPr/>
        </p:nvSpPr>
        <p:spPr>
          <a:xfrm>
            <a:off x="1146683" y="1295112"/>
            <a:ext cx="3505200" cy="313932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de-DE" sz="1800" u="none" cap="none" strike="noStrike">
                <a:solidFill>
                  <a:schemeClr val="dk1"/>
                </a:solidFill>
                <a:latin typeface="Arial"/>
                <a:ea typeface="Arial"/>
                <a:cs typeface="Arial"/>
                <a:sym typeface="Arial"/>
              </a:rPr>
              <a:t>Wilhelm Richard Wagner</a:t>
            </a:r>
            <a:r>
              <a:rPr b="0" i="0" lang="de-DE" sz="1800" u="none" cap="none" strike="noStrike">
                <a:solidFill>
                  <a:schemeClr val="dk1"/>
                </a:solidFill>
                <a:latin typeface="Arial"/>
                <a:ea typeface="Arial"/>
                <a:cs typeface="Arial"/>
                <a:sym typeface="Arial"/>
              </a:rPr>
              <a:t> (* 22. Mai 1813 in Leipzig; † 13. Februar 1883 in Venedig) war ein deutscher Komponist, Dramatiker, Dichter, Schriftsteller, Theaterregisseur und Dirigent. Mit seinen Musikdramen gilt er als einer der bedeutendsten Erneuerer der europäischen Musik im 19. Jahrhundert. </a:t>
            </a:r>
          </a:p>
        </p:txBody>
      </p:sp>
      <p:pic>
        <p:nvPicPr>
          <p:cNvPr descr="https://upload.wikimedia.org/wikipedia/commons/thumb/9/9d/RichardWagner.jpg/220px-RichardWagner.jpg" id="78" name="Shape 78"/>
          <p:cNvPicPr preferRelativeResize="0"/>
          <p:nvPr/>
        </p:nvPicPr>
        <p:blipFill rotWithShape="1">
          <a:blip r:embed="rId3">
            <a:alphaModFix/>
          </a:blip>
          <a:srcRect b="0" l="0" r="0" t="0"/>
          <a:stretch/>
        </p:blipFill>
        <p:spPr>
          <a:xfrm>
            <a:off x="5334000" y="1600200"/>
            <a:ext cx="3086098" cy="427845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x="0" y="0"/>
          <a:ext cx="0" cy="0"/>
          <a:chOff x="0" y="0"/>
          <a:chExt cx="0" cy="0"/>
        </a:xfrm>
      </p:grpSpPr>
      <p:sp>
        <p:nvSpPr>
          <p:cNvPr id="83" name="Shape 83"/>
          <p:cNvSpPr txBox="1"/>
          <p:nvPr>
            <p:ph type="title"/>
          </p:nvPr>
        </p:nvSpPr>
        <p:spPr>
          <a:xfrm>
            <a:off x="-304800" y="838200"/>
            <a:ext cx="8453437" cy="360363"/>
          </a:xfrm>
          <a:prstGeom prst="rect">
            <a:avLst/>
          </a:prstGeom>
          <a:noFill/>
          <a:ln>
            <a:noFill/>
          </a:ln>
        </p:spPr>
        <p:txBody>
          <a:bodyPr anchorCtr="0" anchor="t" bIns="45700" lIns="91425" rIns="91425" tIns="45700">
            <a:noAutofit/>
          </a:bodyPr>
          <a:lstStyle/>
          <a:p>
            <a:pPr indent="-228600" lvl="0" marL="2057400" marR="0" rtl="0" algn="just">
              <a:lnSpc>
                <a:spcPct val="90000"/>
              </a:lnSpc>
              <a:spcBef>
                <a:spcPts val="0"/>
              </a:spcBef>
              <a:spcAft>
                <a:spcPts val="0"/>
              </a:spcAft>
              <a:buClr>
                <a:srgbClr val="7889FB"/>
              </a:buClr>
              <a:buSzPct val="25000"/>
              <a:buFont typeface="Arial"/>
              <a:buNone/>
            </a:pPr>
            <a:r>
              <a:rPr b="1" i="0" lang="de-DE" sz="2000" u="none" cap="none" strike="noStrike">
                <a:solidFill>
                  <a:srgbClr val="7889FB"/>
                </a:solidFill>
                <a:latin typeface="Arial"/>
                <a:ea typeface="Arial"/>
                <a:cs typeface="Arial"/>
                <a:sym typeface="Arial"/>
              </a:rPr>
              <a:t>Wagners Rolle in der Geschichte der Musik</a:t>
            </a:r>
          </a:p>
        </p:txBody>
      </p:sp>
      <p:sp>
        <p:nvSpPr>
          <p:cNvPr id="84" name="Shape 84"/>
          <p:cNvSpPr txBox="1"/>
          <p:nvPr>
            <p:ph idx="1" type="body"/>
          </p:nvPr>
        </p:nvSpPr>
        <p:spPr>
          <a:xfrm>
            <a:off x="698500" y="1387475"/>
            <a:ext cx="8108950" cy="4700588"/>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rgbClr val="7889FB"/>
              </a:buClr>
              <a:buSzPct val="25000"/>
              <a:buFont typeface="Noto Sans Symbols"/>
              <a:buNone/>
            </a:pPr>
            <a:r>
              <a:rPr b="0" i="0" lang="de-DE" sz="2000" u="none" cap="none" strike="noStrike">
                <a:solidFill>
                  <a:srgbClr val="000000"/>
                </a:solidFill>
                <a:latin typeface="Arial"/>
                <a:ea typeface="Arial"/>
                <a:cs typeface="Arial"/>
                <a:sym typeface="Arial"/>
              </a:rPr>
              <a:t>Wagner veränderte die </a:t>
            </a:r>
            <a:r>
              <a:rPr b="0" i="0" lang="de-DE" sz="2000" u="none" cap="none" strike="noStrike">
                <a:solidFill>
                  <a:srgbClr val="FF0000"/>
                </a:solidFill>
                <a:latin typeface="Arial"/>
                <a:ea typeface="Arial"/>
                <a:cs typeface="Arial"/>
                <a:sym typeface="Arial"/>
              </a:rPr>
              <a:t>Ausdrucksfähigkeit </a:t>
            </a:r>
            <a:r>
              <a:rPr b="0" i="0" lang="de-DE" sz="2000" u="none" cap="none" strike="noStrike">
                <a:solidFill>
                  <a:srgbClr val="000000"/>
                </a:solidFill>
                <a:latin typeface="Arial"/>
                <a:ea typeface="Arial"/>
                <a:cs typeface="Arial"/>
                <a:sym typeface="Arial"/>
              </a:rPr>
              <a:t>romantischer Musik und die theoretischen und praktischen Grundlagen der Oper, indem er </a:t>
            </a:r>
            <a:r>
              <a:rPr b="0" i="0" lang="de-DE" sz="2000" u="none" cap="none" strike="noStrike">
                <a:solidFill>
                  <a:srgbClr val="FF0000"/>
                </a:solidFill>
                <a:latin typeface="Arial"/>
                <a:ea typeface="Arial"/>
                <a:cs typeface="Arial"/>
                <a:sym typeface="Arial"/>
              </a:rPr>
              <a:t>dramatische Handlungen als Gesamtkunstwerk</a:t>
            </a:r>
            <a:r>
              <a:rPr b="0" i="0" lang="de-DE" sz="2000" u="none" cap="none" strike="noStrike">
                <a:solidFill>
                  <a:srgbClr val="000000"/>
                </a:solidFill>
                <a:latin typeface="Arial"/>
                <a:ea typeface="Arial"/>
                <a:cs typeface="Arial"/>
                <a:sym typeface="Arial"/>
              </a:rPr>
              <a:t> gestaltete und dazu die Libretti, Musik und Regieanweisungen schrieb. </a:t>
            </a:r>
          </a:p>
          <a:p>
            <a:pPr indent="0" lvl="0" marL="0" marR="0" rtl="0" algn="l">
              <a:lnSpc>
                <a:spcPct val="100000"/>
              </a:lnSpc>
              <a:spcBef>
                <a:spcPts val="400"/>
              </a:spcBef>
              <a:spcAft>
                <a:spcPts val="0"/>
              </a:spcAft>
              <a:buClr>
                <a:srgbClr val="7889FB"/>
              </a:buClr>
              <a:buSzPct val="25000"/>
              <a:buFont typeface="Noto Sans Symbols"/>
              <a:buNone/>
            </a:pPr>
            <a:r>
              <a:rPr b="0" i="0" lang="de-DE" sz="2000" u="none" cap="none" strike="noStrike">
                <a:solidFill>
                  <a:srgbClr val="000000"/>
                </a:solidFill>
                <a:latin typeface="Arial"/>
                <a:ea typeface="Arial"/>
                <a:cs typeface="Arial"/>
                <a:sym typeface="Arial"/>
              </a:rPr>
              <a:t>Wagner wollte die aus seiner Sicht </a:t>
            </a:r>
            <a:r>
              <a:rPr b="0" i="0" lang="de-DE" sz="2000" u="none" cap="none" strike="noStrike">
                <a:solidFill>
                  <a:srgbClr val="FF0000"/>
                </a:solidFill>
                <a:latin typeface="Arial"/>
                <a:ea typeface="Arial"/>
                <a:cs typeface="Arial"/>
                <a:sym typeface="Arial"/>
              </a:rPr>
              <a:t>„dekadenten“ Theater reformieren</a:t>
            </a:r>
            <a:r>
              <a:rPr b="0" i="0" lang="de-DE" sz="2000" u="none" cap="none" strike="noStrike">
                <a:solidFill>
                  <a:srgbClr val="000000"/>
                </a:solidFill>
                <a:latin typeface="Arial"/>
                <a:ea typeface="Arial"/>
                <a:cs typeface="Arial"/>
                <a:sym typeface="Arial"/>
              </a:rPr>
              <a:t>, mit Hilfe seiner Kunst zu einer besseren Volkserziehung beitragen und somit die Welt verbessern. Bereits in jungen Jahren war er von der Idee beherrscht, </a:t>
            </a:r>
            <a:r>
              <a:rPr b="0" i="0" lang="de-DE" sz="2000" u="none" cap="none" strike="noStrike">
                <a:solidFill>
                  <a:srgbClr val="FF0000"/>
                </a:solidFill>
                <a:latin typeface="Arial"/>
                <a:ea typeface="Arial"/>
                <a:cs typeface="Arial"/>
                <a:sym typeface="Arial"/>
              </a:rPr>
              <a:t>Musik und Drama zu verknüpfen </a:t>
            </a:r>
            <a:r>
              <a:rPr b="0" i="0" lang="de-DE" sz="2000" u="none" cap="none" strike="noStrike">
                <a:solidFill>
                  <a:srgbClr val="000000"/>
                </a:solidFill>
                <a:latin typeface="Arial"/>
                <a:ea typeface="Arial"/>
                <a:cs typeface="Arial"/>
                <a:sym typeface="Arial"/>
              </a:rPr>
              <a:t>(</a:t>
            </a:r>
            <a:r>
              <a:rPr b="0" i="1" lang="de-DE" sz="2000" u="none" cap="none" strike="noStrike">
                <a:solidFill>
                  <a:srgbClr val="000000"/>
                </a:solidFill>
                <a:latin typeface="Arial"/>
                <a:ea typeface="Arial"/>
                <a:cs typeface="Arial"/>
                <a:sym typeface="Arial"/>
              </a:rPr>
              <a:t>Das Kunstwerk der Zukunft</a:t>
            </a:r>
            <a:r>
              <a:rPr b="0" i="0" lang="de-DE" sz="2000" u="none" cap="none" strike="noStrike">
                <a:solidFill>
                  <a:srgbClr val="000000"/>
                </a:solidFill>
                <a:latin typeface="Arial"/>
                <a:ea typeface="Arial"/>
                <a:cs typeface="Arial"/>
                <a:sym typeface="Arial"/>
              </a:rPr>
              <a:t>, </a:t>
            </a:r>
            <a:r>
              <a:rPr b="0" i="1" lang="de-DE" sz="2000" u="none" cap="none" strike="noStrike">
                <a:solidFill>
                  <a:srgbClr val="000000"/>
                </a:solidFill>
                <a:latin typeface="Arial"/>
                <a:ea typeface="Arial"/>
                <a:cs typeface="Arial"/>
                <a:sym typeface="Arial"/>
              </a:rPr>
              <a:t>Oper und Drama</a:t>
            </a:r>
            <a:r>
              <a:rPr b="0" i="0" lang="de-DE" sz="2000" u="none" cap="none" strike="noStrike">
                <a:solidFill>
                  <a:srgbClr val="000000"/>
                </a:solidFill>
                <a:latin typeface="Arial"/>
                <a:ea typeface="Arial"/>
                <a:cs typeface="Arial"/>
                <a:sym typeface="Arial"/>
              </a:rPr>
              <a:t>) und in Anlehnung an die Tradition der griechischen Tragödien eine </a:t>
            </a:r>
            <a:r>
              <a:rPr b="0" i="0" lang="de-DE" sz="2000" u="none" cap="none" strike="noStrike">
                <a:solidFill>
                  <a:srgbClr val="FF0000"/>
                </a:solidFill>
                <a:latin typeface="Arial"/>
                <a:ea typeface="Arial"/>
                <a:cs typeface="Arial"/>
                <a:sym typeface="Arial"/>
              </a:rPr>
              <a:t>neue Kunstrichtung zu begründen</a:t>
            </a:r>
            <a:r>
              <a:rPr b="0" i="0" lang="de-DE" sz="2000" u="none" cap="none" strike="noStrike">
                <a:solidFill>
                  <a:srgbClr val="000000"/>
                </a:solidFill>
                <a:latin typeface="Arial"/>
                <a:ea typeface="Arial"/>
                <a:cs typeface="Arial"/>
                <a:sym typeface="Arial"/>
              </a:rPr>
              <a:t>. In seinen Schriften hat er immer wieder beschrieben, wie mit Hilfe von Musik dramatische Handlungen zu „Botschaften“ werden können und die Musik (das weiblich „gebärende Element“) der Dichtung (der männlich „zeugende Samen“) </a:t>
            </a:r>
            <a:r>
              <a:rPr b="0" i="0" lang="de-DE" sz="2000" u="none" cap="none" strike="noStrike">
                <a:solidFill>
                  <a:srgbClr val="FF0000"/>
                </a:solidFill>
                <a:latin typeface="Arial"/>
                <a:ea typeface="Arial"/>
                <a:cs typeface="Arial"/>
                <a:sym typeface="Arial"/>
              </a:rPr>
              <a:t>zusätzliche Ausdruckskraft verleiht</a:t>
            </a:r>
            <a:r>
              <a:rPr b="0" i="0" lang="de-DE" sz="2000" u="none" cap="none" strike="noStrike">
                <a:solidFill>
                  <a:srgbClr val="000000"/>
                </a:solidFill>
                <a:latin typeface="Arial"/>
                <a:ea typeface="Arial"/>
                <a:cs typeface="Arial"/>
                <a:sym typeface="Arial"/>
              </a:rPr>
              <a:t>.</a:t>
            </a:r>
          </a:p>
          <a:p>
            <a:pPr indent="-161925" lvl="0" marL="161925" marR="0" rtl="0" algn="l">
              <a:lnSpc>
                <a:spcPct val="100000"/>
              </a:lnSpc>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ph type="title"/>
          </p:nvPr>
        </p:nvSpPr>
        <p:spPr>
          <a:xfrm>
            <a:off x="285718" y="857232"/>
            <a:ext cx="8453437" cy="360363"/>
          </a:xfrm>
          <a:prstGeom prst="rect">
            <a:avLst/>
          </a:prstGeom>
          <a:noFill/>
          <a:ln>
            <a:noFill/>
          </a:ln>
        </p:spPr>
        <p:txBody>
          <a:bodyPr anchorCtr="0" anchor="t" bIns="45700" lIns="91425" rIns="91425" tIns="45700">
            <a:noAutofit/>
          </a:bodyPr>
          <a:lstStyle/>
          <a:p>
            <a:pPr indent="-228600" lvl="0" marL="2057400" marR="0" rtl="0" algn="just">
              <a:lnSpc>
                <a:spcPct val="90000"/>
              </a:lnSpc>
              <a:spcBef>
                <a:spcPts val="0"/>
              </a:spcBef>
              <a:spcAft>
                <a:spcPts val="0"/>
              </a:spcAft>
              <a:buClr>
                <a:srgbClr val="7889FB"/>
              </a:buClr>
              <a:buSzPct val="25000"/>
              <a:buFont typeface="Arial"/>
              <a:buNone/>
            </a:pPr>
            <a:r>
              <a:rPr b="1" i="0" lang="de-DE" sz="2000" u="none" cap="none" strike="noStrike">
                <a:solidFill>
                  <a:srgbClr val="7889FB"/>
                </a:solidFill>
                <a:latin typeface="Arial"/>
                <a:ea typeface="Arial"/>
                <a:cs typeface="Arial"/>
                <a:sym typeface="Arial"/>
              </a:rPr>
              <a:t>Die Umsetzung des Konzeptes</a:t>
            </a:r>
          </a:p>
        </p:txBody>
      </p:sp>
      <p:sp>
        <p:nvSpPr>
          <p:cNvPr id="90" name="Shape 90"/>
          <p:cNvSpPr txBox="1"/>
          <p:nvPr>
            <p:ph idx="1" type="body"/>
          </p:nvPr>
        </p:nvSpPr>
        <p:spPr>
          <a:xfrm>
            <a:off x="698500" y="1387475"/>
            <a:ext cx="7759700" cy="2117725"/>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rgbClr val="7889FB"/>
              </a:buClr>
              <a:buSzPct val="25000"/>
              <a:buFont typeface="Noto Sans Symbols"/>
              <a:buNone/>
            </a:pPr>
            <a:r>
              <a:rPr b="0" i="0" lang="de-DE" sz="1600" u="none" cap="none" strike="noStrike">
                <a:solidFill>
                  <a:srgbClr val="000000"/>
                </a:solidFill>
                <a:latin typeface="Arial"/>
                <a:ea typeface="Arial"/>
                <a:cs typeface="Arial"/>
                <a:sym typeface="Arial"/>
              </a:rPr>
              <a:t>Seine Konzeption vertrat er mit Vehemenz und arbeitete ….. darauf hin, seine Kunstidealvorstellung (in Form von Festspielen an einem Ort der Muße) zu verwirklichen. In König … fand er einen Gleichgesinnten, so dass beide ihre Kunstideale (Festspielhaus, Musikschule, Kunsterziehung) in …. realisieren wollten. Dieses Vorhaben scheiterte jedoch und konnte erst später in Bayreuth …. werden. Dort entwickelte sich Wagners ….. vor allem mit seinem Bühnenweihfestspiel </a:t>
            </a:r>
            <a:r>
              <a:rPr b="0" i="1" lang="de-DE" sz="1600" u="none" cap="none" strike="noStrike">
                <a:solidFill>
                  <a:srgbClr val="000000"/>
                </a:solidFill>
                <a:latin typeface="Arial"/>
                <a:ea typeface="Arial"/>
                <a:cs typeface="Arial"/>
                <a:sym typeface="Arial"/>
              </a:rPr>
              <a:t>Parsifal</a:t>
            </a:r>
            <a:r>
              <a:rPr b="0" i="0" lang="de-DE" sz="1600" u="none" cap="none" strike="noStrike">
                <a:solidFill>
                  <a:srgbClr val="000000"/>
                </a:solidFill>
                <a:latin typeface="Arial"/>
                <a:ea typeface="Arial"/>
                <a:cs typeface="Arial"/>
                <a:sym typeface="Arial"/>
              </a:rPr>
              <a:t> zu einem „Religionsersatz“ durch die Kunst (</a:t>
            </a:r>
            <a:r>
              <a:rPr b="0" i="1" lang="de-DE" sz="1600" u="none" cap="none" strike="noStrike">
                <a:solidFill>
                  <a:srgbClr val="000000"/>
                </a:solidFill>
                <a:latin typeface="Arial"/>
                <a:ea typeface="Arial"/>
                <a:cs typeface="Arial"/>
                <a:sym typeface="Arial"/>
              </a:rPr>
              <a:t>Religion und Kunst</a:t>
            </a:r>
            <a:r>
              <a:rPr b="0" i="0" lang="de-DE" sz="1600" u="none" cap="none" strike="noStrike">
                <a:solidFill>
                  <a:srgbClr val="000000"/>
                </a:solidFill>
                <a:latin typeface="Arial"/>
                <a:ea typeface="Arial"/>
                <a:cs typeface="Arial"/>
                <a:sym typeface="Arial"/>
              </a:rPr>
              <a:t>).</a:t>
            </a:r>
          </a:p>
        </p:txBody>
      </p:sp>
      <p:sp>
        <p:nvSpPr>
          <p:cNvPr id="91" name="Shape 91"/>
          <p:cNvSpPr txBox="1"/>
          <p:nvPr/>
        </p:nvSpPr>
        <p:spPr>
          <a:xfrm>
            <a:off x="698500" y="3886200"/>
            <a:ext cx="6235698" cy="1477328"/>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de-DE" sz="1800" u="none" cap="none" strike="noStrike">
                <a:solidFill>
                  <a:srgbClr val="FF0000"/>
                </a:solidFill>
                <a:latin typeface="Arial"/>
                <a:ea typeface="Arial"/>
                <a:cs typeface="Arial"/>
                <a:sym typeface="Arial"/>
              </a:rPr>
              <a:t>München</a:t>
            </a:r>
          </a:p>
          <a:p>
            <a:pPr indent="0" lvl="0" marL="0" marR="0" rtl="0" algn="l">
              <a:lnSpc>
                <a:spcPct val="100000"/>
              </a:lnSpc>
              <a:spcBef>
                <a:spcPts val="0"/>
              </a:spcBef>
              <a:spcAft>
                <a:spcPts val="0"/>
              </a:spcAft>
              <a:buClr>
                <a:srgbClr val="FF0000"/>
              </a:buClr>
              <a:buSzPct val="25000"/>
              <a:buFont typeface="Arial"/>
              <a:buNone/>
            </a:pPr>
            <a:r>
              <a:rPr b="0" i="0" lang="de-DE" sz="1800" u="none" cap="none" strike="noStrike">
                <a:solidFill>
                  <a:srgbClr val="FF0000"/>
                </a:solidFill>
                <a:latin typeface="Arial"/>
                <a:ea typeface="Arial"/>
                <a:cs typeface="Arial"/>
                <a:sym typeface="Arial"/>
              </a:rPr>
              <a:t>Festspielkonzept </a:t>
            </a:r>
          </a:p>
          <a:p>
            <a:pPr indent="0" lvl="0" marL="0" marR="0" rtl="0" algn="l">
              <a:lnSpc>
                <a:spcPct val="100000"/>
              </a:lnSpc>
              <a:spcBef>
                <a:spcPts val="0"/>
              </a:spcBef>
              <a:spcAft>
                <a:spcPts val="0"/>
              </a:spcAft>
              <a:buClr>
                <a:srgbClr val="FF0000"/>
              </a:buClr>
              <a:buSzPct val="25000"/>
              <a:buFont typeface="Arial"/>
              <a:buNone/>
            </a:pPr>
            <a:r>
              <a:rPr b="0" i="0" lang="de-DE" sz="1800" u="none" cap="none" strike="noStrike">
                <a:solidFill>
                  <a:srgbClr val="FF0000"/>
                </a:solidFill>
                <a:latin typeface="Arial"/>
                <a:ea typeface="Arial"/>
                <a:cs typeface="Arial"/>
                <a:sym typeface="Arial"/>
              </a:rPr>
              <a:t>Ludwig II.</a:t>
            </a:r>
          </a:p>
          <a:p>
            <a:pPr indent="0" lvl="0" marL="0" marR="0" rtl="0" algn="l">
              <a:lnSpc>
                <a:spcPct val="100000"/>
              </a:lnSpc>
              <a:spcBef>
                <a:spcPts val="0"/>
              </a:spcBef>
              <a:spcAft>
                <a:spcPts val="0"/>
              </a:spcAft>
              <a:buClr>
                <a:srgbClr val="FF0000"/>
              </a:buClr>
              <a:buSzPct val="25000"/>
              <a:buFont typeface="Arial"/>
              <a:buNone/>
            </a:pPr>
            <a:r>
              <a:rPr b="0" i="0" lang="de-DE" sz="1800" u="none" cap="none" strike="noStrike">
                <a:solidFill>
                  <a:srgbClr val="FF0000"/>
                </a:solidFill>
                <a:latin typeface="Arial"/>
                <a:ea typeface="Arial"/>
                <a:cs typeface="Arial"/>
                <a:sym typeface="Arial"/>
              </a:rPr>
              <a:t>verwirklicht</a:t>
            </a:r>
          </a:p>
          <a:p>
            <a:pPr indent="0" lvl="0" marL="0" marR="0" rtl="0" algn="l">
              <a:lnSpc>
                <a:spcPct val="100000"/>
              </a:lnSpc>
              <a:spcBef>
                <a:spcPts val="0"/>
              </a:spcBef>
              <a:spcAft>
                <a:spcPts val="0"/>
              </a:spcAft>
              <a:buClr>
                <a:srgbClr val="FF0000"/>
              </a:buClr>
              <a:buSzPct val="25000"/>
              <a:buFont typeface="Arial"/>
              <a:buNone/>
            </a:pPr>
            <a:r>
              <a:rPr b="0" i="0" lang="de-DE" sz="1800" u="none" cap="none" strike="noStrike">
                <a:solidFill>
                  <a:srgbClr val="FF0000"/>
                </a:solidFill>
                <a:latin typeface="Arial"/>
                <a:ea typeface="Arial"/>
                <a:cs typeface="Arial"/>
                <a:sym typeface="Arial"/>
              </a:rPr>
              <a:t> zielstrebig </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type="title"/>
          </p:nvPr>
        </p:nvSpPr>
        <p:spPr>
          <a:xfrm>
            <a:off x="285718" y="857232"/>
            <a:ext cx="8453437" cy="360363"/>
          </a:xfrm>
          <a:prstGeom prst="rect">
            <a:avLst/>
          </a:prstGeom>
          <a:noFill/>
          <a:ln>
            <a:noFill/>
          </a:ln>
        </p:spPr>
        <p:txBody>
          <a:bodyPr anchorCtr="0" anchor="t" bIns="45700" lIns="91425" rIns="91425" tIns="45700">
            <a:noAutofit/>
          </a:bodyPr>
          <a:lstStyle/>
          <a:p>
            <a:pPr indent="-228600" lvl="0" marL="2057400" marR="0" rtl="0" algn="just">
              <a:lnSpc>
                <a:spcPct val="90000"/>
              </a:lnSpc>
              <a:spcBef>
                <a:spcPts val="0"/>
              </a:spcBef>
              <a:spcAft>
                <a:spcPts val="0"/>
              </a:spcAft>
              <a:buClr>
                <a:srgbClr val="7889FB"/>
              </a:buClr>
              <a:buSzPct val="25000"/>
              <a:buFont typeface="Arial"/>
              <a:buNone/>
            </a:pPr>
            <a:r>
              <a:rPr b="1" i="0" lang="de-DE" sz="2000" u="none" cap="none" strike="noStrike">
                <a:solidFill>
                  <a:srgbClr val="7889FB"/>
                </a:solidFill>
                <a:latin typeface="Arial"/>
                <a:ea typeface="Arial"/>
                <a:cs typeface="Arial"/>
                <a:sym typeface="Arial"/>
              </a:rPr>
              <a:t>Richard-Wagner-Festspielen in Bayreuth</a:t>
            </a:r>
          </a:p>
        </p:txBody>
      </p:sp>
      <p:sp>
        <p:nvSpPr>
          <p:cNvPr id="97" name="Shape 97"/>
          <p:cNvSpPr txBox="1"/>
          <p:nvPr>
            <p:ph idx="1" type="body"/>
          </p:nvPr>
        </p:nvSpPr>
        <p:spPr>
          <a:xfrm>
            <a:off x="249142" y="1447800"/>
            <a:ext cx="4025899" cy="4556125"/>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rgbClr val="7889FB"/>
              </a:buClr>
              <a:buSzPct val="25000"/>
              <a:buFont typeface="Noto Sans Symbols"/>
              <a:buNone/>
            </a:pPr>
            <a:r>
              <a:rPr b="0" i="0" lang="de-DE" sz="1600" u="none" cap="none" strike="noStrike">
                <a:solidFill>
                  <a:srgbClr val="000000"/>
                </a:solidFill>
                <a:latin typeface="Arial"/>
                <a:ea typeface="Arial"/>
                <a:cs typeface="Arial"/>
                <a:sym typeface="Arial"/>
              </a:rPr>
              <a:t>Das </a:t>
            </a:r>
            <a:r>
              <a:rPr b="1" i="0" lang="de-DE" sz="1600" u="none" cap="none" strike="noStrike">
                <a:solidFill>
                  <a:srgbClr val="000000"/>
                </a:solidFill>
                <a:latin typeface="Arial"/>
                <a:ea typeface="Arial"/>
                <a:cs typeface="Arial"/>
                <a:sym typeface="Arial"/>
              </a:rPr>
              <a:t>Richard-Wagner-Festspielhaus</a:t>
            </a:r>
            <a:r>
              <a:rPr b="0" i="0" lang="de-DE" sz="1600" u="none" cap="none" strike="noStrike">
                <a:solidFill>
                  <a:srgbClr val="000000"/>
                </a:solidFill>
                <a:latin typeface="Arial"/>
                <a:ea typeface="Arial"/>
                <a:cs typeface="Arial"/>
                <a:sym typeface="Arial"/>
              </a:rPr>
              <a:t> ist ein Festspielhaus auf dem Grünen Hügel in Bayreuth. Es wurde in den Jahren 1872–75 von Otto Brückwald nach Entwürfen von Richard Wagner im Stil der hellenistischen</a:t>
            </a:r>
            <a:r>
              <a:rPr b="0" i="0" lang="de-DE" sz="1600" u="sng" cap="none" strike="noStrike">
                <a:solidFill>
                  <a:srgbClr val="000000"/>
                </a:solidFill>
                <a:latin typeface="Arial"/>
                <a:ea typeface="Arial"/>
                <a:cs typeface="Arial"/>
                <a:sym typeface="Arial"/>
              </a:rPr>
              <a:t> Romantik</a:t>
            </a:r>
            <a:r>
              <a:rPr b="0" i="0" lang="de-DE" sz="1600" u="none" cap="none" strike="noStrike">
                <a:solidFill>
                  <a:srgbClr val="000000"/>
                </a:solidFill>
                <a:latin typeface="Arial"/>
                <a:ea typeface="Arial"/>
                <a:cs typeface="Arial"/>
                <a:sym typeface="Arial"/>
              </a:rPr>
              <a:t> errichtet. </a:t>
            </a:r>
          </a:p>
          <a:p>
            <a:pPr indent="0" lvl="0" marL="0" marR="0" rtl="0" algn="l">
              <a:lnSpc>
                <a:spcPct val="100000"/>
              </a:lnSpc>
              <a:spcBef>
                <a:spcPts val="400"/>
              </a:spcBef>
              <a:spcAft>
                <a:spcPts val="0"/>
              </a:spcAft>
              <a:buClr>
                <a:srgbClr val="7889FB"/>
              </a:buClr>
              <a:buSzPct val="25000"/>
              <a:buFont typeface="Noto Sans Symbols"/>
              <a:buNone/>
            </a:pPr>
            <a:r>
              <a:rPr b="0" i="0" lang="de-DE" sz="1600" u="none" cap="none" strike="noStrike">
                <a:solidFill>
                  <a:srgbClr val="000000"/>
                </a:solidFill>
                <a:latin typeface="Arial"/>
                <a:ea typeface="Arial"/>
                <a:cs typeface="Arial"/>
                <a:sym typeface="Arial"/>
              </a:rPr>
              <a:t>Anders als die meisten Opernhäuser hat es kein festes Ensemble und wird jedes Jahr ausschließlich vom 25. Juli bis 28. August im Rahmen der Bayreuther Festspiele mit Opern beziehungsweise Musikdramen von Wagner in 30 Vorstellungen bespielt. Es wird als eines der Opernhäuser mit der weltweit besten Akustik angesehen.</a:t>
            </a:r>
          </a:p>
        </p:txBody>
      </p:sp>
      <p:pic>
        <p:nvPicPr>
          <p:cNvPr descr="http://www.myself.de/var/myself/storage/images/tipps-ratgeber/lifestyle-reisen/juli-kalender/26-juli-kalender-richard-wagner-festspiele-bayreuth-ddp/1871847-1-ger-DE/26-juli-kalender-richard-wagner-festspiele-bayreuth-ddp_mx400.jpg" id="98" name="Shape 98"/>
          <p:cNvPicPr preferRelativeResize="0"/>
          <p:nvPr/>
        </p:nvPicPr>
        <p:blipFill rotWithShape="1">
          <a:blip r:embed="rId3">
            <a:alphaModFix/>
          </a:blip>
          <a:srcRect b="0" l="0" r="0" t="0"/>
          <a:stretch/>
        </p:blipFill>
        <p:spPr>
          <a:xfrm>
            <a:off x="4419600" y="1905000"/>
            <a:ext cx="4557332" cy="303822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sp>
        <p:nvSpPr>
          <p:cNvPr id="103" name="Shape 103"/>
          <p:cNvSpPr txBox="1"/>
          <p:nvPr>
            <p:ph idx="1" type="body"/>
          </p:nvPr>
        </p:nvSpPr>
        <p:spPr>
          <a:xfrm>
            <a:off x="685800" y="762000"/>
            <a:ext cx="8108950" cy="4700588"/>
          </a:xfrm>
          <a:prstGeom prst="rect">
            <a:avLst/>
          </a:prstGeom>
          <a:noFill/>
          <a:ln>
            <a:noFill/>
          </a:ln>
        </p:spPr>
        <p:txBody>
          <a:bodyPr anchorCtr="0" anchor="t" bIns="0" lIns="0" rIns="0" tIns="0">
            <a:noAutofit/>
          </a:bodyPr>
          <a:lstStyle/>
          <a:p>
            <a:pPr indent="0" lvl="0" marL="0" marR="0" rtl="0" algn="ctr">
              <a:lnSpc>
                <a:spcPct val="100000"/>
              </a:lnSpc>
              <a:spcBef>
                <a:spcPts val="0"/>
              </a:spcBef>
              <a:spcAft>
                <a:spcPts val="0"/>
              </a:spcAft>
              <a:buClr>
                <a:srgbClr val="7889FB"/>
              </a:buClr>
              <a:buSzPct val="25000"/>
              <a:buFont typeface="Noto Sans Symbols"/>
              <a:buNone/>
            </a:pPr>
            <a:r>
              <a:rPr b="1" i="0" lang="de-DE" sz="2400" u="none" cap="none" strike="noStrike">
                <a:solidFill>
                  <a:srgbClr val="000000"/>
                </a:solidFill>
                <a:latin typeface="Arial"/>
                <a:ea typeface="Arial"/>
                <a:cs typeface="Arial"/>
                <a:sym typeface="Arial"/>
              </a:rPr>
              <a:t>Wagners zehn große Opern, die am Grünen Hügel gespielt werden</a:t>
            </a:r>
          </a:p>
          <a:p>
            <a:pPr indent="0" lvl="0" marL="0" marR="0" rtl="0" algn="ctr">
              <a:lnSpc>
                <a:spcPct val="100000"/>
              </a:lnSpc>
              <a:spcBef>
                <a:spcPts val="400"/>
              </a:spcBef>
              <a:spcAft>
                <a:spcPts val="0"/>
              </a:spcAft>
              <a:buClr>
                <a:srgbClr val="7889FB"/>
              </a:buClr>
              <a:buSzPct val="25000"/>
              <a:buFont typeface="Noto Sans Symbols"/>
              <a:buNone/>
            </a:pPr>
            <a:r>
              <a:t/>
            </a:r>
            <a:endParaRPr b="1" i="0" sz="2400" u="none" cap="none" strike="noStrike">
              <a:solidFill>
                <a:srgbClr val="000000"/>
              </a:solidFill>
              <a:latin typeface="Arial"/>
              <a:ea typeface="Arial"/>
              <a:cs typeface="Arial"/>
              <a:sym typeface="Arial"/>
            </a:endParaRPr>
          </a:p>
          <a:p>
            <a:pPr indent="0" lvl="0" marL="0" marR="0" rtl="0" algn="just">
              <a:lnSpc>
                <a:spcPct val="100000"/>
              </a:lnSpc>
              <a:spcBef>
                <a:spcPts val="400"/>
              </a:spcBef>
              <a:spcAft>
                <a:spcPts val="0"/>
              </a:spcAft>
              <a:buClr>
                <a:srgbClr val="7889FB"/>
              </a:buClr>
              <a:buSzPct val="25000"/>
              <a:buFont typeface="Noto Sans Symbols"/>
              <a:buNone/>
            </a:pPr>
            <a:r>
              <a:rPr b="0" i="0" lang="de-DE" sz="1800" u="none" cap="none" strike="noStrike">
                <a:solidFill>
                  <a:srgbClr val="000000"/>
                </a:solidFill>
                <a:latin typeface="Arial"/>
                <a:ea typeface="Arial"/>
                <a:cs typeface="Arial"/>
                <a:sym typeface="Arial"/>
              </a:rPr>
              <a:t>Nur zehn Opern werden bei den Richard-Wagner-Festpielen in Bayreuth zur Aufführung gebracht.</a:t>
            </a:r>
          </a:p>
          <a:p>
            <a:pPr indent="-161925" lvl="0" marL="161925" marR="0" rtl="0" algn="l">
              <a:lnSpc>
                <a:spcPct val="100000"/>
              </a:lnSpc>
              <a:spcBef>
                <a:spcPts val="400"/>
              </a:spcBef>
              <a:spcAft>
                <a:spcPts val="0"/>
              </a:spcAft>
              <a:buClr>
                <a:srgbClr val="7889FB"/>
              </a:buClr>
              <a:buSzPct val="171875"/>
              <a:buFont typeface="Noto Sans Symbols"/>
              <a:buChar char="▪"/>
            </a:pPr>
            <a:r>
              <a:rPr b="0" i="0" lang="de-DE" sz="1600" u="none" cap="none" strike="noStrike">
                <a:solidFill>
                  <a:srgbClr val="000000"/>
                </a:solidFill>
                <a:latin typeface="Arial"/>
                <a:ea typeface="Arial"/>
                <a:cs typeface="Arial"/>
                <a:sym typeface="Arial"/>
              </a:rPr>
              <a:t> </a:t>
            </a:r>
            <a:r>
              <a:rPr b="1" i="0" lang="de-DE" sz="2000" u="none" cap="none" strike="noStrike">
                <a:solidFill>
                  <a:srgbClr val="000000"/>
                </a:solidFill>
                <a:latin typeface="Arial"/>
                <a:ea typeface="Arial"/>
                <a:cs typeface="Arial"/>
                <a:sym typeface="Arial"/>
              </a:rPr>
              <a:t>''Der Fliegende Holländer'' (1840-1841)</a:t>
            </a:r>
          </a:p>
          <a:p>
            <a:pPr indent="-161925" lvl="0" marL="161925" marR="0" rtl="0" algn="l">
              <a:lnSpc>
                <a:spcPct val="100000"/>
              </a:lnSpc>
              <a:spcBef>
                <a:spcPts val="400"/>
              </a:spcBef>
              <a:spcAft>
                <a:spcPts val="0"/>
              </a:spcAft>
              <a:buClr>
                <a:srgbClr val="7889FB"/>
              </a:buClr>
              <a:buSzPct val="110000"/>
              <a:buFont typeface="Noto Sans Symbols"/>
              <a:buChar char="▪"/>
            </a:pPr>
            <a:r>
              <a:rPr b="1" i="0" lang="de-DE" sz="2000" u="none" cap="none" strike="noStrike">
                <a:solidFill>
                  <a:srgbClr val="000000"/>
                </a:solidFill>
                <a:latin typeface="Arial"/>
                <a:ea typeface="Arial"/>
                <a:cs typeface="Arial"/>
                <a:sym typeface="Arial"/>
              </a:rPr>
              <a:t>''Tannhäuser und der Sängerkrieg auf Wartburg'' (1842-1845)</a:t>
            </a:r>
          </a:p>
          <a:p>
            <a:pPr indent="-161925" lvl="0" marL="161925" marR="0" rtl="0" algn="l">
              <a:lnSpc>
                <a:spcPct val="100000"/>
              </a:lnSpc>
              <a:spcBef>
                <a:spcPts val="400"/>
              </a:spcBef>
              <a:spcAft>
                <a:spcPts val="0"/>
              </a:spcAft>
              <a:buClr>
                <a:srgbClr val="7889FB"/>
              </a:buClr>
              <a:buSzPct val="110000"/>
              <a:buFont typeface="Noto Sans Symbols"/>
              <a:buChar char="▪"/>
            </a:pPr>
            <a:r>
              <a:rPr b="0" i="0" lang="de-DE" sz="2000" u="none" cap="none" strike="noStrike">
                <a:solidFill>
                  <a:srgbClr val="000000"/>
                </a:solidFill>
                <a:latin typeface="Arial"/>
                <a:ea typeface="Arial"/>
                <a:cs typeface="Arial"/>
                <a:sym typeface="Arial"/>
              </a:rPr>
              <a:t> </a:t>
            </a:r>
            <a:r>
              <a:rPr b="1" i="0" lang="de-DE" sz="2000" u="none" cap="none" strike="noStrike">
                <a:solidFill>
                  <a:srgbClr val="000000"/>
                </a:solidFill>
                <a:latin typeface="Arial"/>
                <a:ea typeface="Arial"/>
                <a:cs typeface="Arial"/>
                <a:sym typeface="Arial"/>
              </a:rPr>
              <a:t>''Lohengrin'' (1845-1848)</a:t>
            </a:r>
          </a:p>
          <a:p>
            <a:pPr indent="-161925" lvl="0" marL="161925" marR="0" rtl="0" algn="l">
              <a:lnSpc>
                <a:spcPct val="100000"/>
              </a:lnSpc>
              <a:spcBef>
                <a:spcPts val="400"/>
              </a:spcBef>
              <a:spcAft>
                <a:spcPts val="0"/>
              </a:spcAft>
              <a:buClr>
                <a:srgbClr val="7889FB"/>
              </a:buClr>
              <a:buSzPct val="110000"/>
              <a:buFont typeface="Noto Sans Symbols"/>
              <a:buChar char="▪"/>
            </a:pPr>
            <a:r>
              <a:rPr b="0" i="0" lang="de-DE" sz="2000" u="none" cap="none" strike="noStrike">
                <a:solidFill>
                  <a:srgbClr val="000000"/>
                </a:solidFill>
                <a:latin typeface="Arial"/>
                <a:ea typeface="Arial"/>
                <a:cs typeface="Arial"/>
                <a:sym typeface="Arial"/>
              </a:rPr>
              <a:t> </a:t>
            </a:r>
            <a:r>
              <a:rPr b="1" i="0" lang="de-DE" sz="2000" u="none" cap="none" strike="noStrike">
                <a:solidFill>
                  <a:srgbClr val="000000"/>
                </a:solidFill>
                <a:latin typeface="Arial"/>
                <a:ea typeface="Arial"/>
                <a:cs typeface="Arial"/>
                <a:sym typeface="Arial"/>
              </a:rPr>
              <a:t>''Der Ring des Nibelungen: Das Rheingold'' (1851-1854)</a:t>
            </a:r>
          </a:p>
          <a:p>
            <a:pPr indent="-161925" lvl="0" marL="161925" marR="0" rtl="0" algn="l">
              <a:lnSpc>
                <a:spcPct val="100000"/>
              </a:lnSpc>
              <a:spcBef>
                <a:spcPts val="400"/>
              </a:spcBef>
              <a:spcAft>
                <a:spcPts val="0"/>
              </a:spcAft>
              <a:buClr>
                <a:srgbClr val="7889FB"/>
              </a:buClr>
              <a:buSzPct val="110000"/>
              <a:buFont typeface="Noto Sans Symbols"/>
              <a:buChar char="▪"/>
            </a:pPr>
            <a:r>
              <a:rPr b="1" i="0" lang="de-DE" sz="2000" u="none" cap="none" strike="noStrike">
                <a:solidFill>
                  <a:srgbClr val="000000"/>
                </a:solidFill>
                <a:latin typeface="Arial"/>
                <a:ea typeface="Arial"/>
                <a:cs typeface="Arial"/>
                <a:sym typeface="Arial"/>
              </a:rPr>
              <a:t>''Der Ring des Nibelungen: Die Walküre'' (1851-1856)</a:t>
            </a:r>
          </a:p>
          <a:p>
            <a:pPr indent="-161925" lvl="0" marL="161925" marR="0" rtl="0" algn="l">
              <a:lnSpc>
                <a:spcPct val="100000"/>
              </a:lnSpc>
              <a:spcBef>
                <a:spcPts val="400"/>
              </a:spcBef>
              <a:spcAft>
                <a:spcPts val="0"/>
              </a:spcAft>
              <a:buClr>
                <a:srgbClr val="7889FB"/>
              </a:buClr>
              <a:buSzPct val="110000"/>
              <a:buFont typeface="Noto Sans Symbols"/>
              <a:buChar char="▪"/>
            </a:pPr>
            <a:r>
              <a:rPr b="0" i="0" lang="de-DE" sz="2000" u="none" cap="none" strike="noStrike">
                <a:solidFill>
                  <a:srgbClr val="000000"/>
                </a:solidFill>
                <a:latin typeface="Arial"/>
                <a:ea typeface="Arial"/>
                <a:cs typeface="Arial"/>
                <a:sym typeface="Arial"/>
              </a:rPr>
              <a:t> </a:t>
            </a:r>
            <a:r>
              <a:rPr b="1" i="0" lang="de-DE" sz="2000" u="none" cap="none" strike="noStrike">
                <a:solidFill>
                  <a:srgbClr val="000000"/>
                </a:solidFill>
                <a:latin typeface="Arial"/>
                <a:ea typeface="Arial"/>
                <a:cs typeface="Arial"/>
                <a:sym typeface="Arial"/>
              </a:rPr>
              <a:t>'Der Ring des Nibelungen: Siegfried'' (1851-1871)</a:t>
            </a:r>
          </a:p>
          <a:p>
            <a:pPr indent="-161925" lvl="0" marL="161925" marR="0" rtl="0" algn="l">
              <a:lnSpc>
                <a:spcPct val="100000"/>
              </a:lnSpc>
              <a:spcBef>
                <a:spcPts val="400"/>
              </a:spcBef>
              <a:spcAft>
                <a:spcPts val="0"/>
              </a:spcAft>
              <a:buClr>
                <a:srgbClr val="7889FB"/>
              </a:buClr>
              <a:buSzPct val="110000"/>
              <a:buFont typeface="Noto Sans Symbols"/>
              <a:buChar char="▪"/>
            </a:pPr>
            <a:r>
              <a:rPr b="1" i="0" lang="de-DE" sz="2000" u="none" cap="none" strike="noStrike">
                <a:solidFill>
                  <a:srgbClr val="000000"/>
                </a:solidFill>
                <a:latin typeface="Arial"/>
                <a:ea typeface="Arial"/>
                <a:cs typeface="Arial"/>
                <a:sym typeface="Arial"/>
              </a:rPr>
              <a:t> ''Der Ring des Nibelungen: Götterdämmerung'' (1848-1874)</a:t>
            </a:r>
          </a:p>
          <a:p>
            <a:pPr indent="-161925" lvl="0" marL="161925" marR="0" rtl="0" algn="l">
              <a:lnSpc>
                <a:spcPct val="100000"/>
              </a:lnSpc>
              <a:spcBef>
                <a:spcPts val="400"/>
              </a:spcBef>
              <a:spcAft>
                <a:spcPts val="0"/>
              </a:spcAft>
              <a:buClr>
                <a:srgbClr val="7889FB"/>
              </a:buClr>
              <a:buSzPct val="110000"/>
              <a:buFont typeface="Noto Sans Symbols"/>
              <a:buChar char="▪"/>
            </a:pPr>
            <a:r>
              <a:rPr b="1" i="0" lang="de-DE" sz="2000" u="none" cap="none" strike="noStrike">
                <a:solidFill>
                  <a:srgbClr val="000000"/>
                </a:solidFill>
                <a:latin typeface="Arial"/>
                <a:ea typeface="Arial"/>
                <a:cs typeface="Arial"/>
                <a:sym typeface="Arial"/>
              </a:rPr>
              <a:t> ''Tristan und Isolde'' (1856-1859)</a:t>
            </a:r>
          </a:p>
          <a:p>
            <a:pPr indent="-161925" lvl="0" marL="161925" marR="0" rtl="0" algn="l">
              <a:lnSpc>
                <a:spcPct val="100000"/>
              </a:lnSpc>
              <a:spcBef>
                <a:spcPts val="400"/>
              </a:spcBef>
              <a:spcAft>
                <a:spcPts val="0"/>
              </a:spcAft>
              <a:buClr>
                <a:srgbClr val="7889FB"/>
              </a:buClr>
              <a:buSzPct val="110000"/>
              <a:buFont typeface="Noto Sans Symbols"/>
              <a:buChar char="▪"/>
            </a:pPr>
            <a:r>
              <a:rPr b="1" i="0" lang="de-DE" sz="2000" u="none" cap="none" strike="noStrike">
                <a:solidFill>
                  <a:srgbClr val="000000"/>
                </a:solidFill>
                <a:latin typeface="Arial"/>
                <a:ea typeface="Arial"/>
                <a:cs typeface="Arial"/>
                <a:sym typeface="Arial"/>
              </a:rPr>
              <a:t> ''Die Meistersinger von Nürnberg'' (1845-1867)</a:t>
            </a:r>
          </a:p>
          <a:p>
            <a:pPr indent="-161925" lvl="0" marL="161925" marR="0" rtl="0" algn="l">
              <a:lnSpc>
                <a:spcPct val="100000"/>
              </a:lnSpc>
              <a:spcBef>
                <a:spcPts val="400"/>
              </a:spcBef>
              <a:spcAft>
                <a:spcPts val="0"/>
              </a:spcAft>
              <a:buClr>
                <a:srgbClr val="7889FB"/>
              </a:buClr>
              <a:buSzPct val="110000"/>
              <a:buFont typeface="Noto Sans Symbols"/>
              <a:buChar char="▪"/>
            </a:pPr>
            <a:r>
              <a:rPr b="1" i="0" lang="de-DE" sz="2000" u="none" cap="none" strike="noStrike">
                <a:solidFill>
                  <a:srgbClr val="000000"/>
                </a:solidFill>
                <a:latin typeface="Arial"/>
                <a:ea typeface="Arial"/>
                <a:cs typeface="Arial"/>
                <a:sym typeface="Arial"/>
              </a:rPr>
              <a:t> ''Parsifal'' (1865-1882)</a:t>
            </a:r>
          </a:p>
          <a:p>
            <a:pPr indent="-161925" lvl="0" marL="161925" marR="0" rtl="0" algn="l">
              <a:lnSpc>
                <a:spcPct val="100000"/>
              </a:lnSpc>
              <a:spcBef>
                <a:spcPts val="400"/>
              </a:spcBef>
              <a:spcAft>
                <a:spcPts val="0"/>
              </a:spcAft>
              <a:buClr>
                <a:srgbClr val="7889FB"/>
              </a:buClr>
              <a:buSzPct val="25000"/>
              <a:buFont typeface="Noto Sans Symbols"/>
              <a:buNone/>
            </a:pPr>
            <a:r>
              <a:t/>
            </a:r>
            <a:endParaRPr b="1" i="0" sz="1600" u="none" cap="none" strike="noStrike">
              <a:solidFill>
                <a:srgbClr val="000000"/>
              </a:solidFill>
              <a:latin typeface="Arial"/>
              <a:ea typeface="Arial"/>
              <a:cs typeface="Arial"/>
              <a:sym typeface="Arial"/>
            </a:endParaRPr>
          </a:p>
          <a:p>
            <a:pPr indent="-161925" lvl="0" marL="161925" marR="0" rtl="0" algn="l">
              <a:lnSpc>
                <a:spcPct val="100000"/>
              </a:lnSpc>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p:nvPr/>
        </p:nvSpPr>
        <p:spPr>
          <a:xfrm>
            <a:off x="1219200" y="1404878"/>
            <a:ext cx="6476999" cy="286232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de-DE" sz="1800" u="none" cap="none" strike="noStrike">
                <a:solidFill>
                  <a:schemeClr val="dk1"/>
                </a:solidFill>
                <a:latin typeface="Arial"/>
                <a:ea typeface="Arial"/>
                <a:cs typeface="Arial"/>
                <a:sym typeface="Arial"/>
              </a:rPr>
              <a:t>Wagners Werke sind ein Höhepunkt der romantischen Musik und beeinflussten viele Zeitgenossen und spätere Komponisten erheblich. Vor allem der </a:t>
            </a:r>
            <a:r>
              <a:rPr b="0" i="1" lang="de-DE" sz="1800" u="none" cap="none" strike="noStrike">
                <a:solidFill>
                  <a:schemeClr val="dk1"/>
                </a:solidFill>
                <a:latin typeface="Arial"/>
                <a:ea typeface="Arial"/>
                <a:cs typeface="Arial"/>
                <a:sym typeface="Arial"/>
              </a:rPr>
              <a:t>Tristan</a:t>
            </a:r>
            <a:r>
              <a:rPr b="0" i="0" lang="de-DE" sz="1800" u="none" cap="none" strike="noStrike">
                <a:solidFill>
                  <a:schemeClr val="dk1"/>
                </a:solidFill>
                <a:latin typeface="Arial"/>
                <a:ea typeface="Arial"/>
                <a:cs typeface="Arial"/>
                <a:sym typeface="Arial"/>
              </a:rPr>
              <a:t> brachte die Musiksprache des 19. Jahrhunderts weit voran und gilt vielen als </a:t>
            </a:r>
            <a:r>
              <a:rPr b="0" i="0" lang="de-DE" sz="1800" u="none" cap="none" strike="noStrike">
                <a:solidFill>
                  <a:srgbClr val="FF0000"/>
                </a:solidFill>
                <a:latin typeface="Arial"/>
                <a:ea typeface="Arial"/>
                <a:cs typeface="Arial"/>
                <a:sym typeface="Arial"/>
              </a:rPr>
              <a:t>Ausgangspunkt der Modernen Musik</a:t>
            </a:r>
            <a:r>
              <a:rPr b="0" i="0" lang="de-DE" sz="1800" u="none" cap="none" strike="noStrike">
                <a:solidFill>
                  <a:schemeClr val="dk1"/>
                </a:solidFill>
                <a:latin typeface="Arial"/>
                <a:ea typeface="Arial"/>
                <a:cs typeface="Arial"/>
                <a:sym typeface="Arial"/>
              </a:rPr>
              <a:t>. </a:t>
            </a:r>
          </a:p>
          <a:p>
            <a:pPr indent="0" lvl="0" marL="0" marR="0" rtl="0" algn="l">
              <a:lnSpc>
                <a:spcPct val="100000"/>
              </a:lnSpc>
              <a:spcBef>
                <a:spcPts val="0"/>
              </a:spcBef>
              <a:spcAft>
                <a:spcPts val="0"/>
              </a:spcAft>
              <a:buClr>
                <a:schemeClr val="dk1"/>
              </a:buClr>
              <a:buSzPct val="25000"/>
              <a:buFont typeface="Arial"/>
              <a:buNone/>
            </a:pPr>
            <a:r>
              <a:rPr b="0" i="0" lang="de-DE" sz="1800" u="none" cap="none" strike="noStrike">
                <a:solidFill>
                  <a:schemeClr val="dk1"/>
                </a:solidFill>
                <a:latin typeface="Arial"/>
                <a:ea typeface="Arial"/>
                <a:cs typeface="Arial"/>
                <a:sym typeface="Arial"/>
              </a:rPr>
              <a:t>Das betrifft vor allem die Harmonik. Während in der Epoche der Klassik bis zum Tode Beethovens die </a:t>
            </a:r>
            <a:r>
              <a:rPr b="0" i="0" lang="de-DE" sz="1800" u="none" cap="none" strike="noStrike">
                <a:solidFill>
                  <a:srgbClr val="FF0000"/>
                </a:solidFill>
                <a:latin typeface="Arial"/>
                <a:ea typeface="Arial"/>
                <a:cs typeface="Arial"/>
                <a:sym typeface="Arial"/>
              </a:rPr>
              <a:t>Melodik</a:t>
            </a:r>
            <a:r>
              <a:rPr b="0" i="0" lang="de-DE" sz="1800" u="none" cap="none" strike="noStrike">
                <a:solidFill>
                  <a:schemeClr val="dk1"/>
                </a:solidFill>
                <a:latin typeface="Arial"/>
                <a:ea typeface="Arial"/>
                <a:cs typeface="Arial"/>
                <a:sym typeface="Arial"/>
              </a:rPr>
              <a:t> der vorrangige Bereich der Erfindungskraft war und als persönliche Sprache der Komponisten betrachtet wurde, tritt mit Wagner und Liszt die </a:t>
            </a:r>
            <a:r>
              <a:rPr b="0" i="0" lang="de-DE" sz="1800" u="none" cap="none" strike="noStrike">
                <a:solidFill>
                  <a:srgbClr val="FF0000"/>
                </a:solidFill>
                <a:latin typeface="Arial"/>
                <a:ea typeface="Arial"/>
                <a:cs typeface="Arial"/>
                <a:sym typeface="Arial"/>
              </a:rPr>
              <a:t>Harmonik</a:t>
            </a:r>
            <a:r>
              <a:rPr b="0" i="0" lang="de-DE" sz="1800" u="none" cap="none" strike="noStrike">
                <a:solidFill>
                  <a:schemeClr val="dk1"/>
                </a:solidFill>
                <a:latin typeface="Arial"/>
                <a:ea typeface="Arial"/>
                <a:cs typeface="Arial"/>
                <a:sym typeface="Arial"/>
              </a:rPr>
              <a:t> in den Vordergrund.</a:t>
            </a:r>
          </a:p>
        </p:txBody>
      </p:sp>
      <p:pic>
        <p:nvPicPr>
          <p:cNvPr descr="https://upload.wikimedia.org/wikipedia/commons/thumb/5/53/Tristanakkord_2.jpg/220px-Tristanakkord_2.jpg" id="109" name="Shape 109"/>
          <p:cNvPicPr preferRelativeResize="0"/>
          <p:nvPr/>
        </p:nvPicPr>
        <p:blipFill rotWithShape="1">
          <a:blip r:embed="rId3">
            <a:alphaModFix/>
          </a:blip>
          <a:srcRect b="0" l="0" r="0" t="0"/>
          <a:stretch/>
        </p:blipFill>
        <p:spPr>
          <a:xfrm>
            <a:off x="2743200" y="4267200"/>
            <a:ext cx="3809998" cy="1298864"/>
          </a:xfrm>
          <a:prstGeom prst="rect">
            <a:avLst/>
          </a:prstGeom>
          <a:noFill/>
          <a:ln>
            <a:noFill/>
          </a:ln>
        </p:spPr>
      </p:pic>
      <p:sp>
        <p:nvSpPr>
          <p:cNvPr id="110" name="Shape 110"/>
          <p:cNvSpPr/>
          <p:nvPr/>
        </p:nvSpPr>
        <p:spPr>
          <a:xfrm>
            <a:off x="3124200" y="5578255"/>
            <a:ext cx="3377912" cy="36933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52525"/>
              </a:buClr>
              <a:buSzPct val="25000"/>
              <a:buFont typeface="Arial"/>
              <a:buNone/>
            </a:pPr>
            <a:r>
              <a:rPr b="0" i="0" lang="de-DE" sz="1800" u="none" cap="none" strike="noStrike">
                <a:solidFill>
                  <a:srgbClr val="252525"/>
                </a:solidFill>
                <a:latin typeface="Arial"/>
                <a:ea typeface="Arial"/>
                <a:cs typeface="Arial"/>
                <a:sym typeface="Arial"/>
              </a:rPr>
              <a:t>Der sogenannte </a:t>
            </a:r>
            <a:r>
              <a:rPr b="0" i="0" lang="de-DE" sz="1800" u="none" cap="none" strike="noStrike">
                <a:solidFill>
                  <a:schemeClr val="dk1"/>
                </a:solidFill>
                <a:latin typeface="Arial"/>
                <a:ea typeface="Arial"/>
                <a:cs typeface="Arial"/>
                <a:sym typeface="Arial"/>
              </a:rPr>
              <a:t>Tristan-Akkord</a:t>
            </a:r>
          </a:p>
        </p:txBody>
      </p:sp>
      <p:sp>
        <p:nvSpPr>
          <p:cNvPr id="111" name="Shape 111"/>
          <p:cNvSpPr txBox="1"/>
          <p:nvPr/>
        </p:nvSpPr>
        <p:spPr>
          <a:xfrm>
            <a:off x="2514600" y="609600"/>
            <a:ext cx="3809998" cy="369332"/>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de-DE" sz="1800" u="none" cap="none" strike="noStrike">
                <a:solidFill>
                  <a:schemeClr val="dk1"/>
                </a:solidFill>
                <a:latin typeface="Arial"/>
                <a:ea typeface="Arial"/>
                <a:cs typeface="Arial"/>
                <a:sym typeface="Arial"/>
              </a:rPr>
              <a:t>REZEPTION</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type="title"/>
          </p:nvPr>
        </p:nvSpPr>
        <p:spPr>
          <a:xfrm>
            <a:off x="285718" y="857232"/>
            <a:ext cx="8453437" cy="360363"/>
          </a:xfrm>
          <a:prstGeom prst="rect">
            <a:avLst/>
          </a:prstGeom>
          <a:noFill/>
          <a:ln>
            <a:noFill/>
          </a:ln>
        </p:spPr>
        <p:txBody>
          <a:bodyPr anchorCtr="0" anchor="t" bIns="45700" lIns="91425" rIns="91425" tIns="45700">
            <a:noAutofit/>
          </a:bodyPr>
          <a:lstStyle/>
          <a:p>
            <a:pPr indent="-228600" lvl="0" marL="2057400" marR="0" rtl="0" algn="just">
              <a:lnSpc>
                <a:spcPct val="90000"/>
              </a:lnSpc>
              <a:spcBef>
                <a:spcPts val="0"/>
              </a:spcBef>
              <a:spcAft>
                <a:spcPts val="0"/>
              </a:spcAft>
              <a:buClr>
                <a:srgbClr val="7889FB"/>
              </a:buClr>
              <a:buSzPct val="25000"/>
              <a:buFont typeface="Arial"/>
              <a:buNone/>
            </a:pPr>
            <a:r>
              <a:rPr b="1" i="0" lang="de-DE" sz="2000" u="none" cap="none" strike="noStrike">
                <a:solidFill>
                  <a:srgbClr val="7889FB"/>
                </a:solidFill>
                <a:latin typeface="Arial"/>
                <a:ea typeface="Arial"/>
                <a:cs typeface="Arial"/>
                <a:sym typeface="Arial"/>
              </a:rPr>
              <a:t>Tristan und Isolde</a:t>
            </a:r>
          </a:p>
        </p:txBody>
      </p:sp>
      <p:sp>
        <p:nvSpPr>
          <p:cNvPr id="117" name="Shape 117"/>
          <p:cNvSpPr txBox="1"/>
          <p:nvPr>
            <p:ph idx="1" type="body"/>
          </p:nvPr>
        </p:nvSpPr>
        <p:spPr>
          <a:xfrm>
            <a:off x="595312" y="4800600"/>
            <a:ext cx="7786688" cy="1981199"/>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rgbClr val="7889FB"/>
              </a:buClr>
              <a:buSzPct val="25000"/>
              <a:buFont typeface="Noto Sans Symbols"/>
              <a:buNone/>
            </a:pPr>
            <a:r>
              <a:rPr b="0" i="0" lang="de-DE" sz="1600" u="none" cap="none" strike="noStrike">
                <a:solidFill>
                  <a:srgbClr val="000000"/>
                </a:solidFill>
                <a:latin typeface="Arial"/>
                <a:ea typeface="Arial"/>
                <a:cs typeface="Arial"/>
                <a:sym typeface="Arial"/>
              </a:rPr>
              <a:t>Tristan hat Isoldes Verlobten Morold erschlagen und soll nun im Auftrag von König Marke um Isoldes Hand anhalten und sie zu ihrem Verlobten begleiten. Die Gekränkte bittet allerdings ihre Vertraute Brangäne, Tristan und sie selbst mit einem Todestrank zu vergiften. Brangäne kredenzt jedoch aus Versehen einen Liebestrank, worauf die beiden alle Konventionen und Hemmungen fahren lassen, was beide nicht überleben. </a:t>
            </a:r>
          </a:p>
        </p:txBody>
      </p:sp>
      <p:pic>
        <p:nvPicPr>
          <p:cNvPr descr="(c) EPA (ENRICO NAWRATH / HO)" id="118" name="Shape 118"/>
          <p:cNvPicPr preferRelativeResize="0"/>
          <p:nvPr/>
        </p:nvPicPr>
        <p:blipFill rotWithShape="1">
          <a:blip r:embed="rId3">
            <a:alphaModFix/>
          </a:blip>
          <a:srcRect b="0" l="0" r="0" t="0"/>
          <a:stretch/>
        </p:blipFill>
        <p:spPr>
          <a:xfrm>
            <a:off x="595312" y="1235883"/>
            <a:ext cx="4822823" cy="3215216"/>
          </a:xfrm>
          <a:prstGeom prst="rect">
            <a:avLst/>
          </a:prstGeom>
          <a:noFill/>
          <a:ln>
            <a:noFill/>
          </a:ln>
        </p:spPr>
      </p:pic>
      <p:sp>
        <p:nvSpPr>
          <p:cNvPr id="119" name="Shape 119"/>
          <p:cNvSpPr/>
          <p:nvPr/>
        </p:nvSpPr>
        <p:spPr>
          <a:xfrm>
            <a:off x="6172198" y="1143000"/>
            <a:ext cx="2667889" cy="2038528"/>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1" lang="de-DE" sz="1800" u="none" cap="none" strike="noStrike">
                <a:solidFill>
                  <a:schemeClr val="dk1"/>
                </a:solidFill>
                <a:latin typeface="Arial"/>
                <a:ea typeface="Arial"/>
                <a:cs typeface="Arial"/>
                <a:sym typeface="Arial"/>
              </a:rPr>
              <a:t>Robert Dean Smith als Tristan und Irene Theorin als Isolde, Juli 2008, in Bayreuth, Musikalische Leitung: Peter Schneider, Regie: Christoph Marthaler</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ph idx="1" type="body"/>
          </p:nvPr>
        </p:nvSpPr>
        <p:spPr>
          <a:xfrm>
            <a:off x="698500" y="1387475"/>
            <a:ext cx="8108950" cy="4700588"/>
          </a:xfrm>
          <a:prstGeom prst="rect">
            <a:avLst/>
          </a:prstGeom>
          <a:noFill/>
          <a:ln>
            <a:noFill/>
          </a:ln>
        </p:spPr>
        <p:txBody>
          <a:bodyPr anchorCtr="0" anchor="t" bIns="0" lIns="0" rIns="0" tIns="0">
            <a:noAutofit/>
          </a:bodyPr>
          <a:lstStyle/>
          <a:p>
            <a:pPr indent="-161925" lvl="0" marL="161925" marR="0" rtl="0" algn="l">
              <a:lnSpc>
                <a:spcPct val="100000"/>
              </a:lnSpc>
              <a:spcBef>
                <a:spcPts val="0"/>
              </a:spcBef>
              <a:spcAft>
                <a:spcPts val="0"/>
              </a:spcAft>
              <a:buClr>
                <a:srgbClr val="7889FB"/>
              </a:buClr>
              <a:buSzPct val="110000"/>
              <a:buFont typeface="Noto Sans Symbols"/>
              <a:buChar char="▪"/>
            </a:pPr>
            <a:r>
              <a:rPr b="0" i="0" lang="de-DE" sz="2000" u="none" cap="none" strike="noStrike">
                <a:solidFill>
                  <a:srgbClr val="000000"/>
                </a:solidFill>
                <a:latin typeface="Arial"/>
                <a:ea typeface="Arial"/>
                <a:cs typeface="Arial"/>
                <a:sym typeface="Arial"/>
              </a:rPr>
              <a:t>Gehen Sie oft zur Oper? </a:t>
            </a:r>
          </a:p>
          <a:p>
            <a:pPr indent="-161925" lvl="0" marL="161925" marR="0" rtl="0" algn="l">
              <a:lnSpc>
                <a:spcPct val="100000"/>
              </a:lnSpc>
              <a:spcBef>
                <a:spcPts val="400"/>
              </a:spcBef>
              <a:spcAft>
                <a:spcPts val="0"/>
              </a:spcAft>
              <a:buClr>
                <a:srgbClr val="7889FB"/>
              </a:buClr>
              <a:buSzPct val="110000"/>
              <a:buFont typeface="Noto Sans Symbols"/>
              <a:buChar char="▪"/>
            </a:pPr>
            <a:r>
              <a:rPr b="0" i="0" lang="de-DE" sz="2000" u="none" cap="none" strike="noStrike">
                <a:solidFill>
                  <a:srgbClr val="000000"/>
                </a:solidFill>
                <a:latin typeface="Arial"/>
                <a:ea typeface="Arial"/>
                <a:cs typeface="Arial"/>
                <a:sym typeface="Arial"/>
              </a:rPr>
              <a:t>Was ist Wagners Musik für Sie?</a:t>
            </a:r>
          </a:p>
          <a:p>
            <a:pPr indent="-161925" lvl="0" marL="161925" marR="0" rtl="0" algn="l">
              <a:lnSpc>
                <a:spcPct val="100000"/>
              </a:lnSpc>
              <a:spcBef>
                <a:spcPts val="400"/>
              </a:spcBef>
              <a:spcAft>
                <a:spcPts val="0"/>
              </a:spcAft>
              <a:buClr>
                <a:srgbClr val="7889FB"/>
              </a:buClr>
              <a:buSzPct val="110000"/>
              <a:buFont typeface="Noto Sans Symbols"/>
              <a:buChar char="▪"/>
            </a:pPr>
            <a:r>
              <a:rPr b="0" i="0" lang="de-DE" sz="2000" u="none" cap="none" strike="noStrike">
                <a:solidFill>
                  <a:srgbClr val="000000"/>
                </a:solidFill>
                <a:latin typeface="Arial"/>
                <a:ea typeface="Arial"/>
                <a:cs typeface="Arial"/>
                <a:sym typeface="Arial"/>
              </a:rPr>
              <a:t> Was ist Ihr Lieblingswerk von Wagner?</a:t>
            </a:r>
          </a:p>
          <a:p>
            <a:pPr indent="-161925" lvl="0" marL="161925" marR="0" rtl="0" algn="l">
              <a:lnSpc>
                <a:spcPct val="100000"/>
              </a:lnSpc>
              <a:spcBef>
                <a:spcPts val="400"/>
              </a:spcBef>
              <a:spcAft>
                <a:spcPts val="0"/>
              </a:spcAft>
              <a:buClr>
                <a:srgbClr val="7889FB"/>
              </a:buClr>
              <a:buSzPct val="110000"/>
              <a:buFont typeface="Noto Sans Symbols"/>
              <a:buChar char="▪"/>
            </a:pPr>
            <a:r>
              <a:rPr b="0" i="0" lang="de-DE" sz="2000" u="none" cap="none" strike="noStrike">
                <a:solidFill>
                  <a:srgbClr val="000000"/>
                </a:solidFill>
                <a:latin typeface="Arial"/>
                <a:ea typeface="Arial"/>
                <a:cs typeface="Arial"/>
                <a:sym typeface="Arial"/>
              </a:rPr>
              <a:t> Waren Sie im Richard-Wagner-Festspielhaus?</a:t>
            </a:r>
          </a:p>
          <a:p>
            <a:pPr indent="-161925" lvl="0" marL="161925" marR="0" rtl="0" algn="l">
              <a:lnSpc>
                <a:spcPct val="100000"/>
              </a:lnSpc>
              <a:spcBef>
                <a:spcPts val="400"/>
              </a:spcBef>
              <a:spcAft>
                <a:spcPts val="0"/>
              </a:spcAft>
              <a:buClr>
                <a:srgbClr val="7889FB"/>
              </a:buClr>
              <a:buSzPct val="110000"/>
              <a:buFont typeface="Noto Sans Symbols"/>
              <a:buChar char="▪"/>
            </a:pPr>
            <a:r>
              <a:rPr b="0" i="0" lang="de-DE" sz="2000" u="none" cap="none" strike="noStrike">
                <a:solidFill>
                  <a:srgbClr val="000000"/>
                </a:solidFill>
                <a:latin typeface="Arial"/>
                <a:ea typeface="Arial"/>
                <a:cs typeface="Arial"/>
                <a:sym typeface="Arial"/>
              </a:rPr>
              <a:t> Welchen Beitrag hat Richard Wagner in die Geschichte der Musik geleistet?</a:t>
            </a:r>
          </a:p>
          <a:p>
            <a:pPr indent="-161925" lvl="0" marL="161925" marR="0" rtl="0" algn="l">
              <a:lnSpc>
                <a:spcPct val="100000"/>
              </a:lnSpc>
              <a:spcBef>
                <a:spcPts val="400"/>
              </a:spcBef>
              <a:spcAft>
                <a:spcPts val="0"/>
              </a:spcAft>
              <a:buClr>
                <a:srgbClr val="7889FB"/>
              </a:buClr>
              <a:buSzPct val="110000"/>
              <a:buFont typeface="Noto Sans Symbols"/>
              <a:buChar char="▪"/>
            </a:pPr>
            <a:r>
              <a:rPr b="0" i="0" lang="de-DE" sz="2000" u="none" cap="none" strike="noStrike">
                <a:solidFill>
                  <a:srgbClr val="000000"/>
                </a:solidFill>
                <a:latin typeface="Arial"/>
                <a:ea typeface="Arial"/>
                <a:cs typeface="Arial"/>
                <a:sym typeface="Arial"/>
              </a:rPr>
              <a:t> Welche Oper von Wagner gilt als Ausgangspunkt der Modernen Musik?</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